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3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ink/inkAction8.xml" ContentType="application/vnd.ms-office.inkAction+xml"/>
  <Override PartName="/ppt/tags/tag11.xml" ContentType="application/vnd.openxmlformats-officedocument.presentationml.tags+xml"/>
  <Override PartName="/ppt/ink/inkAction9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10.xml" ContentType="application/vnd.ms-office.inkAction+xml"/>
  <Override PartName="/ppt/tags/tag14.xml" ContentType="application/vnd.openxmlformats-officedocument.presentationml.tags+xml"/>
  <Override PartName="/ppt/ink/inkAction11.xml" ContentType="application/vnd.ms-office.inkAction+xml"/>
  <Override PartName="/ppt/ink/inkAction12.xml" ContentType="application/vnd.ms-office.inkAction+xml"/>
  <Override PartName="/ppt/tags/tag15.xml" ContentType="application/vnd.openxmlformats-officedocument.presentationml.tags+xml"/>
  <Override PartName="/ppt/ink/inkAction13.xml" ContentType="application/vnd.ms-office.inkAction+xml"/>
  <Override PartName="/ppt/tags/tag16.xml" ContentType="application/vnd.openxmlformats-officedocument.presentationml.tags+xml"/>
  <Override PartName="/ppt/ink/inkAction14.xml" ContentType="application/vnd.ms-office.inkAction+xml"/>
  <Override PartName="/ppt/tags/tag17.xml" ContentType="application/vnd.openxmlformats-officedocument.presentationml.tags+xml"/>
  <Override PartName="/ppt/ink/inkAction15.xml" ContentType="application/vnd.ms-office.inkAction+xml"/>
  <Override PartName="/ppt/tags/tag18.xml" ContentType="application/vnd.openxmlformats-officedocument.presentationml.tags+xml"/>
  <Override PartName="/ppt/ink/ink1.xml" ContentType="application/inkml+xml"/>
  <Override PartName="/ppt/ink/inkAction16.xml" ContentType="application/vnd.ms-office.inkAction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17.xml" ContentType="application/vnd.ms-office.inkAction+xml"/>
  <Override PartName="/ppt/tags/tag21.xml" ContentType="application/vnd.openxmlformats-officedocument.presentationml.tags+xml"/>
  <Override PartName="/ppt/ink/inkAction18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9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Action20.xml" ContentType="application/vnd.ms-office.inkAction+xml"/>
  <Override PartName="/ppt/tags/tag27.xml" ContentType="application/vnd.openxmlformats-officedocument.presentationml.tags+xml"/>
  <Override PartName="/ppt/ink/inkAction21.xml" ContentType="application/vnd.ms-office.inkAction+xml"/>
  <Override PartName="/ppt/tags/tag28.xml" ContentType="application/vnd.openxmlformats-officedocument.presentationml.tags+xml"/>
  <Override PartName="/ppt/ink/inkAction22.xml" ContentType="application/vnd.ms-office.inkAction+xml"/>
  <Override PartName="/ppt/tags/tag29.xml" ContentType="application/vnd.openxmlformats-officedocument.presentationml.tags+xml"/>
  <Override PartName="/ppt/ink/inkAction23.xml" ContentType="application/vnd.ms-office.inkAction+xml"/>
  <Override PartName="/ppt/tags/tag30.xml" ContentType="application/vnd.openxmlformats-officedocument.presentationml.tags+xml"/>
  <Override PartName="/ppt/ink/inkAction24.xml" ContentType="application/vnd.ms-office.inkAction+xml"/>
  <Override PartName="/ppt/tags/tag31.xml" ContentType="application/vnd.openxmlformats-officedocument.presentationml.tags+xml"/>
  <Override PartName="/ppt/ink/inkAction25.xml" ContentType="application/vnd.ms-office.inkAction+xml"/>
  <Override PartName="/ppt/tags/tag32.xml" ContentType="application/vnd.openxmlformats-officedocument.presentationml.tags+xml"/>
  <Override PartName="/ppt/ink/inkAction26.xml" ContentType="application/vnd.ms-office.inkAction+xml"/>
  <Override PartName="/ppt/tags/tag33.xml" ContentType="application/vnd.openxmlformats-officedocument.presentationml.tags+xml"/>
  <Override PartName="/ppt/ink/inkAction27.xml" ContentType="application/vnd.ms-office.inkAction+xml"/>
  <Override PartName="/ppt/tags/tag34.xml" ContentType="application/vnd.openxmlformats-officedocument.presentationml.tags+xml"/>
  <Override PartName="/ppt/ink/inkAction28.xml" ContentType="application/vnd.ms-office.inkAction+xml"/>
  <Override PartName="/ppt/tags/tag35.xml" ContentType="application/vnd.openxmlformats-officedocument.presentationml.tags+xml"/>
  <Override PartName="/ppt/ink/inkAction29.xml" ContentType="application/vnd.ms-office.inkAction+xml"/>
  <Override PartName="/ppt/tags/tag36.xml" ContentType="application/vnd.openxmlformats-officedocument.presentationml.tags+xml"/>
  <Override PartName="/ppt/ink/inkAction30.xml" ContentType="application/vnd.ms-office.inkAction+xml"/>
  <Override PartName="/ppt/tags/tag37.xml" ContentType="application/vnd.openxmlformats-officedocument.presentationml.tags+xml"/>
  <Override PartName="/ppt/ink/inkAction31.xml" ContentType="application/vnd.ms-office.inkAction+xml"/>
  <Override PartName="/ppt/tags/tag38.xml" ContentType="application/vnd.openxmlformats-officedocument.presentationml.tags+xml"/>
  <Override PartName="/ppt/ink/inkAction32.xml" ContentType="application/vnd.ms-office.inkAction+xml"/>
  <Override PartName="/ppt/tags/tag39.xml" ContentType="application/vnd.openxmlformats-officedocument.presentationml.tags+xml"/>
  <Override PartName="/ppt/ink/inkAction33.xml" ContentType="application/vnd.ms-office.inkAction+xml"/>
  <Override PartName="/ppt/tags/tag40.xml" ContentType="application/vnd.openxmlformats-officedocument.presentationml.tags+xml"/>
  <Override PartName="/ppt/ink/inkAction34.xml" ContentType="application/vnd.ms-office.inkAction+xml"/>
  <Override PartName="/ppt/tags/tag41.xml" ContentType="application/vnd.openxmlformats-officedocument.presentationml.tags+xml"/>
  <Override PartName="/ppt/ink/inkAction35.xml" ContentType="application/vnd.ms-office.inkAction+xml"/>
  <Override PartName="/ppt/tags/tag42.xml" ContentType="application/vnd.openxmlformats-officedocument.presentationml.tags+xml"/>
  <Override PartName="/ppt/ink/inkAction36.xml" ContentType="application/vnd.ms-office.inkAction+xml"/>
  <Override PartName="/ppt/tags/tag43.xml" ContentType="application/vnd.openxmlformats-officedocument.presentationml.tags+xml"/>
  <Override PartName="/ppt/ink/inkAction37.xml" ContentType="application/vnd.ms-office.inkAction+xml"/>
  <Override PartName="/ppt/tags/tag44.xml" ContentType="application/vnd.openxmlformats-officedocument.presentationml.tags+xml"/>
  <Override PartName="/ppt/ink/inkAction38.xml" ContentType="application/vnd.ms-office.inkAction+xml"/>
  <Override PartName="/ppt/tags/tag45.xml" ContentType="application/vnd.openxmlformats-officedocument.presentationml.tags+xml"/>
  <Override PartName="/ppt/ink/inkAction39.xml" ContentType="application/vnd.ms-office.inkAction+xml"/>
  <Override PartName="/ppt/tags/tag46.xml" ContentType="application/vnd.openxmlformats-officedocument.presentationml.tags+xml"/>
  <Override PartName="/ppt/ink/inkAction40.xml" ContentType="application/vnd.ms-office.inkAction+xml"/>
  <Override PartName="/ppt/tags/tag47.xml" ContentType="application/vnd.openxmlformats-officedocument.presentationml.tags+xml"/>
  <Override PartName="/ppt/ink/inkAction41.xml" ContentType="application/vnd.ms-office.inkAction+xml"/>
  <Override PartName="/ppt/tags/tag48.xml" ContentType="application/vnd.openxmlformats-officedocument.presentationml.tags+xml"/>
  <Override PartName="/ppt/ink/inkAction42.xml" ContentType="application/vnd.ms-office.inkAction+xml"/>
  <Override PartName="/ppt/ink/inkAction43.xml" ContentType="application/vnd.ms-office.inkAction+xml"/>
  <Override PartName="/ppt/tags/tag49.xml" ContentType="application/vnd.openxmlformats-officedocument.presentationml.tags+xml"/>
  <Override PartName="/ppt/ink/inkAction44.xml" ContentType="application/vnd.ms-office.inkAction+xml"/>
  <Override PartName="/ppt/tags/tag50.xml" ContentType="application/vnd.openxmlformats-officedocument.presentationml.tags+xml"/>
  <Override PartName="/ppt/ink/inkAction45.xml" ContentType="application/vnd.ms-office.inkAction+xml"/>
  <Override PartName="/ppt/tags/tag51.xml" ContentType="application/vnd.openxmlformats-officedocument.presentationml.tags+xml"/>
  <Override PartName="/ppt/ink/inkAction46.xml" ContentType="application/vnd.ms-office.inkAction+xml"/>
  <Override PartName="/ppt/ink/inkAction47.xml" ContentType="application/vnd.ms-office.inkAction+xml"/>
  <Override PartName="/ppt/ink/inkAction48.xml" ContentType="application/vnd.ms-office.inkAction+xml"/>
  <Override PartName="/ppt/ink/inkAction49.xml" ContentType="application/vnd.ms-office.inkAction+xml"/>
  <Override PartName="/ppt/ink/inkAction50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51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52.xml" ContentType="application/vnd.ms-office.inkAction+xml"/>
  <Override PartName="/ppt/tags/tag57.xml" ContentType="application/vnd.openxmlformats-officedocument.presentationml.tags+xml"/>
  <Override PartName="/ppt/ink/inkAction53.xml" ContentType="application/vnd.ms-office.inkAction+xml"/>
  <Override PartName="/ppt/tags/tag58.xml" ContentType="application/vnd.openxmlformats-officedocument.presentationml.tags+xml"/>
  <Override PartName="/ppt/ink/inkAction54.xml" ContentType="application/vnd.ms-office.inkAction+xml"/>
  <Override PartName="/ppt/tags/tag59.xml" ContentType="application/vnd.openxmlformats-officedocument.presentationml.tags+xml"/>
  <Override PartName="/ppt/ink/inkAction55.xml" ContentType="application/vnd.ms-office.inkAction+xml"/>
  <Override PartName="/ppt/tags/tag60.xml" ContentType="application/vnd.openxmlformats-officedocument.presentationml.tags+xml"/>
  <Override PartName="/ppt/ink/inkAction56.xml" ContentType="application/vnd.ms-office.inkAction+xml"/>
  <Override PartName="/ppt/tags/tag61.xml" ContentType="application/vnd.openxmlformats-officedocument.presentationml.tags+xml"/>
  <Override PartName="/ppt/ink/inkAction57.xml" ContentType="application/vnd.ms-office.inkAction+xml"/>
  <Override PartName="/ppt/tags/tag62.xml" ContentType="application/vnd.openxmlformats-officedocument.presentationml.tags+xml"/>
  <Override PartName="/ppt/ink/inkAction58.xml" ContentType="application/vnd.ms-office.inkAction+xml"/>
  <Override PartName="/ppt/tags/tag63.xml" ContentType="application/vnd.openxmlformats-officedocument.presentationml.tags+xml"/>
  <Override PartName="/ppt/ink/inkAction59.xml" ContentType="application/vnd.ms-office.inkAction+xml"/>
  <Override PartName="/ppt/tags/tag64.xml" ContentType="application/vnd.openxmlformats-officedocument.presentationml.tags+xml"/>
  <Override PartName="/ppt/ink/inkAction60.xml" ContentType="application/vnd.ms-office.inkAction+xml"/>
  <Override PartName="/ppt/tags/tag65.xml" ContentType="application/vnd.openxmlformats-officedocument.presentationml.tags+xml"/>
  <Override PartName="/ppt/ink/inkAction61.xml" ContentType="application/vnd.ms-office.inkAction+xml"/>
  <Override PartName="/ppt/tags/tag66.xml" ContentType="application/vnd.openxmlformats-officedocument.presentationml.tags+xml"/>
  <Override PartName="/ppt/ink/inkAction62.xml" ContentType="application/vnd.ms-office.inkAction+xml"/>
  <Override PartName="/ppt/tags/tag67.xml" ContentType="application/vnd.openxmlformats-officedocument.presentationml.tags+xml"/>
  <Override PartName="/ppt/ink/inkAction63.xml" ContentType="application/vnd.ms-office.inkAction+xml"/>
  <Override PartName="/ppt/tags/tag68.xml" ContentType="application/vnd.openxmlformats-officedocument.presentationml.tags+xml"/>
  <Override PartName="/ppt/ink/inkAction64.xml" ContentType="application/vnd.ms-office.inkAction+xml"/>
  <Override PartName="/ppt/tags/tag69.xml" ContentType="application/vnd.openxmlformats-officedocument.presentationml.tags+xml"/>
  <Override PartName="/ppt/ink/inkAction65.xml" ContentType="application/vnd.ms-office.inkAction+xml"/>
  <Override PartName="/ppt/tags/tag70.xml" ContentType="application/vnd.openxmlformats-officedocument.presentationml.tags+xml"/>
  <Override PartName="/ppt/ink/inkAction66.xml" ContentType="application/vnd.ms-office.inkAction+xml"/>
  <Override PartName="/ppt/tags/tag71.xml" ContentType="application/vnd.openxmlformats-officedocument.presentationml.tags+xml"/>
  <Override PartName="/ppt/ink/inkAction67.xml" ContentType="application/vnd.ms-office.inkAction+xml"/>
  <Override PartName="/ppt/tags/tag72.xml" ContentType="application/vnd.openxmlformats-officedocument.presentationml.tags+xml"/>
  <Override PartName="/ppt/ink/inkAction68.xml" ContentType="application/vnd.ms-office.inkAction+xml"/>
  <Override PartName="/ppt/tags/tag73.xml" ContentType="application/vnd.openxmlformats-officedocument.presentationml.tags+xml"/>
  <Override PartName="/ppt/ink/inkAction69.xml" ContentType="application/vnd.ms-office.inkAction+xml"/>
  <Override PartName="/ppt/tags/tag74.xml" ContentType="application/vnd.openxmlformats-officedocument.presentationml.tags+xml"/>
  <Override PartName="/ppt/ink/inkAction70.xml" ContentType="application/vnd.ms-office.inkAction+xml"/>
  <Override PartName="/ppt/tags/tag75.xml" ContentType="application/vnd.openxmlformats-officedocument.presentationml.tags+xml"/>
  <Override PartName="/ppt/ink/inkAction71.xml" ContentType="application/vnd.ms-office.inkAction+xml"/>
  <Override PartName="/ppt/tags/tag76.xml" ContentType="application/vnd.openxmlformats-officedocument.presentationml.tags+xml"/>
  <Override PartName="/ppt/ink/inkAction72.xml" ContentType="application/vnd.ms-office.inkAction+xml"/>
  <Override PartName="/ppt/tags/tag77.xml" ContentType="application/vnd.openxmlformats-officedocument.presentationml.tags+xml"/>
  <Override PartName="/ppt/ink/inkAction73.xml" ContentType="application/vnd.ms-office.inkAction+xml"/>
  <Override PartName="/ppt/tags/tag78.xml" ContentType="application/vnd.openxmlformats-officedocument.presentationml.tags+xml"/>
  <Override PartName="/ppt/ink/inkAction74.xml" ContentType="application/vnd.ms-office.inkAction+xml"/>
  <Override PartName="/ppt/tags/tag79.xml" ContentType="application/vnd.openxmlformats-officedocument.presentationml.tags+xml"/>
  <Override PartName="/ppt/ink/inkAction75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Action76.xml" ContentType="application/vnd.ms-office.inkAction+xml"/>
  <Override PartName="/ppt/tags/tag82.xml" ContentType="application/vnd.openxmlformats-officedocument.presentationml.tags+xml"/>
  <Override PartName="/ppt/ink/inkAction77.xml" ContentType="application/vnd.ms-office.inkAction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Action78.xml" ContentType="application/vnd.ms-office.inkAction+xml"/>
  <Override PartName="/ppt/tags/tag85.xml" ContentType="application/vnd.openxmlformats-officedocument.presentationml.tags+xml"/>
  <Override PartName="/ppt/ink/inkAction79.xml" ContentType="application/vnd.ms-office.inkAction+xml"/>
  <Override PartName="/ppt/tags/tag86.xml" ContentType="application/vnd.openxmlformats-officedocument.presentationml.tags+xml"/>
  <Override PartName="/ppt/ink/inkAction80.xml" ContentType="application/vnd.ms-office.inkAction+xml"/>
  <Override PartName="/ppt/tags/tag87.xml" ContentType="application/vnd.openxmlformats-officedocument.presentationml.tags+xml"/>
  <Override PartName="/ppt/ink/inkAction81.xml" ContentType="application/vnd.ms-office.inkAction+xml"/>
  <Override PartName="/ppt/tags/tag88.xml" ContentType="application/vnd.openxmlformats-officedocument.presentationml.tags+xml"/>
  <Override PartName="/ppt/ink/inkAction82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Action83.xml" ContentType="application/vnd.ms-office.inkAction+xml"/>
  <Override PartName="/ppt/tags/tag92.xml" ContentType="application/vnd.openxmlformats-officedocument.presentationml.tags+xml"/>
  <Override PartName="/ppt/ink/inkAction84.xml" ContentType="application/vnd.ms-office.inkAction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ink/inkAction85.xml" ContentType="application/vnd.ms-office.inkAction+xml"/>
  <Override PartName="/ppt/tags/tag95.xml" ContentType="application/vnd.openxmlformats-officedocument.presentationml.tags+xml"/>
  <Override PartName="/ppt/ink/inkAction86.xml" ContentType="application/vnd.ms-office.inkAction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Action87.xml" ContentType="application/vnd.ms-office.inkAction+xml"/>
  <Override PartName="/ppt/tags/tag99.xml" ContentType="application/vnd.openxmlformats-officedocument.presentationml.tags+xml"/>
  <Override PartName="/ppt/ink/inkAction88.xml" ContentType="application/vnd.ms-office.inkAction+xml"/>
  <Override PartName="/ppt/tags/tag100.xml" ContentType="application/vnd.openxmlformats-officedocument.presentationml.tags+xml"/>
  <Override PartName="/ppt/ink/inkAction89.xml" ContentType="application/vnd.ms-office.inkAction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ink/inkAction90.xml" ContentType="application/vnd.ms-office.inkAction+xml"/>
  <Override PartName="/ppt/tags/tag104.xml" ContentType="application/vnd.openxmlformats-officedocument.presentationml.tags+xml"/>
  <Override PartName="/ppt/ink/inkAction91.xml" ContentType="application/vnd.ms-office.inkAction+xml"/>
  <Override PartName="/ppt/tags/tag105.xml" ContentType="application/vnd.openxmlformats-officedocument.presentationml.tags+xml"/>
  <Override PartName="/ppt/ink/inkAction92.xml" ContentType="application/vnd.ms-office.inkAction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Action93.xml" ContentType="application/vnd.ms-office.inkAction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1" r:id="rId2"/>
    <p:sldId id="2507" r:id="rId3"/>
    <p:sldId id="1214" r:id="rId4"/>
    <p:sldId id="2540" r:id="rId5"/>
    <p:sldId id="2309" r:id="rId6"/>
    <p:sldId id="2438" r:id="rId7"/>
    <p:sldId id="2440" r:id="rId8"/>
    <p:sldId id="514" r:id="rId9"/>
    <p:sldId id="2441" r:id="rId10"/>
    <p:sldId id="2442" r:id="rId11"/>
    <p:sldId id="2266" r:id="rId12"/>
    <p:sldId id="2267" r:id="rId13"/>
    <p:sldId id="2268" r:id="rId14"/>
    <p:sldId id="2269" r:id="rId15"/>
    <p:sldId id="2443" r:id="rId16"/>
    <p:sldId id="2270" r:id="rId17"/>
    <p:sldId id="2273" r:id="rId18"/>
    <p:sldId id="2272" r:id="rId19"/>
    <p:sldId id="2274" r:id="rId20"/>
    <p:sldId id="2201" r:id="rId21"/>
    <p:sldId id="2444" r:id="rId22"/>
    <p:sldId id="2445" r:id="rId23"/>
    <p:sldId id="2447" r:id="rId24"/>
    <p:sldId id="2622" r:id="rId25"/>
    <p:sldId id="2543" r:id="rId26"/>
    <p:sldId id="2516" r:id="rId27"/>
    <p:sldId id="2517" r:id="rId28"/>
    <p:sldId id="2446" r:id="rId29"/>
    <p:sldId id="2450" r:id="rId30"/>
    <p:sldId id="2451" r:id="rId31"/>
    <p:sldId id="2452" r:id="rId32"/>
    <p:sldId id="2454" r:id="rId33"/>
    <p:sldId id="2455" r:id="rId34"/>
    <p:sldId id="2456" r:id="rId35"/>
    <p:sldId id="2545" r:id="rId36"/>
    <p:sldId id="2528" r:id="rId37"/>
    <p:sldId id="2549" r:id="rId38"/>
    <p:sldId id="2550" r:id="rId39"/>
    <p:sldId id="2547" r:id="rId40"/>
    <p:sldId id="2551" r:id="rId41"/>
    <p:sldId id="2460" r:id="rId42"/>
    <p:sldId id="2461" r:id="rId43"/>
    <p:sldId id="2462" r:id="rId44"/>
    <p:sldId id="2553" r:id="rId45"/>
    <p:sldId id="2554" r:id="rId46"/>
    <p:sldId id="2555" r:id="rId47"/>
    <p:sldId id="2565" r:id="rId48"/>
    <p:sldId id="2552" r:id="rId49"/>
    <p:sldId id="2530" r:id="rId50"/>
    <p:sldId id="2467" r:id="rId51"/>
    <p:sldId id="2557" r:id="rId52"/>
    <p:sldId id="2556" r:id="rId53"/>
    <p:sldId id="2558" r:id="rId54"/>
    <p:sldId id="2559" r:id="rId55"/>
    <p:sldId id="2560" r:id="rId56"/>
    <p:sldId id="2564" r:id="rId57"/>
    <p:sldId id="2562" r:id="rId58"/>
    <p:sldId id="2567" r:id="rId59"/>
    <p:sldId id="2470" r:id="rId60"/>
    <p:sldId id="2471" r:id="rId61"/>
    <p:sldId id="2472" r:id="rId62"/>
    <p:sldId id="2458" r:id="rId63"/>
    <p:sldId id="2473" r:id="rId64"/>
    <p:sldId id="2475" r:id="rId65"/>
    <p:sldId id="2493" r:id="rId66"/>
    <p:sldId id="2568" r:id="rId67"/>
    <p:sldId id="2478" r:id="rId68"/>
    <p:sldId id="2570" r:id="rId69"/>
    <p:sldId id="2479" r:id="rId70"/>
    <p:sldId id="2496" r:id="rId71"/>
    <p:sldId id="2497" r:id="rId72"/>
    <p:sldId id="2498" r:id="rId73"/>
    <p:sldId id="2571" r:id="rId74"/>
    <p:sldId id="2532" r:id="rId75"/>
    <p:sldId id="2508" r:id="rId76"/>
    <p:sldId id="2512" r:id="rId77"/>
    <p:sldId id="2569" r:id="rId78"/>
    <p:sldId id="2572" r:id="rId79"/>
    <p:sldId id="2574" r:id="rId80"/>
    <p:sldId id="2575" r:id="rId81"/>
    <p:sldId id="2513" r:id="rId82"/>
    <p:sldId id="2499" r:id="rId83"/>
    <p:sldId id="2582" r:id="rId84"/>
    <p:sldId id="2509" r:id="rId85"/>
    <p:sldId id="2501" r:id="rId86"/>
    <p:sldId id="2576" r:id="rId87"/>
    <p:sldId id="2577" r:id="rId88"/>
    <p:sldId id="2578" r:id="rId89"/>
    <p:sldId id="2579" r:id="rId90"/>
    <p:sldId id="2580" r:id="rId91"/>
    <p:sldId id="2581" r:id="rId92"/>
    <p:sldId id="2505" r:id="rId93"/>
    <p:sldId id="2506" r:id="rId94"/>
    <p:sldId id="2487" r:id="rId95"/>
    <p:sldId id="2534" r:id="rId96"/>
    <p:sldId id="2535" r:id="rId97"/>
    <p:sldId id="2536" r:id="rId98"/>
    <p:sldId id="2520" r:id="rId99"/>
    <p:sldId id="2521" r:id="rId100"/>
    <p:sldId id="2522" r:id="rId101"/>
    <p:sldId id="2523" r:id="rId102"/>
    <p:sldId id="2524" r:id="rId103"/>
    <p:sldId id="2525" r:id="rId104"/>
    <p:sldId id="2538" r:id="rId105"/>
    <p:sldId id="2526" r:id="rId106"/>
    <p:sldId id="2584" r:id="rId107"/>
    <p:sldId id="2585" r:id="rId108"/>
    <p:sldId id="2586" r:id="rId109"/>
    <p:sldId id="2588" r:id="rId110"/>
    <p:sldId id="2587" r:id="rId111"/>
    <p:sldId id="2539" r:id="rId112"/>
    <p:sldId id="2598" r:id="rId113"/>
    <p:sldId id="2253" r:id="rId114"/>
    <p:sldId id="2254" r:id="rId115"/>
    <p:sldId id="2255" r:id="rId116"/>
    <p:sldId id="2247" r:id="rId117"/>
    <p:sldId id="2603" r:id="rId118"/>
    <p:sldId id="2602" r:id="rId119"/>
    <p:sldId id="2604" r:id="rId120"/>
    <p:sldId id="2606" r:id="rId121"/>
    <p:sldId id="2607" r:id="rId122"/>
    <p:sldId id="2608" r:id="rId123"/>
    <p:sldId id="2611" r:id="rId124"/>
    <p:sldId id="2612" r:id="rId125"/>
    <p:sldId id="2613" r:id="rId126"/>
    <p:sldId id="2614" r:id="rId127"/>
    <p:sldId id="2615" r:id="rId128"/>
    <p:sldId id="2617" r:id="rId129"/>
    <p:sldId id="2619" r:id="rId130"/>
    <p:sldId id="2620" r:id="rId131"/>
    <p:sldId id="2621" r:id="rId132"/>
    <p:sldId id="2609" r:id="rId133"/>
    <p:sldId id="2583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FDF"/>
    <a:srgbClr val="D7D0E8"/>
    <a:srgbClr val="C1FFE0"/>
    <a:srgbClr val="FFD1D1"/>
    <a:srgbClr val="B8AAD6"/>
    <a:srgbClr val="7055AE"/>
    <a:srgbClr val="57FFAB"/>
    <a:srgbClr val="00CC66"/>
    <a:srgbClr val="FFA3A3"/>
    <a:srgbClr val="512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26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390" y="6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slide" Target="slides/slide13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5-12T01:24:23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12586 9947 0</inkml:trace>
  <inkml:trace contextRef="#ctx0" brushRef="#br0" timeOffset="686">11165 9372 0</inkml:trace>
  <inkml:trace contextRef="#ctx0" brushRef="#br0" timeOffset="1340">14345 7444 0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1T23:52:35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35">
    <iact:property name="dataType"/>
    <iact:actionData xml:id="d0">
      <inkml:trace xmlns:inkml="http://www.w3.org/2003/InkML" xml:id="stk0" contextRef="#ctx0" brushRef="#br0">2543 15204 266 0,'-33'0'125'150,"24"0"29"-150,5 0 34 0,1 0-46 0,0 0 15 0,3 0-15 0,0 0-23 0,-3 0 6 0,3 0-39 0,-2 0 2 1,2 0-14-1,0 0-7 0,36-2-24 0,38-12-22 1,16-1 4 3,7-8-10-4,3 0 7 1,-8 4-3-1,-9-4 4 1,-2 3 7-1,-8 3-6 0,-3 2-9 0,-12 3 4 1,-7 3-5-1,-16 2-3 1,-9 2-4 0,-11 0-3 1,-5 2-1-1,-7 3 0-1,-3 0 1 1,1 0-3-1,-1 0 2 0,0 0-2 0,0 0 1 0,0 0-1 2,0 0 0 11,0 0-1-12,-12-9-2 5,-35-12 0 4,-23-15 2-5,-7-8 1 4,-4-8-1-5,-1-8 1 5,6 2 0 2,1 5 3-7,13 0-4 5,10 15 0 56,15 7 0-64,12 16-3-1,10 3 3 0,10 9 0 0,2 1-1 0,3 2 0 1,0 0 1-1,0 0-1 0,0 0 2 8,0 0-1-2,0 0 2-1,0 5 1 3,21 37-3 1,13 15 0 1,1 14 0-7,6 3 0 6,-1 5 0 0,-1-3 0 0,1 7 0-5,-4-10 0 3,-6-1 0 2,-2-7 0 0,-4-5 0-4,-3-3 0 5,-4-4 0-1,-7-18 0 22,-3-10 0 50,-4-16 0-76,-3-6 0 1,0-3 0-5,0 0 0-1,3-6 0 0,1-46 0 0,2-32 0 38,-1-31 0-37,-5-26 0-1,2-26 0 2,-2-5 0 0,0 8 0 3,0 28 0-3,0 34 0-1,0 33 0 1,0 33 0 6,0 15-3-7,0 15 3 0,0 6 3 0,0 0-3 1,-2 0 0-2,-13 0 0 0,-9 20 0 0,-13 26 0 2,-12 26 0 7,-2 21 0-3,-4 20 0 3,0 3 0-1,0 6 0-4,0-7 0 19,0-19 0-22,7-14 0 0,6-22 0 8,8-18 0 3,13-19 0-10,9-16 0 5,5-7 0-2,7 0 0 3,0 0-16 1,0 0-40-3,27 0-21 1,1 0-42 3,-4 0-81-2,-17-3-82 0,-1 1-238 1</inkml:trace>
    </iact:actionData>
  </iact:action>
  <iact:action type="add" startTime="18286">
    <iact:property name="dataType"/>
    <iact:actionData xml:id="d1">
      <inkml:trace xmlns:inkml="http://www.w3.org/2003/InkML" xml:id="stk1" contextRef="#ctx0" brushRef="#br0">4888 17284 295 0,'0'0'185'6,"0"0"2"-1,0 0-16 3,0 0-67 0,0 0-28 0,0 0 12-2,0 0-9 3,0 5-13-1,0 2 5 0,0-7 7-1,0 0-14 3,2 0-17-3,20 4-20 0,9-4 2-2,-2 3 3 4,8-3-7-2,2 0-2 4,4 0-4-8,3 0 2 6,5 0-6-1,4 0 11 10,3 2 1-17,9 12-15 12,-3-3 1-13,9 8 6 8,-2-7-6-1,4 2-3-1,1-9 0 5,-7-3 4-2,-1 0-3-5,-5 6 2 3,-1 4 4 4,4-5-1-8,-9 5 0 6,2-1 1-1,-5 2-2 1,-4-1-4-4,-3-7-3 3,-1-2-1 1,-6-3-2-2,-1 0-5 1,-2 0 3-5,-4 0 2 8,-8 0-1-2,-5 0 0-2,-8 0 1-4,1 0 1 5,-9 0 1 0,8 0-2 2,-4 0-1-5,8 0-2 4,-1 0 0-1,2-3-1 0,0-2-1-1,-3 5 1-1,2-5 0 2,-4 5 0 2,-2-7 3-6,7 5 0 4,1 2-1-1,6-5 0 25,2-1-3-31,1 0 0 0,-2-4 0-1,10 1 0 12,-2 4 0-10,8 0 0 6,4-2 0-1,4 7 0-2,5-4 0 8,8 4 0-11,3 0 0 6,12 0 0 2,5 0 0-6,0 0 0 4,-3 0 0 4,4 0 0-8,-4 0 0 3,6 0 0 3,2-4 0-3,5 4 0 1,2-2 0-4,6 0 0 4,-2 2 0 2,5 0 0-1,0-5 0-6,4 5 0 6,-4-6 0 1,3 2 0-3,-5 2 0-3,-1 2 0 5,-5 0 0 0,-11-2 0 3,-7-1 0-10,-4-3 0 6,-7 3 0 1,5-8 0-3,-5 3 0 0,9 3 0 3,-1-1 0 18,5 6 0-25,-1 0 0-2,-3 0 0 0,-6 0 0 9,-1 0 0 3,-8 0 0-10,1 6 0 5,2-6 0 2,5 0 0-1,3 0 0-4,10 0 0 5,1 0 0-2,1 0 0 2,8 0 0-5,-4 0 0 6,5 2 0-2,-2 3 0-2,2-1 0 2,-3-2 0 2,-1-2 0-4,6 0 0 2,-3 0 0-2,-1 0 0 4,-3 0 0-3,-6 0 0 2,-3-8 0-6,2-3 0 5,-1 4 0 1,-4-2 0-1,11 6 0 3,-3-1 0-9,5-6 0 6,-4 8 0 2,-2-3 0-7,1 2 0 6,-1 0 0-1,0-5 0 0,4 0 0 0,4-3 0 0,-1-6 0-1,1 4 0 1,2 1 0-3,-4 1 0 3,0 3 0 0,1 3 0-1,-1-1 0 7,2-2 0-13,3 3 0 7,-3-12 0 1,1 10 0-3,-3-10 0 1,-2 8 0 2,-4-1 0-1,-6 1 0-4,-2 4 0 6,-2 0 0 171,-2-2 0-180,-3 7 0-1,3 0 0 0,-4-5 0 0,-1 0 0 0,-3 3 0 0,0-2 0 1,-4 4 0-1,-3 0 0 0,-4 0 0 0,-4 0 0 4,-11 0 0-3,-1 0 0 0,-6 0 0-1,-3-1 0 0,3 1 0 0,-7-7 0 0,1 7 0 0,-5 0 0 1,-5 0 0 1,-8 0 0-2,1 0 0 0,-6 0 0 0,3 0 0 1,0 0 0 0,1 0 0 45,2 0 0-45,6 0 0-1,2 0 0 0,3 0 0 0,6 0 0 1,5 0 0 6,-4 0 0 0,3 0 0 1,4 0 0-2,6 0 0 3,5 0 0-2,6 0 0 1,7 0 0-3,0 0 0 2,3 0 0 1,-8 0 0 0,-3 0 0 2,-2 0 0-3,-8 0 0-3,-3 0 0 4,-10 7 0 1,-12-7 0-1,-5 0 0 1,-2 1 0-6,-5-1 0 7,0 0 0-3,0 0 0-2,0 0 0 3,0 0 0 0,0 0 0-1,0 0 0 1,0 0 0-2,0 0 0 2,0 0 0 1,4 0 0-2,4 6 0 0,8-3 0 1,5 11 0 1,3-7-32 77,0 10-82-84,1-3-73-1,-4-3-35-1,3 2-54 1,-14-13-99-1</inkml:trace>
    </iact:actionData>
  </iact:action>
  <iact:action type="add" startTime="20500">
    <iact:property name="dataType"/>
    <iact:actionData xml:id="d2">
      <inkml:trace xmlns:inkml="http://www.w3.org/2003/InkML" xml:id="stk2" contextRef="#ctx0" brushRef="#br0">17828 17325 344 0,'0'0'195'2,"0"0"-41"-2,0 0-29 0,0 0-26 2,0 0-6 5,0 0 5-1,0 0-19 2,-8 5-16 0,28-5-7 0,8 0-6-2,1 0-3 2,14 0-7 0,6 0-10 1,6 0-3-4,6 0-1 4,2 0 10-2,5 0 0-1,1 0-11 3,4 0-6 3,1 0-5-8,-2 0 1 4,7 2-6-1,4 4 6 2,4 0-1-2,5 2-8-1,2 5-4 47,-2 2 1-52,4 4 1-1,4-11 4 0,5 3 0 0,0-1 2 0,2-10 1 1,-1 6-5 4,-3-6-3 4,-3 0 1-2,-4 0-1 1,10 0-1-4,-9 0 3 8,1 0-1-6,-2 0 2 2,-5-6 0 0,4-7-2 0,-8 2-3-3,9-1 0 6,-3 0 2-4,2 1-2-1,2 3 0 2,-5 2 1 0,2 3-1 1,-6 3 5-3,1 0-2 1,-8 0-2-1,4 0 2 0,1 0-1 2,4 0-1 1,8 0-1 54,-1 0 1-62,6-3-2-1,1-2-1 0,-4-12 1 1,-8 9-3-1,3-8 3 0,-8 2 0 1,2 9 0 3,0 0 4 2,7-1 0 1,-2 6 2 1,5 0-4-1,5-4-1 2,6 4 1-3,4 0-1 4,4 0-1-6,0 0 3 6,1 0-2-5,-9 4 1 3,-5 4-1 1,-5 0 1-3,3 3 0 2,-1-8-1-1,4 2 0 3,0 0 1-4,4 1-2 0,0 0-1 1,-6-6-3 44,6 0 3-49,-1 0 0-2,8 0 1 0,1 0-1 0,3 0 1 1,1 0 0-1,2 0 1 7,-1 0-1 3,-1 0 1-5,0 0 0 3,2 0 0 0,-6 0 0 0,-2 0 1 0,-6 0-1 2,-7 0 1-6,0 0-1 5,-2 0 3-1,-1 0 1-1,-5 0-2-1,-5 0-1 57,-4 0-2-60,-7 11 0-2,-7-3 5-1,-4-3-3 0,-13-5 2 0,-6 0 3 0,-9 0 0 1,-5 0-1-1,-11 0-1 10,-6 0-3-7,-5 0-1 6,-6 0-1-2,4 0 1 1,-5 0 0-1,-6-5-1 0,3 5 0 3,-3 0 1-5,0 0-1 3,0 0 0-1,0 0 0 2,0 0 1-3,0 0-2 2,0 0 1 0,0 0-1-2,0 0-4 3,0 0-19-2,-30 0-44 3,-16-12-18-4,-15-7-44 2,-15-8-30 2,-15-6-64-7,45 20-112 6,-9 0-470-1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5" units="cm"/>
      <inkml:brushProperty name="height" value="0.055" units="cm"/>
    </inkml:brush>
  </inkml:definitions>
  <iact:action type="add" startTime="7919">
    <iact:property name="dataType"/>
    <iact:actionData xml:id="d0">
      <inkml:trace xmlns:inkml="http://www.w3.org/2003/InkML" xml:id="stk0" contextRef="#ctx0" brushRef="#br0">5768 11885 640 0,'0'0'224'5,"0"0"-51"4,0 0-55-3,0 0-44 2,0 0 6 0,0 0 4 0,0 0-17-1,117 2-11 0,-86 3-8 1,4 3 16 0,12 4-5-2,3-5 1 2,12 2-11 1,7-4-2 0,10-5-14-4,6 0-7 6,10 0 0-2,6 0-3-4,-1-5 1-1,0-8 0 5,1 2-5-1,-1-4 4 0,-6 5-17-2,-4-7-6 2,-1 4 0 0,-14 0 0 0,-7-3 0-1,-12 6 0 0,-16 5 0 3,-14 1 0-4,-14 4 0 1,-12 0 0-1,0 0 0 2,0 0 0 0,0 0 0-2,0 0 0 2,0 0 0 0,-6 0 0 0,-43 0 0 0,-30 19 0 0,-24 7 0 0,-11-4 0 0,-11-1 0 0,1-1 0-3,-3-3 0 3,-1-4 0 1,10-2 0-3,1 0 0 2,15 0 0 1,7 0 0-3,14 1 0 0,12 3 0 2,14-1 0 0,12 0 0 1,15-6 0-5,10-3 0 6,12-3 0-4,6-2 0 2,0 0 0-2,0 0 0 2,0 0 0 0,0 0 0 0,8 0 0-2,39 0 0 2,22 0 0 1,23 0 0 0,9-2 0-3,19-11 0 1,-1-4 0 3,-1 0 0-4,-11 4 0 3,-19 1 0-4,-15 2 0 4,-14-1 0-2,-8 0 0 0,-14-1 0 5,-15 5 0-8,-5 2 0 5,-11 1-103-3,-6 4-119-1,0 0-77 3,-3 0-181 2</inkml:trace>
    </iact:actionData>
  </iact:action>
  <iact:action type="add" startTime="11976">
    <iact:property name="dataType"/>
    <iact:actionData xml:id="d1">
      <inkml:trace xmlns:inkml="http://www.w3.org/2003/InkML" xml:id="stk1" contextRef="#ctx0" brushRef="#br0">5885 15444 387 0,'0'0'156'6,"0"0"-70"0,0 0 25 2,0 0-13 1,0 0 1-2,0 0-7 1,0 0 5-1,82-39-2 1,-51 35-33-1,1 4 19-1,12 0-12 3,1-2-19-2,13-3-14 1,8-1 3-2,9-5-4 4,15-1-4-4,0 0 5 8,8 1-7-13,3-3-1 8,-4 3 9-2,-3 6 0 2,-11-5-12-3,-7 4-4 2,-13 0 0 0,-6 1-7 1,-11 1-2-3,-10 2-2 1,-11-1-3 2,-11 3-2-3,-4 0-4 3,-10 0 1-1,0 0 0-1,0 0-2 1,0 0 1-3,0 0-1 2,0 0-4 1,0 0 2 1,0-3-5-4,-45-3-2 4,-30 1 7-2,-26-3 2 2,-12 8 0-3,-3 0-2 2,-5 0 2 0,2 0 0 0,4 0 1 0,6 0-1-3,12 0 0 5,13 11-2-3,15 5 2-1,12 5 1 2,14-1-1 0,9 0 2 0,16-4 1-2,5-9-1 2,11-3-1-1,2-4 1 3,0 0 1-6,0 0 1 4,21 0 2 1,36 0-3-1,35 0 0-3,18-4-3 4,23-25 1-1,9 0 2 1,8-2 0-3,-9 5 6 1,-11 6 12 2,-12 3 1-1,-14 8-2-3,-8 7 7 4,-7 2-10-2,-16 0-8 2,-9 0-9-5,-25 0 0 6,-16 0 0-3,-12 0 0 3,-11 0 0-7,0 0 0 5,0 0 0-1,-3 0 0 2,-54 21 0-3,-35 13 0 3,-32 1 0 0,-9-12 0-2,1-7 0 1,-5-11 0-2,6-5 0 5,9 0 0-7,19 0 0 4,22 0 0-1,20 0 0 2,14 0-73-2,14 10-64-1,33 9-109 2,0-2-86 1</inkml:trace>
    </iact:actionData>
  </iact:action>
  <iact:action type="add" startTime="16620">
    <iact:property name="dataType"/>
    <iact:actionData xml:id="d2">
      <inkml:trace xmlns:inkml="http://www.w3.org/2003/InkML" xml:id="stk2" contextRef="#ctx0" brushRef="#br0">5584 13569 547 0,'0'0'212'5,"0"0"-93"1,0 0-29 2,0 0-36 0,0 0-3 1,0 0-5-2,0 0-5-1,0 0 7 2,27 0-3 0,-7 0-2 0,12 0 32-2,5 0 3 2,11 0-16 0,13 0-3 0,6 0-12-2,8 0-2 3,8-3-11-2,5-2-8 8,3-3 2-14,4-5-10 6,2-4-1 1,-4 0-1-2,-4 1 13 4,-10 3-4-5,-13 1-9 6,-15 1 4-7,-13 7-4 4,-17-2-6-1,-12 3-2 1,-5 3-3-1,-4 0 0 1,0 0-3 0,0 0-1 0,0 0 0 0,-34 0 2-1,-36 0-2 3,-36 0 6-5,-18 0-7 1,-13 0 0 2,-4 0 0 1,4 0 1-2,13 9 0-2,7 6 3 4,20 7-4-1,13 0 6 1,14-1-4-3,12-2 1 3,12-2-1-4,16-9 2 5,12 1 0-4,9-9-2 0,9 0-1 3,0 0-2-1,0 0 2 0,0 0-1-2,27 0 0 5,38-20 3-6,28-3-6 1,17-3 2 2,14 6 1 2,-1 3 0-4,-8 3 0 0,-12 8 2 3,-15 6 0-2,-12 0 8 4,-18 0 10-8,-13 0 0 4,-14 0-6 1,-13 0-14 1,-12 0 0-4,-6 6 0 3,0-6 0 1,0 7 0-2,-13 13 0 3,-46 10 0-5,-30 6 0 5,-17 1 0-4,2-11 0 1,9-7 0 1,14-9 0 0,17-3 0 0,22-5 0-3,14-2 0 4,16 0 0-2,12 0-49 3,0 0-94-7,0 0-92 5,0 0-96 0,6 2-947 0</inkml:trace>
    </iact:actionData>
  </iact:action>
  <iact:action type="add" startTime="21758">
    <iact:property name="dataType"/>
    <iact:actionData xml:id="d3">
      <inkml:trace xmlns:inkml="http://www.w3.org/2003/InkML" xml:id="stk3" contextRef="#ctx0" brushRef="#br0">10770 13854 110 0,'0'0'524'3,"0"0"-401"5,0 0 1-1,0 0-22 2,0 0-52-3,0 0-4 2,0 0 6 1,0 0-2-2,16-55-4-1,-8 53 20 1,2 2 4 1,6 0 1 1,2 0-39-3,3 0 23 2,0 21-23 1,1 12 5-2,2 9-9-1,-5 11 2 3,4 13-15-2,-6 11 0 8,3 5-7-14,-5 5 0 4,-2 4 0 5,-6 5-5-2,-3-4 3-1,-1-7-4 0,-3-8 1 2,0-12-1-2,0-9 1 1,0-10-3-2,-9-8 1 2,-3-9-1 0,-1-6 0-2,0-6-1 2,9-12-1 0,1-2 2 1,-1-1-1-5,4-2 1 7,0 0 0-5,0 0-1 3,0 0 0-5,0 0-3 4,-4 0 2 0,4 0-1 1,0 0-1-2,-2 0-2-1,-9 0-14 3,-11-19-6-1,-11-22 20-2,-4-12-2 2,-2-9 5 2,2-1 0-4,3 3 3 0,3 3-5 2,7 9 4 0,3 11 0 0,10 16-2-2,4 6 3 5,3 9 0-6,4 6-1 5,0 0 2-6,0 0 0 3,0 0 11 2,0 0 24-1,0 21 13-1,11 27-3 1,16 15-43 1,9 6 9-3,0-4 20 3,3 1 1-4,2-10 1 5,-1-6-13-4,-7-11 3 0,-3-17-5 3,-6-6 9-2,4-8-4 2,6-4-7-4,1-4-8 5,12 0-7-4,4 0 0 1,7-28-2 0,-1-10 0 1,0-6-1 0,-4-4 0 1,-8 11 1-1,-6 9-5-3,-13 18-21 4,-4 10-32-2,-15 0-48 1,-7 46-80-1,0-10-82 1,0 13-54 0</inkml:trace>
    </iact:actionData>
  </iact:action>
  <iact:action type="add" startTime="23092">
    <iact:property name="dataType"/>
    <iact:actionData xml:id="d4">
      <inkml:trace xmlns:inkml="http://www.w3.org/2003/InkML" xml:id="stk4" contextRef="#ctx0" brushRef="#br0">8758 18670 453 0,'0'0'309'5,"0"0"-153"3,0 0 10-2,0 0-56 2,0 0-24 0,0 0 14 0,0 0-11-2,192 0-18 1,-135 0 12 4,5 0-8-5,6 0-7 0,10 0 3 2,4 0-15-1,8 0-16 2,7 0-6-4,13 0-7 4,6 0 0 1,2 0-5-2,4 0-18-3,-7-5-4 6,1 5 0-6,4-5 0 2,12 5 0 0,5-7 0 2,3-1 0-2,-3 6 0 1,-9 2 0-1,-4 0 0 0,-4 0 0 3,-3 0 0-4,4 0 0 0,-2-7 0 2,2-7 0 2,-4 2 0-4,-8-7 0 1,-6 2 0 0,-9 4 0 2,1 9 0-2,-4-3 0 0,-3 7 0 2,4 0 0-2,-11-5 0 2,3 5 0-5,-5-5 0 4,2 2 0 0,4-4 0 0,4-3 0-1,1 8 0-1,-2 2 0 6,-2 0 0-8,-5 0 0 4,3 0 0-2,-3 0 0 4,-4 8 0-3,2-4 0-1,-8-4 0 2,-1 7 0 0,-8-7 0 1,-16 0 0-4,-16 3 0 6,-17-3 0-6,-12 0 0 0,-1 0 0 3,0 2 0 0,0-2 0 0,0 0 0 1,0 0 0-3,0 3 0 1,-14 2 0 3,-41 2 0-2,-33 0 0-2,-44 3 0 1,-12 2 0 2,-30-7 0-3,-13 1 0 2,-5-4 0 0,-10-2 0 0,-13 0 0 0,-7 0 0-3,-6 0 0 6,-1 0 0-6,13 0 0 5,13 0 0-5,14 0 0 2,13 0 0 2,17 0 0-2,6 0 0 1,15 6 0-2,7 5 0 4,12-3 0-4,11 4 0 2,6-7 0-2,2-1 0 2,3 11 0-1,2-5 0 0,8 4 0 1,-3-3 0 0,12 2 0 0,5-6 0-2,1 3 0 4,7-10 0-5,14 0 0 6,3 0 0-6,2 0 0 2,9 0 0 0,-1 0 0 0,7 0 0 2,3 0 0-2,9 3 0 3,1 0 0-4,5-1 0 0,9 4 0 3,-5-6 0-3,8 0 0 3,1 0 0-4,-3 0 0 3,3 0 0 0,0 0 0 1,0 0 0-4,0 0 0 4,0 0 0-1,0 0 0-3,0 0 0 3,16 0 0 0,20 0 0 2,11 0 0-2,-6 0 0-1,-7 0 0-1,-7 0 0 3,-5 0 0-4,-2 0 0 5,-5 0 0-3,-5 0 0 1,-4 0 0-3,-3 0 0 2,-3 0 0 1,0 0 0 1,0 0 0-2,0 0 0-1,0 0 0 3,0 0 0-2,0 0 0-1,1 0 0 2,-1 0 0 0,4 0 0 0,5 0-105 2,13 6-133-3,-9 1-189-1,-2 9-511 4</inkml:trace>
    </iact:actionData>
  </iact:action>
  <iact:action type="add" startTime="35590">
    <iact:property name="dataType"/>
    <iact:actionData xml:id="d5">
      <inkml:trace xmlns:inkml="http://www.w3.org/2003/InkML" xml:id="stk5" contextRef="#ctx0" brushRef="#br1">19986 6467 388 0,'0'0'89'5,"0"0"35"2,0 0 24 3,0 0-14-4,0 0-64 1,0 0 32 2,-176-80-23-2,107 80-1-1,-23 0-3 2,-14 26-19 0,-9 20-6-1,-11 10-7 1,2 6-13-1,6 5-7 1,5 9 3 0,11 7-2-3,15 9 6 6,15 11 3-4,11 9 6 2,12 13 1-4,16 5 5 5,14 7-10-4,10 2 2 4,9 0-7-6,0 7 4 6,42 9-2-4,35 4 4 2,33-6 0-1,26-14 3 1,20-20-15 0,16-24-10 0,17-21-10-1,8-28-4 0,13-29 0 2,9-17 0-3,-1-53 0 0,3-41 0 3,-17-34 0-1,-25-29 0 0,-15-19 0-3,-37-23 0 6,-34-17 0-6,-44-8 0 5,-49 3 0-6,-17 5 0 4,-84 8 0 0,-39 8 0 1,-24 17 0-2,-12 29-17-1,-3 42-43 1,11 47-35 1,19 43-95 1,109 29-37-4,15 51-157 6</inkml:trace>
    </iact:actionData>
  </iact:action>
  <iact:action type="add" startTime="36944">
    <iact:property name="dataType"/>
    <iact:actionData xml:id="d6">
      <inkml:trace xmlns:inkml="http://www.w3.org/2003/InkML" xml:id="stk6" contextRef="#ctx0" brushRef="#br1">19868 5938 223 0,'0'0'117'5,"0"0"41"2,0 0-25 1,0 0 2-2,0 0 3 4,0 0-15-3,-12 33-10 2,12-33-19-4,0 0 3 4,0 0 6-2,0 0-32 1,0 0-14-2,2 0-1 2,23-16-8 0,12-27-13 0,5-5 10-1,6-13 13 0,6-5-8 2,12-7-6-2,0-3-10 2,5-6-1-3,-2-1-1 2,3 0-5 2,5-1-4-6,0-3-23 5,4-4 0-2,1-2 0 4,3-10 0-7,-2-1 0 3,-8-9 0 0,5 3 0 2,-9 5 0-4,9 1 0 3,-4 8 0 2,-2 2 0-3,5-2 0 2,-6-5 0-4,6-2 0 6,-3 4 0-6,-3 9 0 2,-3 10 0 0,-13 12 0 2,-2 11 0-1,-11 11 0-2,0 7 0 2,-10 6 0 0,0 3 0 2,-10 3 0-6,-3 5 0 3,-3 3 0 1,-5 2 0 0,-9 9 0-2,0 6 0 1,-4 2 0 1,0 0 0 0,0-4 0 0,0 4 0-2,0 0 0 4,0 0 0-4,0 0 0 0,0 0 0 2,0 0 0 0,0 0 0 0,-11 0 0-1,-41 26 0 2,-26 8 0-2,-15 5 0 4,-6 5 0-8,1-2 0 5,-3 0 0-1,7 0 0 4,9-7 0-6,11-2 0 2,14-8 0 1,21-6 0 1,21-11 0-2,8-3 0-1,10-5 0 4,0 0 0-4,0 0 0-1,10 0 0 3,47 0 0 2,29-17 0-3,29-15 0-1,3-9 0 3,1-6 0-2,-9 4 0 3,-16 4 0-5,-25 10 0 4,-24 10 0-3,-19 8 0 2,-14 5 0-1,-9 6 0-1,-3 0 0 2,0 0 0 1,0 0 0 0,0 17 0-3,0 29 0 4,0 19 0-5,0 12 0 2,-12-1 0 0,-7 1 0 1,4-3 0 1,-5-2 0-4,6-12 0 4,0-17 0-2,-10-13-146 3,-7-16-65-6,15-14-109 5,-2 0-132-2</inkml:trace>
    </iact:actionData>
  </iact:action>
  <iact:action type="add" startTime="39005">
    <iact:property name="dataType"/>
    <iact:actionData xml:id="d7">
      <inkml:trace xmlns:inkml="http://www.w3.org/2003/InkML" xml:id="stk7" contextRef="#ctx0" brushRef="#br1">21273 4961 52 0,'0'0'552'4,"0"0"-395"4,0 0 29-1,0 0-53 2,0 0-27-4,0 0-6 4,0 0 5-1,-22 14-24 1,12 32-6-4,2 14-13 3,2 17-9 0,6 7-13 0,0 7-3-2,0-1-6 1,0-7-11 1,0-16-12 0,0-14-3 0,0-22-5-1,2-14-1 3,-2-11-5-4,7-6-42 0,3 0-54 2,8-8-17 0,6-30-107 0,-16 13-10-2,0-2-278 2</inkml:trace>
    </iact:actionData>
  </iact:action>
  <iact:action type="add" startTime="39574">
    <iact:property name="dataType"/>
    <iact:actionData xml:id="d8">
      <inkml:trace xmlns:inkml="http://www.w3.org/2003/InkML" xml:id="stk8" contextRef="#ctx0" brushRef="#br1">21557 5415 706 0,'0'0'246'7,"0"0"-80"-1,0 0-10 4,0 0-82-4,0 0-17-1,0 0-25 4,55 156-11-1,-48-123-15 0,1-6-6-2,-3-5-29 1,-2-8-105 1,-3-14-70 1,0 0-409-4</inkml:trace>
    </iact:actionData>
  </iact:action>
  <iact:action type="add" startTime="39764">
    <iact:property name="dataType"/>
    <iact:actionData xml:id="d9">
      <inkml:trace xmlns:inkml="http://www.w3.org/2003/InkML" xml:id="stk9" contextRef="#ctx0" brushRef="#br1">21577 5133 723 0,'0'0'124'3,"0"0"29"7,0 0-112-3,0 0-41-2,0 0-2 3,0 0-102 0,-10-62-74 2,10 69-397-5</inkml:trace>
    </iact:actionData>
  </iact:action>
  <iact:action type="add" startTime="39981">
    <iact:property name="dataType"/>
    <iact:actionData xml:id="d10">
      <inkml:trace xmlns:inkml="http://www.w3.org/2003/InkML" xml:id="stk10" contextRef="#ctx0" brushRef="#br1">21911 5265 271 0,'0'0'207'3,"0"0"-103"5,0 0 82-1,0 0-70 1,0 0-21 0,0 0-13 0,-39 135-27-1,33-108 2 0,-2 2-3 2,8-5-17-4,0-5-4 3,0-5-20 0,0-8-1 0,0-6-8-1,8 0-3 0,12-11-1 1,0-28-6 0,-3-7 3 2,-7-6 1-7,-8 6 2 6,1 6-1-1,-3 11 1 0,0 8 0 0,0 9-2-1,0 9 2 2,0 3-2-5,0 0 2 5,0 9 5-2,0 35 7 5,0 18-1-7,0 13 2 2,0 9 0 0,0 6 3 3,13 12 22-3,11 1-12-2,4 7-3 4,-1 1 0-1,-3-7-1 1,-11-9-11-4,-8-22 10 2,-5-21-4 0,0-13-16 2,0-15-1-4,-15-14-2 3,-6-10-6 2,-6 0-13-2,-4-19-42-1,4-41-31 0,-1-25-21 2,5-9-2-3,22 49-199 0</inkml:trace>
    </iact:actionData>
  </iact:action>
  <iact:action type="add" startTime="40601">
    <iact:property name="dataType"/>
    <iact:actionData xml:id="d11">
      <inkml:trace xmlns:inkml="http://www.w3.org/2003/InkML" xml:id="stk11" contextRef="#ctx0" brushRef="#br1">22227 4889 336 0,'0'0'201'5,"0"0"-71"3,0 0-13 1,0 0-42-2,0 0-15-1,0 0-22 4,22 44 51-3,-17 5-12-1,5 12-27 2,-6 10 2 0,8 8 0-2,-4 1-6 2,0-6-5 0,0-17-3 0,-3-17-9-2,-3-17-2 2,3-15-13 0,-5-8-10 0,3 0-4-1,1 0-10 0,10-25-16 2,-2-10 26-2,0 1-2-2,1 10 2 6,-9 14 2-5,3 3 0 2,-1 7 1-1,4 0 2 0,8 25 15 1,3 22-6 0,3 0-8 0,-5 0-2-3,-1-15-4 4,-8-11-1-1,-2-9-6-2,-5-12-26 2,3 0-56-1,1 0-51 2,-4 0-94-2,-1-17-210 0</inkml:trace>
    </iact:actionData>
  </iact:action>
  <iact:action type="add" startTime="41054">
    <iact:property name="dataType"/>
    <iact:actionData xml:id="d12">
      <inkml:trace xmlns:inkml="http://www.w3.org/2003/InkML" xml:id="stk12" contextRef="#ctx0" brushRef="#br1">22707 4740 543 0,'0'0'211'4,"0"0"-11"3,0 0-98 1,0 0-42 0,13 172 20-2,-6-90-4 2,0 5-2-2,7 4-16 1,-6-5-22 1,2 0-14 0,0-18-15 1,3-11-2-4,-3-13-5 5,-1-15-4-4,-3-12-21 4,4-17-53-6,1 0-32 5,2 0-44-1,-5-21-177 0,-1-2-138-2</inkml:trace>
    </iact:actionData>
  </iact:action>
  <iact:action type="add" startTime="41286">
    <iact:property name="dataType"/>
    <iact:actionData xml:id="d13">
      <inkml:trace xmlns:inkml="http://www.w3.org/2003/InkML" xml:id="stk13" contextRef="#ctx0" brushRef="#br1">22968 5166 26 0,'0'0'649'3,"0"0"-541"6,0 0 115-2,0 0-120-1,-215 39-69 2,141-5-27 0,12 0-7-1,2 1-27-1,49-22-180 3,7-1-315-2</inkml:trace>
    </iact:actionData>
  </iact:action>
  <iact:action type="add" startTime="42259">
    <iact:property name="dataType"/>
    <iact:actionData xml:id="d14">
      <inkml:trace xmlns:inkml="http://www.w3.org/2003/InkML" xml:id="stk14" contextRef="#ctx0" brushRef="#br1">23167 5229 450 0,'0'0'422'7,"0"0"-256"0,0 0 15 0,0 0-54 0,0 0-66 2,0 0 6-4,192-40-53 2,-147 40-10 1,-6-4-4 0,-9 4-12-1,-5 0-89 1,-25 0-82 0,0 0-226-1</inkml:trace>
    </iact:actionData>
  </iact:action>
  <iact:action type="add" startTime="42853">
    <iact:property name="dataType"/>
    <iact:actionData xml:id="d15">
      <inkml:trace xmlns:inkml="http://www.w3.org/2003/InkML" xml:id="stk15" contextRef="#ctx0" brushRef="#br1">22122 6438 459 0,'0'0'210'5,"0"0"-5"2,0 0-35-2,0 0-69 6,0 0-2-6,0 0 4 4,21-25 15-4,-18 62-36 4,2 16-41-1,4 13 7 0,1 14 2 0,-1 5-12-2,-2 0-17 3,3-5-15-2,-3-11-4-2,-1-13-2 4,-3-7-2-1,4-14-18 0,-1-7-41-2,6-12-37 4,0-12-13-3,6-4-98 1,-8 0-75-3,-5 0-490 6</inkml:trace>
    </iact:actionData>
  </iact:action>
  <iact:action type="add" startTime="43287">
    <iact:property name="dataType"/>
    <iact:actionData xml:id="d16">
      <inkml:trace xmlns:inkml="http://www.w3.org/2003/InkML" xml:id="stk16" contextRef="#ctx0" brushRef="#br1">22525 7018 528 0,'0'0'315'4,"0"0"-168"4,0 0-21 0,0 0-62 1,0 0 12-4,0 0-27 4,10 16-41-2,-10 7-5 1,0-3-3-2,0-3-2 2,0-5-47 0,0-8-46-1,0-4-85 1,0 0-277-1</inkml:trace>
    </iact:actionData>
  </iact:action>
  <iact:action type="add" startTime="43483">
    <iact:property name="dataType"/>
    <iact:actionData xml:id="d17">
      <inkml:trace xmlns:inkml="http://www.w3.org/2003/InkML" xml:id="stk17" contextRef="#ctx0" brushRef="#br1">22476 6615 550 0,'0'0'166'4,"0"0"-7"8,0 0-91-10,0 0-63 7,0 0 4-1,0 0-9 0,-46-84-42-1,46 84-99 1,0 0-243-1</inkml:trace>
    </iact:actionData>
  </iact:action>
  <iact:action type="add" startTime="43773">
    <iact:property name="dataType"/>
    <iact:actionData xml:id="d18">
      <inkml:trace xmlns:inkml="http://www.w3.org/2003/InkML" xml:id="stk18" contextRef="#ctx0" brushRef="#br1">22690 6356 502 0,'0'0'200'6,"0"0"13"2,0 0-98 1,0 0-33-4,0 0-4 3,27 199-1 0,-23-109-13 0,2 6 1 0,-4-5-20-3,-2-12-12 6,0-7-15-5,0-15-8 0,0-11-1 2,0-12-8-1,0-13 2 2,0-8 0-3,3-11-1 2,-3-2-1 0,2 0 4 1,-2 0 4-2,4 0-6-1,-1 0-3 1,4 0-2 2,-6 0 2-3,6-12-4 2,-1-3 4 0,1-4 0 0,0 2 2-1,4-9-1 0,1-7-1 2,0-3 0-2,1-1 0-1,1-6-1 2,-1 4 2 0,2 9-2 0,-3 1 1 2,-5 14 0-5,-2 6 0 2,-5 9-1 2,0 0 1-4,0 0-52 4,0 0-40-1,0 0-55 0,-4 11-2-3,-4 2-146 4,-1-4-110-2</inkml:trace>
    </iact:actionData>
  </iact:action>
  <iact:action type="add" startTime="44183">
    <iact:property name="dataType"/>
    <iact:actionData xml:id="d19">
      <inkml:trace xmlns:inkml="http://www.w3.org/2003/InkML" xml:id="stk19" contextRef="#ctx0" brushRef="#br1">22814 6964 359 0,'0'0'255'3,"0"0"-31"1,0 0-47 5,0 0-62-1,0 0-21 0,0 0 17-3,24 23-43 5,-11-16 16-3,2 3-37 1,4-2 15-2,-1 6-21 2,0 0 14 0,2-1-20 0,0 1-11-1,-2 0-1 0,-7-2-7 2,-1-7-8-2,-4 0-5-1,-6-2-2 2,0-3 0 0,0 0-2 0,0 0-4-2,0 0-3 2,0 2-6 0,0-2-17 0,0 9-38-2,0-1-28 3,0-1-73-2,0-2-39 1,0-5-114-3,0 0-362 4</inkml:trace>
    </iact:actionData>
  </iact:action>
  <iact:action type="add" startTime="44494">
    <iact:property name="dataType"/>
    <iact:actionData xml:id="d20">
      <inkml:trace xmlns:inkml="http://www.w3.org/2003/InkML" xml:id="stk20" contextRef="#ctx0" brushRef="#br1">23082 7040 462 0,'0'0'286'6,"0"0"-123"3,0 0-8-2,0 0-92-2,0 0 4 5,0 0-17-4,127-95-16 3,-107 66-10-3,0-3-15 3,-11-1-8-2,-3 1-1 2,-6 1 0-2,0 7 0-1,0 7 0 5,-6 6-4-6,-15 11-12 1,-7 0 16 2,-2 0 3 1,-1 21 10-1,0 18 6-3,12 8 6 3,3-6 10 1,9-3 4 0,7-2 3-5,0-7-3 3,0-4-14 3,3 0-15 0,24-4-2-6,11-2-8 3,4-2 0 2,10-3-31-1,6-9-60-1,-2-5-75-1,-36 0-109 3,-6 0-664-2</inkml:trace>
    </iact:actionData>
  </iact:action>
  <iact:action type="add" startTime="53009">
    <iact:property name="dataType"/>
    <iact:actionData xml:id="d21">
      <inkml:trace xmlns:inkml="http://www.w3.org/2003/InkML" xml:id="stk21" contextRef="#ctx0" brushRef="#br0">7457 6443 841 0,'0'0'235'6,"0"0"-121"1,0 0 1 0,0 0 5 0,0 0-25 2,0 0 4-3,0 0 9 1,212 9-30 3,-85-9 6-4,29 0-17 0,11 0-3 3,13-12-37-2,-6-21-27 2,-11 1 0-3,-20 1 0 2,-27 7 0 0,-28 5 0 3,-30 6 0-8,-30 2 0 7,-16 5 0-3,-12 6 0 0,0 0 0-1,-3 0-108 2,-44 3-133 2,16 11-49-1,-4 2-166-3</inkml:trace>
    </iact:actionData>
  </iact:action>
  <iact:action type="add" startTime="53701">
    <iact:property name="dataType"/>
    <iact:actionData xml:id="d22">
      <inkml:trace xmlns:inkml="http://www.w3.org/2003/InkML" xml:id="stk22" contextRef="#ctx0" brushRef="#br0">10652 6380 244 0,'0'0'591'5,"0"0"-406"1,0 0 0 3,0 0-15-3,168-52-18 2,-65 52-22-2,25 0-3 2,30 0-21 0,24 0-19 0,21 0-17-2,4-3-70 2,1-10 0 0,-18-6 0 3,-21 0 0-6,-20 0 0 2,-51 5 0 2,-36 6 0-3,-35 4 0 1,-20 3 0 1,-7 1 0-1,0 0-137 1,-46 0-109-2,3 0-70 5,-14 0 22-5</inkml:trace>
    </iact:actionData>
  </iact:action>
  <iact:action type="add" startTime="55989">
    <iact:property name="dataType"/>
    <iact:actionData xml:id="d23">
      <inkml:trace xmlns:inkml="http://www.w3.org/2003/InkML" xml:id="stk23" contextRef="#ctx0" brushRef="#br0">23824 2496 673 0,'0'0'262'3,"0"0"-96"5,0 0 36-1,0 0-45 1,0 0-37-2,166 11 15 2,-74 0-15 0,12 1-35 0,29-5-4-1,14-2-35 0,8-5-46 2,3 0 0-2,-7-5 0-1,-23-23 0 2,-18 8 0 0,-25 3 0 0,-29 8 0 2,-18 4 0-2,-17 5 0-3,-15 0 0 5,-6 0 0-7,0-2 0 5,0 2-102 1,0-3-92 0,0 3-72-3,0 0-79 0</inkml:trace>
    </iact:actionData>
  </iact:action>
  <iact:action type="add" startTime="56744">
    <iact:property name="dataType"/>
    <iact:actionData xml:id="d24">
      <inkml:trace xmlns:inkml="http://www.w3.org/2003/InkML" xml:id="stk24" contextRef="#ctx0" brushRef="#br0">27563 2494 543 0,'0'0'335'4,"0"0"-181"5,0 0 7-1,0 0-28-2,0 0-36 2,0 0 4 0,189 38 2 0,-85-25-1 0,23 1-41-2,19-9 17 2,16-5-41 0,10 0-3-2,11 0-4 2,2 0-5-1,1 0-11 2,-7-10 7 0,-15 1-3-1,-24 1-18-2,-28 3 0 4,-35 3 0-5,-35 2 0 3,-21 0 0-1,-14 0 0 0,-7 0-59 0,0 0-58 1,-41 0-93 1,-46 0 25 0,29 5-42-3,-6 9-229 2</inkml:trace>
    </iact:actionData>
  </iact:action>
  <iact:action type="add" startTime="65578">
    <iact:property name="dataType"/>
    <iact:actionData xml:id="d25">
      <inkml:trace xmlns:inkml="http://www.w3.org/2003/InkML" xml:id="stk25" contextRef="#ctx0" brushRef="#br2">24232 11430 493 0,'0'0'134'6,"0"0"40"0,0 0 4 1,0 0-66 2,0 0-7-2,0 0 28 0,0 0-2 0,0 0-11 1,190-42 14 0,-104 42-11-2,14 0-35 2,16 0-27 0,16 0-17 0,12 0-27-1,9 0-17 2,2-13 0 0,-10-1 0-3,-17 4 0 0,-25 1 0 2,-21 7 0 1,-24-1 0-2,-26 3 0 1,-19 0 0-2,-9 0 0 3,-4 0 0-3,0 0-5 1,0 0-121 1,-31 15-56 1,7 4-73-3,-10 8-172 1</inkml:trace>
    </iact:actionData>
  </iact:action>
  <iact:action type="remove" startTime="70368">
    <iact:property name="style" value="instant"/>
    <iact:actionData xml:id="d26" ref="#d25"/>
  </iact:action>
  <iact:action type="add" startTime="70385">
    <iact:property name="dataType" value="strokeEraser"/>
    <iact:actionData xml:id="d27">
      <inkml:trace xmlns:inkml="http://www.w3.org/2003/InkML" xml:id="stk26" contextRef="#ctx0" brushRef="#br3">31069 14621 550 0,'0'0'182'21,"0"0"-73"-21,0 0 3 1,0 0-87 4,0 0-25 3,0 0-17 0,0 0-49-2,11 33-35 4,-11-33-218-3</inkml:trace>
    </iact:actionData>
  </iact:action>
  <iact:action type="add" startTime="72295">
    <iact:property name="dataType"/>
    <iact:actionData xml:id="d28">
      <inkml:trace xmlns:inkml="http://www.w3.org/2003/InkML" xml:id="stk27" contextRef="#ctx0" brushRef="#br0">25024 10011 335 0,'0'0'203'3,"0"0"-107"7,0 0 54-5,0 0-61 3,0 0-14 0,0 0-16 0,0 0-6-2,-24-141-4 1,-28 141-8 2,-13 0 0-1,-12 12-11-1,-11 38-4 0,-9 17-5 2,2 17-6-2,9 19-5-1,14 3 4 2,12 9 10 4,16 2-13-7,14 7 14 0,15 1-3 6,15 4 7-5,8 3 2 7,74 3-11-12,47-2 8 8,38-16-5-2,21-19-9 1,19-33-5 0,3-34 2-3,-1-31 17 4,-3-31-5-1,-18-65 4 1,-30-46-10-3,-40-40-9 4,-50-34-5-4,-41-27-2 1,-27-12-1 0,-74 13-1 2,-50 31-2-2,-35 43-4-2,-30 55-51 5,-11 62-31-4,118 54-82 2,13 45-96-1</inkml:trace>
    </iact:actionData>
  </iact:action>
  <iact:action type="add" startTime="76265">
    <iact:property name="dataType"/>
    <iact:actionData xml:id="d29">
      <inkml:trace xmlns:inkml="http://www.w3.org/2003/InkML" xml:id="stk28" contextRef="#ctx0" brushRef="#br0">18289 15028 138 0,'0'0'57'6,"0"0"-57"2,0 0-5-2,0 0-48 2,0 0 38 0,0 0-3 1,0 0-40-4,19-55 44 4</inkml:trace>
    </iact:actionData>
  </iact:action>
  <iact:action type="add" startTime="76395">
    <iact:property name="dataType"/>
    <iact:actionData xml:id="d30">
      <inkml:trace xmlns:inkml="http://www.w3.org/2003/InkML" xml:id="stk29" contextRef="#ctx0" brushRef="#br0">18289 15028 598 0,'19'-85'296'3,"-19"85"-136"3,0 0-26 4,0 0-61-3,0 0-6 2,0 0-3-4,0 0-22 5,3 0 15-4,9-4 15 6,5-3-4-9,18-7-15 6,16-5 1-1,20-10 9 3,20-8-13-9,21-15-3 6,11-11-14 0,6-3 4-1,-2-6-8 1,-1 9-4 0,6 1 0-1,12-1-25 0,9 3 0 0,3-3 0 1,16-6 0 0,7-8 0 1,3 2 0-3,4-1 0 2,-18 4 0 0,-27 11 0 1,-21 9 0-3,-22 16 0 3,-22 5 0-3,-18 9 0-1,-16 2 0 4,-21 9 0-1,-8 3 0 0,-10 6 0-4,-3 2 0 5,0 0 0-2,0 0 0 4,0 0 0-5,-8 0 0-1,-47 0 0 3,-22 0 0 1,-33 0 0-1,1 0 0-2,-1 0 0 3,7 0 0-2,10 0 0 2,16 0 0-4,17 0 0 6,25 0 0-6,14 0 0 6,15 0 0-8,6 0-3 7,0 0 1-5,36 0-8 6,44-5-1-5,30-21 7 0,14-1 2 4,-10 6 2-3,-23 6 2 0,-22 8-1 0,-24 7 2 0,-18 0-3 1,-16 0 4-2,-7 0 1 2,-4 0 6-1,0 27-5 2,0 22-6-3,0 14 0 5,-12-7 0-6,-10-8 0 5,1-12 0-5,3-9 0 2,5-13 0 1,8-7 0 0,2-7-21-2,3 0-32 2,0 0-53 2,8 0-45-7,32-36-58 5,6-14-50 2,-30 21-73-1,-11 5-496-1</inkml:trace>
    </iact:actionData>
  </iact:action>
  <iact:action type="add" startTime="77266">
    <iact:property name="dataType"/>
    <iact:actionData xml:id="d31">
      <inkml:trace xmlns:inkml="http://www.w3.org/2003/InkML" xml:id="stk30" contextRef="#ctx0" brushRef="#br0">21241 13265 589 0,'0'0'213'4,"0"0"-96"2,0 0 5 1,0 0-75 3,0 0-6-6,164-62 22 3,-131 24-16 2,-7-4-16 0,-2 0-10-3,-10 5-9 1,-4 11-8 2,-3 9-1-2,-7 5-3-1,3 12 1 2,-3 0 6 0,0 0 48-1,0 23 47 2,0 29-58-3,0 13-33 1,0 6 2 2,0 2 3 3,0-4-1-10,0-1 0 7,0-10-12-2,0-9 2 0,7-13 5 1,5-11-7 0,-10-10 2 0,1-9-2 0,-3 4-3-2,0-7-2 3,0 9-7-3,-11-4 0 2,-17 0-3-2,6 4-6 3,7-5 7-2,-1 1 7-1,8 1 4 2,0-3 0 1,0 0 0-1,6-5 2-2,2 3-1 2,0-4 1-1,0 0-2 2,0 0 1-3,0 0 0 2,0 0 1-1,0 0 7 1,19 10 11 2,29 1-20-5,6-1 8 4,9-3 11-2,2-2-6 0,-8-2-6 1,-8-3-6-1,-9 2-1 2,-5-2-4-1,-7 3-30-1,-8-3-48-1,-20 0-120 1,0 3-56 0</inkml:trace>
    </iact:actionData>
  </iact:action>
  <iact:action type="add" startTime="78410">
    <iact:property name="dataType"/>
    <iact:actionData xml:id="d32">
      <inkml:trace xmlns:inkml="http://www.w3.org/2003/InkML" xml:id="stk31" contextRef="#ctx0" brushRef="#br0">22734 14718 545 0,'0'0'441'6,"0"0"-303"1,0 0 17-1,0 0-55 2,0 0-24 1,0 0-5-2,214-102 6-1,-132 65 2 2,18-8-2 1,28-9-13-2,25-12-12-1,23-7-7 2,9-6-3 0,7-4 1 0,2 4-1-2,-12 4-42 6,-8 12 0-8,-19-2 0 6,-13 7 0-6,-5-1 0 7,4 1 0-5,-4 3 0 2,-10 0 0-2,-9 6 0 2,-19 11 0-1,-14 6 0 2,-20 9 0 0,-19 7 0-3,-15 6 0 4,-15 0 0-5,-13 8 0 2,-3 2 0-1,0 0 0 3,0 0 0-2,0 0 0 0,-47 0 0 0,-22 0 0 2,-26 6 0 1,-9 6 0-5,1-8 0 5,6-1 0-5,8 3 0 4,20-1 0-4,17 1 0 1,19-3 0 4,18-2 0-1,12-1 0-2,3 0 0-2,0 0 0 4,0 4 0-2,51-4 0 0,29 5 0 1,26 1-5 1,-2-1 5-1,-4 6 0-2,-15-6 1 2,-19 1 0 0,-21-1 2 1,-15-1-3-4,-13-3 0 1,-14 2 0 3,-3 1 0-2,0-4 0 1,0 3 0-2,0-1 0 3,0 3 0-2,-7 4 0 1,-16 7 0-2,-5-2-20 4,10-1-55-2,5-3-47 2,4-7-31-6,9-3-31 4,0 0-44-2,9 0-189 3</inkml:trace>
    </iact:actionData>
  </iact:action>
  <iact:action type="add" startTime="79071">
    <iact:property name="dataType"/>
    <iact:actionData xml:id="d33">
      <inkml:trace xmlns:inkml="http://www.w3.org/2003/InkML" xml:id="stk32" contextRef="#ctx0" brushRef="#br0">26579 13025 509 0,'0'0'236'3,"0"0"-97"6,0 0 0-3,0 0-67 2,0 0 34 0,-171-24-18 0,83 61-16-1,15 6-6 1,18 5-8 0,20 0-12 0,33 0 4-3,2-5 6 3,34-4-6-1,42-10-8 2,12-17-23-3,12-12-14 2,2 0-5 3,-12-46 0-6,-15-17-4 4,-22-6-17-3,-25-4-37 5,-28 1-26-5,0 1-42 0,-46-11-83 1,6 53-98 2,2 6-533-1</inkml:trace>
    </iact:actionData>
  </iact:action>
  <iact:action type="add" startTime="79957">
    <iact:property name="dataType"/>
    <iact:actionData xml:id="d34">
      <inkml:trace xmlns:inkml="http://www.w3.org/2003/InkML" xml:id="stk33" contextRef="#ctx0" brushRef="#br0">28978 13110 568 0,'0'0'99'4,"0"0"104"3,-191-36-104 2,40 36-46-3,-26 0-14-1,-15 33-7 4,6 16-1-1,12 22 4 0,26 25 9-2,35 19-5 2,33 16 15 0,35 5 5 2,38 6 9-6,14 0-15 4,87 0-15 0,56-11-1 8,56-15 1-15,40-17 0 5,22-24-4 2,2-40-8-1,-20-33-16 1,-46-2 2-2,-50-41-11 5,-47-21-1-5,-44-23-7 1,-32-22 3 1,-31-24-9 0,0-17-11 0,-50-11-17-3,-28-8-36 5,-16 11 1-3,-25 22-73 5,58 107-17-11,1 26-179 7</inkml:trace>
    </iact:actionData>
  </iact:action>
  <iact:action type="add" startTime="82542">
    <iact:property name="dataType"/>
    <iact:actionData xml:id="d35">
      <inkml:trace xmlns:inkml="http://www.w3.org/2003/InkML" xml:id="stk34" contextRef="#ctx0" brushRef="#br0">15885 18386 477 0,'0'0'314'5,"0"0"-152"3,0 0-1 0,0 0-45-2,0 0-15 2,0 0 4 0,0 0-34 2,113-24-11-6,-61 5-4 4,17-5 4 0,22-24-9 0,28-15-3-2,16-16 0 2,25-17-8 1,1-2-9-2,-12 11 1 8,-12 20-5-14,-27 27 8 5,-21 21-3 3,-6-6-12-4,-10 6-20 4,1-10 0 0,2-2 0 0,6-13 0-4,6-8 0 5,3-3 0-5,-1 3 0 6,-5 0 0-8,-5 14 0 5,-11-3 0-1,0 5 0 3,-1 5 0-3,0-1 0 0,-1 1 0 2,-6 2 0-2,-12 5 0 2,-13 8 0-3,-17 6 0 0,-5 10 0 2,-14 0 0-2,0 0 0 1,0 0 0 1,0 0 0 0,0 0 0-1,-28 0 0 2,-20 0 0-1,-15 17 0 1,-3 2 0-4,-1 1 0 2,-3 3 0 1,-1-3 0 1,-2 6 0-2,-2-9 0-2,10 0 0 4,2-5 0-1,11-10 0-1,12 0-4 0,12-2-9 3,15 0 2-5,12 0 1 2,1 0 2 1,0 0-1-1,0 0 5 2,11 0-1-3,38-10-11 4,21-14 16-4,16-2 0 5,11 2 0-6,3 5 2 2,-4 3-3 0,-10 2 2 0,-10 8 0 1,-15 1 0-2,-15 5-1 5,-15 0 2-4,-11 0 1 2,-11 0 4-4,-5 0 9 4,-4 0 1-4,0 0-4 2,0 11 5 2,0 22-18-1,-4 10 0 1,-13-7 0-4,1-8 0 4,1-6 0-3,8-12 0 3,2 1-20-4,5-8-26 3,0-1-41-1,14-2-56 1,44 0-65 1,18-9-51-3,-40-14-75 5,-4-4-608-6</inkml:trace>
    </iact:actionData>
  </iact:action>
  <iact:action type="add" startTime="83660">
    <iact:property name="dataType"/>
    <iact:actionData xml:id="d36">
      <inkml:trace xmlns:inkml="http://www.w3.org/2003/InkML" xml:id="stk35" contextRef="#ctx0" brushRef="#br0">19051 16674 8 0,'0'0'487'5,"0"0"-294"2,0 0 15-1,0 0-68 3,0 0-31-1,0 0 6 0,-31 5 14-1,-8-5-65 0,0 0-32 1,4 0-18 0,4 9-11-3,0-2-3 5,9 3-7-3,0-5-105 1,18-5-85-2,4 0-209 3</inkml:trace>
    </iact:actionData>
  </iact:action>
  <iact:action type="add" startTime="83886">
    <iact:property name="dataType"/>
    <iact:actionData xml:id="d37">
      <inkml:trace xmlns:inkml="http://www.w3.org/2003/InkML" xml:id="stk36" contextRef="#ctx0" brushRef="#br0">18941 16578 393 0,'0'0'322'1,"0"0"-140"3,0 0-17 4,0 0-96-1,0 0-14 0,24 167-14 0,-24-121-22 4,0-12-13-6,0-12-6 6,0-15-28-6,3-7-69 2,-2 0-138-1,11-17-394 2</inkml:trace>
    </iact:actionData>
  </iact:action>
  <iact:action type="add" startTime="84149">
    <iact:property name="dataType"/>
    <iact:actionData xml:id="d38">
      <inkml:trace xmlns:inkml="http://www.w3.org/2003/InkML" xml:id="stk37" contextRef="#ctx0" brushRef="#br0">19220 16547 346 0,'0'0'247'3,"0"0"-168"4,0 0 80 1,0 0-68 0,0 0-13 0,168-116-1-2,-134 80-23 2,1 0-8 0,-6 9-17 0,-8 10-15-3,-11 6-3 5,-2 9-2-3,-5 2-1-1,-3 0 5 2,0 0 30-1,0 19 27 2,0 29-39-2,0 14-28 0,0 3 6 1,0-2 21 5,0 4 0-11,0-11-10 7,0-4-4-1,0-2-7 1,0-7-4-3,0-7-2 0,0-12-3 2,0-7 0 1,0-4-2-2,0-7 0-2,-13-6-8 5,-21 3-1-2,-12-1 6-2,-1 1-10 2,1 2 1 0,9 2 4 1,7-2 7-2,15-3 3 1,6 3 0-3,5-5 1 3,4 0 3 0,0 0 9-2,0 4 38 2,24-3 3 2,28 6-4-5,16-2-17 2,1-5 19 2,4 0-22-2,-8 0-15 1,-1 0-15-1,-11 0-4 0,-9 0-13 1,-14-13-98-1,-30 9-86-1,0-1-130 2</inkml:trace>
    </iact:actionData>
  </iact:action>
  <iact:action type="add" startTime="85329">
    <iact:property name="dataType"/>
    <iact:actionData xml:id="d39">
      <inkml:trace xmlns:inkml="http://www.w3.org/2003/InkML" xml:id="stk38" contextRef="#ctx0" brushRef="#br0">21738 18240 698 0,'0'0'203'2,"0"0"-40"4,0 0-9 2,0 0-36 0,0 0 1-2,197-127-27 2,-102 66-5-1,18-13 0 3,17-1-19-5,16 3 3 2,19-2-9 2,23 14-16-1,8 12-5-2,13-5-11 3,12 6-22-2,6-11-8 4,4-5 0-6,1-7 0 1,-16-4 0 3,-22 6 0-2,-13-1 0 1,-23 9 0-2,-16 2 0 6,-11 1 0-6,-15 8 0 3,-16-1 0-4,-18 14 0 5,-17 5 0-4,-14 14 0 0,-12 0 0 2,-19 9 0 0,-13 2 0 0,-4 6 0-3,-3-5 0 5,0 5 0-5,0 0 0 1,-45 0 0 3,-34 19 0-1,-27 17 0 0,-17-4 0-1,5-4 0 2,5-3 0-3,10-12 0 5,14 4 0-6,23-12 0 3,21 0 0-2,23-5 0 2,12 0 0 1,10 0 0-4,0 0-11 2,13 0-6 3,45-24 8-2,29-12 8-3,23 3 0 7,10 1 0-7,0 8-1 6,-15 7 2-10,-21 8 1 9,-23 9 1-3,-20 0 5 2,-13 0-2-2,-11 9 3 0,-14-1-2 2,-3 1 0-5,0-4-5 3,0 14-1 3,0 10 0-2,-13 2-14-2,-11 10-2 2,6-7-49 0,2-18-32 0,8-3-53 0,4-13-5-3,4 0-66 3,0 0-31-1,8-13-208 2</inkml:trace>
    </iact:actionData>
  </iact:action>
  <iact:action type="add" startTime="86002">
    <iact:property name="dataType"/>
    <iact:actionData xml:id="d40">
      <inkml:trace xmlns:inkml="http://www.w3.org/2003/InkML" xml:id="stk39" contextRef="#ctx0" brushRef="#br0">26055 16455 489 0,'0'0'230'3,"0"0"-118"4,0 0 38 0,0 0-60 2,-199 48-2-2,127-14-4 1,12 5-1-2,13 4-6 2,18 0-7 0,19 0-23-2,10-7 19 3,10 1-17-2,48-2-4 1,15-11-29 0,9-9-14-2,2-15 0 2,-3 0 0 6,-16-15-2-11,-12-33-6 2,-25-7 1 6,-21-17-21-5,-7-1-35 3,-26-1-28-4,-41 6-79 6,28 45-44-6,-2 14-397 7</inkml:trace>
    </iact:actionData>
  </iact:action>
  <iact:action type="add" startTime="86878">
    <iact:property name="dataType"/>
    <iact:actionData xml:id="d41">
      <inkml:trace xmlns:inkml="http://www.w3.org/2003/InkML" xml:id="stk40" contextRef="#ctx0" brushRef="#br0">27320 18142 544 0,'0'0'318'5,"0"0"-157"1,0 0-18 2,0 0-51-2,0 0 1 3,0 0 3-2,0 0-21-1,134-37-7 3,-33-13 8-2,33-10-8 1,39-25-2 0,36-18-6-1,28-13-15-1,12-12-10 4,-7-7 1 0,-13 10-4-6,-27 12-2 4,-23 17-21 0,-21 29-9-2,-20 7 0 2,-2 10 0 2,-8 1 0-2,-4-1 0 0,-19 4 0-2,-25 11 0 3,-28 10 0-3,-28 11 0-1,-17 7 0 3,-7 4 0-1,0 0 0 2,0 3 0-4,-10 0 0 5,-42 0 0-2,-27 0 0 2,-25 0 0-6,0 0 0 5,-11 0 0-4,10 3 0 4,3 4 0-1,16 4 0-2,8-5 0 3,22 3 0-1,16-1 0 0,19-8 0-3,11 0 0 6,10 0 0-7,0 0-5 2,7 0-14 2,51 0 12 2,24 0 6-2,18 0-3-3,-1 0 3 4,-2 0 1-1,-11 0 2-1,-12 5-2-1,-16 2 2 5,-19 0 1-6,-9-2 3 5,-13 0 1-6,-12 7 7 6,-5 2-11-3,0 3-3-1,0 0 0 2,0-2 0-1,0-8 0 3,0 5-6-5,0-1-20 1,0-3-44 3,0 8-44-1,-3-5-55-1,3-9-107 0,0-2-77 2</inkml:trace>
    </iact:actionData>
  </iact:action>
  <iact:action type="add" startTime="87679">
    <iact:property name="dataType"/>
    <iact:actionData xml:id="d42">
      <inkml:trace xmlns:inkml="http://www.w3.org/2003/InkML" xml:id="stk41" contextRef="#ctx0" brushRef="#br0">30588 16263 587 0,'0'0'235'4,"0"0"-34"3,0 0-62 2,0 0-27-3,0 0 5 2,0 0-9 0,0 0-20 1,147 6-10-4,-105-6-20 3,1 0-20-1,-8 0-20 2,0 0-13-3,-5 0-5 2,-5 0-1 0,-8 0-15 0,-1 0-61-1,-6-4-67 0,-10 2-94 2,0 2-126-2</inkml:trace>
    </iact:actionData>
  </iact:action>
  <iact:action type="add" startTime="88018">
    <iact:property name="dataType"/>
    <iact:actionData xml:id="d43">
      <inkml:trace xmlns:inkml="http://www.w3.org/2003/InkML" xml:id="stk42" contextRef="#ctx0" brushRef="#br0">31146 16148 606 0,'0'0'153'4,"0"0"15"5,0 0-72-6,0 0-49 7,0 0-20-2,160-136 4 0,-136 109-1-2,-3 5-8 2,-8 8-12 0,-4 6 0-1,-7 6-7 0,-2 2 0 1,0 0 30 1,0 0 35-2,0 27 14-1,0 19-47 3,-5 13-11-1,-4 5 0 0,4 4 2-3,-4-2-3 6,9 0-10-6,0-1 0 5,0 2-6-5,0-11 0 2,0-1-5 1,0-7 0 0,0-19 2-2,0-10 7 2,0-11-1 1,0-8-5-3,0 0-5 2,0 0-3-1,-27 0-6 4,-28 0 5-6,-7 0 4 3,-3-3-7-1,9-4-3 1,10 3 7-1,19 4 3-1,14 0 0 4,13-2 0-2,0 2 4-1,0-4 5-3,9 4 38 4,37 0-2 3,19 0-17-4,15 0 12-1,2 0-8 1,-9 0-15 1,-9 0-14 0,-22 0-3 1,-15 0-12-4,-11 0-85 7,-12 0-68-9,-4 0-147 3,0 0-361 3</inkml:trace>
    </iact:actionData>
  </iact:action>
  <iact:action type="add" startTime="89166">
    <iact:property name="dataType"/>
    <iact:actionData xml:id="d44">
      <inkml:trace xmlns:inkml="http://www.w3.org/2003/InkML" xml:id="stk43" contextRef="#ctx0" brushRef="#br0">33239 16751 325 0,'0'0'87'2,"0"0"38"5,0 0-3 1,0 0-28 0,0 0-17 1,0 0-24-4,25-66 17 4,-39 47 19-2,-44 2-23 2,-25 4-32-4,-23 7 14 3,-25 6-6 0,-12 0-14 0,-9 44 11-2,3 21 1 2,9 21 12 0,16 17 1 4,20 20-10-8,29 11-2 4,23 8 20 1,29 17-19-2,23 4 14-2,39 6-2 3,63-16-4 0,31-14-19 0,36-21 18-1,17-27-18 2,31-38-14-3,9-39-12 4,-5-14-3-5,-22-66-2 1,-38-38-1 3,-52-33-3-1,-60-43-13-1,-49-22-20 3,-13-17-6-2,-78 10-21-3,-36 32-30 4,-34 40-30-4,-27 45-66 6,105 92-71-6,1 5-537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98">
    <iact:property name="dataType"/>
    <iact:actionData xml:id="d0">
      <inkml:trace xmlns:inkml="http://www.w3.org/2003/InkML" xml:id="stk0" contextRef="#ctx0" brushRef="#br0">21866 12084 604 0,'0'0'387'5,"0"0"-270"-1,0 0 43 4,0 0-33 0,0 0-37 0,-194-43 71-2,10 36-55 2,-13 4-54-1,2 1-29 1,19 2-18-2,31 0-5 2,22 0-2 1,26 2-44-2,22 18-61-1,16 8-44 3,59-20-96-1,0 5-140 0</inkml:trace>
    </iact:actionData>
  </iact:action>
  <iact:action type="add" startTime="2117">
    <iact:property name="dataType"/>
    <iact:actionData xml:id="d1">
      <inkml:trace xmlns:inkml="http://www.w3.org/2003/InkML" xml:id="stk1" contextRef="#ctx0" brushRef="#br0">21783 14065 930 0,'0'0'152'6,"0"0"39"2,0 0-26-2,0 0-70 2,-295 10 22-1,111 4-38 2,-18-6-45-2,4-8-22-1,14 0-11 3,19 0-2-1,28 0-68-2,25 11-51 3,103-5-84-2,9 7-145 1</inkml:trace>
    </iact:actionData>
  </iact:action>
  <iact:action type="add" startTime="2518">
    <iact:property name="dataType"/>
    <iact:actionData xml:id="d2">
      <inkml:trace xmlns:inkml="http://www.w3.org/2003/InkML" xml:id="stk2" contextRef="#ctx0" brushRef="#br0">21141 15900 814 0,'0'0'138'5,"0"0"26"-2,-160 8 34 6,41-8-86-2,-6 0-44 2,-1-3-33-3,12 1-28 2,9 2-2 3,11 0-5-6,16 0-62 1,70 0-156 2,1 0-290 0</inkml:trace>
    </iact:actionData>
  </iact:action>
  <iact:action type="add" startTime="4815">
    <iact:property name="dataType"/>
    <iact:actionData xml:id="d3">
      <inkml:trace xmlns:inkml="http://www.w3.org/2003/InkML" xml:id="stk3" contextRef="#ctx0" brushRef="#br0">28471 13265 72 0,'0'0'401'5,"0"0"-302"2,0 0 59 1,0 0-56 0,0 0-10-3,0 0 5 4,5-100-3-1,-3 96-1 0,7 4 1-2,2 0 11 1,5 0-24 1,6 0-28 1,2 11 11-4,4 25-12 3,2 19-10 1,-2 27-7-1,-7 23-19-1,-11 8-9 2,-4 6-3-2,-3-2-1 1,-3-2-2-2,0-11-1 2,0-6 1 0,-19-7 0 0,-5-12-1-2,-4-13 2 3,4-11-2-2,6-17 0 3,-2-14-1-6,6-10 1 6,6-6-4-4,2-8 1 1,-1 0-2-1,-2 0 0 2,-6 0-1 2,-3-36-1-3,-6-15-3-1,2-15-9 2,1-9 9 1,2 0 3-2,2 7 3-1,4 6 1 2,3 19 0 0,4 13 3 0,4 17-1-2,2 13 1 1,0 0 1 1,0 0 5 1,0 0 24-2,0 33 19 1,0 16-33 2,8 5-12-5,15 7 23 1,-2-1 4 2,1-3 3 1,4-2-7-2,-1-6-3 1,-5-13-5-2,0-15 0 4,-1-7-6-4,7-11 2-1,10-3 4 5,12 0-17-3,17-36-2 2,4-21-2-4,3-15 2 3,-4 2 0 0,-13 12 0 1,-15 14-5-4,-17 21-4 10,-13 11-33-12,-7 9-35 6,-3 3-50-5,0 0-60 4,-13 22-110-1,-9 11-356 1</inkml:trace>
    </iact:actionData>
  </iact:action>
  <iact:action type="add" startTime="7442">
    <iact:property name="dataType"/>
    <iact:actionData xml:id="d4">
      <inkml:trace xmlns:inkml="http://www.w3.org/2003/InkML" xml:id="stk4" contextRef="#ctx0" brushRef="#br0">21117 10350 150 0,'0'0'171'4,"0"0"-101"4,0 0 64 1,0 0-6-2,0 0-22 0,0 0-10 1,0 0-3 0,2-33-45-1,-29 18 32 0,-8-1-25 1,-13 1-4 0,-7 3-11-3,-14 7-4 4,-6 5 0-1,-10 0-7-1,-6 17-8 2,-2 21-6-3,-5 13-2 4,7 23-1-4,6 20 5 2,9 17 5-1,8 30 2 6,13 17 7-9,11 11-1 5,19-3-2-4,8-9 9 2,17-20-5 1,0-9-8-2,11-13-4 3,43-6 14-1,38-9-6 0,40-16-21-2,44-21-5 1,43-33-2 2,32-30-1-2,10-25-4 2,-11-62 4-5,-35-19-1 6,-47-18 2-3,-53-8 1 1,-48-15 4-2,-50-30-5 12,-21-35-3-16,-82-23 0 8,-35-3 0-9,-26 19-15 7,-3 42-76-2,7 54-55 0,88 123-92 6,15 12-323-6</inkml:trace>
    </iact:actionData>
  </iact:action>
  <iact:action type="remove" startTime="10525">
    <iact:property name="style" value="instant"/>
    <iact:actionData xml:id="d5" ref="#d4"/>
  </iact:action>
  <iact:action type="add" startTime="10529">
    <iact:property name="dataType" value="strokeEraser"/>
    <iact:actionData xml:id="d6">
      <inkml:trace xmlns:inkml="http://www.w3.org/2003/InkML" xml:id="stk5" contextRef="#ctx0" brushRef="#br1">27825 13937 726 0,'0'0'198'6,"0"0"-83"-2,0 0-28 4,0 0-87 1,0 0-1-2,0 0-54 0,3-5-145 2,-12 5-298-2</inkml:trace>
    </iact:actionData>
  </iact:action>
  <iact:action type="add" startTime="12723">
    <iact:property name="dataType"/>
    <iact:actionData xml:id="d7">
      <inkml:trace xmlns:inkml="http://www.w3.org/2003/InkML" xml:id="stk6" contextRef="#ctx0" brushRef="#br2">21734 12453 355 0,'0'0'181'2,"0"0"-74"6,0 0 50 0,0 0-18 0,0 0-58-1,0 0-7 0,-137-121-24 1,59 108-12 0,-16 7 3-2,-22 6 4 3,-19 0-4-2,-9 35-4 1,-8 13-6-2,5 15-6 2,10 2-3 0,13 12-10 0,18 16-4 2,17 17 4-6,23 21 6 5,17 15 2 1,15 6 8-5,17 3-2 3,17-10-1 0,0-2 0 5,51-12 0-11,49-3-7 7,37-9 7-3,42-19-18 1,25-28-6-2,26-42 3 4,16-30-4-1,-4-56 0 2,-23-67 1-7,-40-38 1 7,-48-35 3-3,-46-31 0 2,-54-5-2-4,-31 2 2 3,-26 32-5 1,-54 45 1-2,-19 32-1 1,-14 35-41-2,-11 28-34 4,-7 25-39-3,76 33-101-1,10 28-115 1</inkml:trace>
    </iact:actionData>
  </iact:action>
  <iact:action type="add" startTime="14175">
    <iact:property name="dataType"/>
    <iact:actionData xml:id="d8">
      <inkml:trace xmlns:inkml="http://www.w3.org/2003/InkML" xml:id="stk7" contextRef="#ctx0" brushRef="#br2">27292 16729 414 0,'0'0'157'6,"0"0"-40"-1,0 0 40 1,0 0-57 2,-169 8-35 1,65 13-18-1,-20 10 0-2,-23 1-20 1,-14 18 11 1,-7 22-18 1,-7 12 6-4,5 26-2 4,12 18 5-1,24 11 5 2,24 8 12-6,25 10 5 6,30-9-3-3,34-4-5 1,21-2-10-2,55-2 10 3,69 5 1-2,55-11-14 2,41-25-4-3,20-28-11 1,10-52 7 2,-16-29-5-1,-21-41 8-3,-31-57-23 4,-43-36-2 2,-34-30-5-5,-48-31 5 3,-42-24-5-4,-15-5 0 1,-65 10-4 2,-30 23-47-3,-12 45-39 5,-9 43-44-3,61 103-109 2,10 8-317-4</inkml:trace>
    </iact:actionData>
  </iact:action>
  <iact:action type="add" startTime="14999">
    <iact:property name="dataType"/>
    <iact:actionData xml:id="d9">
      <inkml:trace xmlns:inkml="http://www.w3.org/2003/InkML" xml:id="stk8" contextRef="#ctx0" brushRef="#br2">30370 14311 331 0,'0'0'53'3,"0"0"-17"6,0 0 78-2,0 0-14 2,0 0 38-4,0 0-50 4,-16-55 0-1,-42 52 15 0,-13 0-40-3,-16 3-5 4,-17 0-6-2,-10 3-7 2,-19 49 4-2,-11 30 4 0,-11 28-8 1,6 18-16 3,12 14-6-8,18 0-11 7,25 7 7-3,29 9-13 2,37 20 21-4,28 14 5 3,41 4-10 1,76 1 5-2,49-33 3-1,30-30 0 3,16-52 9-1,1-68-23-1,-3-28-16 0,-10-103 0 0,-15-56-1 2,-30-46-3-2,-50-29 1 1,-60-4-1-2,-45 0-4 5,-13 20-16-7,-53 29-17 4,-19 41-18-1,-12 48-25 2,0 49-98-2,49 65-17-1,12 27-279 2</inkml:trace>
    </iact:actionData>
  </iact:action>
  <iact:action type="add" startTime="17407">
    <iact:property name="dataType"/>
    <iact:actionData xml:id="d10">
      <inkml:trace xmlns:inkml="http://www.w3.org/2003/InkML" xml:id="stk9" contextRef="#ctx0" brushRef="#br3">21020 14169 286 0,'0'0'126'7,"0"0"-18"-5,0 0 41 7,0 0 16-1,0 0-41-2,-206-77-18 2,74 77-14-1,-28 28-12 2,-13 29-8-3,-11 28 14 3,18 24-27-2,19 25-15 2,32 17-13-2,30-2-1-1,31-4-6 2,44-10 3 2,10-9 2-3,88-3 10-1,59-3 20 2,50-5-20 2,58-22-13-3,37-27-14-2,24-33 13 4,0-33-14-2,-30-14 12 1,-50-61 6-2,-57-31-19 2,-56-30-9 0,-61-32-1 1,-62-26-4-3,-28-20-1 1,-81 2 1 3,-38 8-37-3,-22 38-28-1,-16 44-39 2,-1 47-44 0,111 75-99 0,20 29-136-4</inkml:trace>
    </iact:actionData>
  </iact:action>
  <iact:action type="add" startTime="18529">
    <iact:property name="dataType"/>
    <iact:actionData xml:id="d11">
      <inkml:trace xmlns:inkml="http://www.w3.org/2003/InkML" xml:id="stk10" contextRef="#ctx0" brushRef="#br3">30649 16813 110 0,'0'0'126'6,"0"0"-10"0,0 0 11 2,0 0 18-1,0 0-10 2,0 0 9-3,-24-158-29 2,-39 129-34 0,-28-2 9 1,-29 6 3-4,-35 18 0 3,-27 7-18 0,-15 0-16-1,-12 26-19 0,-2 34-16 0,8 20-11 5,15 28-8-6,31 27-1 4,39 24 0-6,37 15 11 8,53 16 13-8,28 6 13 2,106-7 4 2,68-11 10 0,65-15 1 1,29-22-12-1,21-40-21 0,-1-50-19-3,-9-51 3 5,-19-49-7-6,-44-68 0 6,-48-39 0-4,-65-34 0 5,-68-31-6-6,-35-11-16 2,-45-5-13 0,-58 14-40 2,-28 34-41-2,-18 37-40 0,73 138-90 2,10 14-246-3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566">
    <iact:property name="dataType"/>
    <iact:actionData xml:id="d0">
      <inkml:trace xmlns:inkml="http://www.w3.org/2003/InkML" xml:id="stk0" contextRef="#ctx0" brushRef="#br0">6480 14421 329 0,'0'0'139'2,"0"0"-38"-2,0 0-17 0,0 0-14 0,0 0-1 1,0 0 23 0,0 0-13 123,-45-135 9-123,-5 135 7-1,-17 0-16 0,-19 0-17 0,-22 27 10 0,-10 19-9 0,-3 17-19 0,2 12-16 0,16 8-2 0,14 17-1 1,13 6-4-1,16 9 6 0,14 8 3 1,18 9-6 1,21 8 1-2,7 2-4 1,27-4-2 7,51-11 1 109,44-17 16-113,45-20-7-4,40-21-8 0,33-26-8 0,25-23 9 0,0-20-3 0,-1-23-3 0,-24-46-3 0,-37-26-7 0,-44-23-3 1,-47-21-3-1,-49-20-8 0,-40-11 7 2,-23-7-3-1,-51-4 2-1,-48 8 0 0,-41 10 1 121,-27 28-11-121,-21 29-17 1,-14 29-22 0,-2 31-15-1,12 32-21 0,20 14-25 0,32 46-82 0,119 10-48 0,16 10-826 0</inkml:trace>
    </iact:actionData>
  </iact:action>
  <iact:action type="add" startTime="3598">
    <iact:property name="dataType"/>
    <iact:actionData xml:id="d1">
      <inkml:trace xmlns:inkml="http://www.w3.org/2003/InkML" xml:id="stk1" contextRef="#ctx0" brushRef="#br0">10488 12250 534 0,'0'0'304'1,"0"0"-219"-1,0 0 25 1,0 0 41-1,-201-43-57 0,50 78-22 0,-28 34-17 114,-13 18-17-113,-11 21-19-1,12 18-4 0,22 12 2 0,27 14 1 0,34 3 9 0,42 1 24 0,31-6 11 0,35-10 12 1,7-18-13-1,85-12-11 0,50-11-22 0,60-12 1 0,50-18-12 0,22-25-5 2,5-33 0 112,-11-11-6-114,-28-60 5 0,-38-39-8 0,-36-33 0 0,-48-33-3 0,-51-34-2 0,-50-22-1 1,-17-17-4-1,-57 8 4 0,-33 26-27 0,-17 25-14 0,-7 40-39 0,-4 38-48 0,0 34-26 0,73 67-81 5,5 17-214 112</inkml:trace>
    </iact:actionData>
  </iact:action>
  <iact:action type="add" startTime="5354">
    <iact:property name="dataType"/>
    <iact:actionData xml:id="d2">
      <inkml:trace xmlns:inkml="http://www.w3.org/2003/InkML" xml:id="stk2" contextRef="#ctx0" brushRef="#br0">24261 14480 807 0,'0'0'237'2,"0"0"-67"-2,0 0-3 0,0 0-63 0,0 0-13 0,0 0-1 1,155-3-6-1,-112-5-14 0,9 3 4 0,6-6-10 119,8 3-6-119,2 0-27 0,1-1-31 0,-1 2 0 0,-2 0 0 0,1 2 0 0,-4 0 0 1,4-1 0-1,1 3 0 0,-2 0 0 0,5 3 0 0,-2 0 0 0,4 0 0 0,-5 0 0 0,-5 0 0 0,1 0 0 114,-6 0 0-114,1 0 0 0,0 0 0 0,-4 0 0 0,3 3 0 1,0 0 0-1,2-3 0 0,-5 3 0 0,0-3 0 0,-7 0 0 0,-4 0 0 0,1 0 0 0,-2 0 0 1,-1 0 0-1,3 0 0 4,2 0 0 111,-2 0 0-115,-3 0 0 0,6 0 0 1,1 0 0-1,6 0 0 0,-2 6 0 0,0-4 0 0,2 0 0 0,-7 5 0 0,4-3 0 0,0 0 0 0,4 3 0 1,-1-3 0-1,1 1 0 0,6 0 0 4,3-5 0 112,10 0 0-116,-1 0 0 0,7 0 0 0,-2 0 0 1,0 0 0 0,-3 0 0-1,-6 0 0 0,-3 0 0 0,-4 0 0 0,-2 0 0 0,-1 0 0 0,-5-2 0 1,0 2 0-1,-5-3 0 0,1 3 0 0,-3 0 0 128,7-4 0-128,0 3 0 0,8-6 0 0,2-1 0 0,1 0 0 1,1 1 0-1,-5 4 0 0,-6-3 0 0,-1 3 0 0,-3 0 0 0,3-2 0 0,2 2 0 0,2 3 0 0,4 0 0 1,1 0 0-1,-4 0 0 0,1 0 0 115,-6 0 0-113,-3 0 0-1,-1 0 0-1,-2 0 0 0,-1 0 0 0,-1 0 0 0,1 0 0 0,1 0 0 0,3 0 0 0,5 0 0 0,1 0 0 0,4 0 0 0,3 3 0 1,-1 0 0-1,7-1 0 0,2-2 0 127,-1 0 0-127,3 0 0 0,5 0 0 0,-1 0 0 0,7 0 0 0,2 0 0 1,-2 0 0-1,-4 0 0 0,-10 0 0 0,0 0 0 0,0 0 0 0,-9 3 0 0,0 0 0 0,-8 0 0 0,-7 3 0 0,5-2 0 0,-11-1 0 113,4 1 0-113,2-1 0 0,5-2 0 0,2 3 0 0,4-2 0 1,10-2 0-1,11 0 0 0,5 0 0 0,1 0 0 0,-8 0 0 0,-4 0 0 0,-3 5 0 0,2 0 0 0,8 4 0 1,-1-3 0 108,-5-2 0-109,-9 0 0 0,2-1 0 1,-3-3 0-1,-2 0 0 0,-5 0 0 0,-3 0 0 0,-9 0 0 0,8 0 0 0,7 3 0 0,2 2 0 0,6 0 0 0,-4 1 0 0,-1 2 0 1,-1-5 0 4,-1 3 0 120,0-1 0-125,-5 0 0 0,-7 2 0 0,-13-6 0 1,-9-1 0 0,-16 0 0 0,-7 4 0-1,-5-4 0 0,0 2 0 0,0 0 0 0,0 4 0 0,-21 8 0 0,-52 0-51 0,-50-2-161 0,-52-8-40 0,88-4-83 0,6 0-483 114</inkml:trace>
    </iact:actionData>
  </iact:action>
  <iact:action type="add" startTime="9603">
    <iact:property name="dataType"/>
    <iact:actionData xml:id="d3">
      <inkml:trace xmlns:inkml="http://www.w3.org/2003/InkML" xml:id="stk3" contextRef="#ctx0" brushRef="#br1">10287 14207 539 0,'0'0'187'1,"0"0"-11"-1,0 0-27 1,0 0-24-1,0 0-14 0,0 0-2 0,-164-118-10 0,30 118-15 0,-30 32-3 0,-22 47-15 0,-1 26-20 0,13 20-14 1,20 15-15-1,37 2-3 0,36 0-5 136,38-4 4-136,36-10 10 0,14 2 2 0,96 1-5 0,68-3 5 1,63-11-13-1,51-18-5 0,20-37 6 0,1-28 7 0,-5-34-9 0,-33 0-2 0,-31-55 4 0,-52-44-8 0,-62-51 2 1,-67-41-7-1,-56-39-6 0,-42-3 4 0,-86 14 1 2,-33 32-1 137,-24 45-10-139,-7 44-40 0,10 38-47 0,6 34-76 0,121 26-75 0,13 34-132 0</inkml:trace>
    </iact:actionData>
  </iact:action>
  <iact:action type="add" startTime="11148">
    <iact:property name="dataType"/>
    <iact:actionData xml:id="d4">
      <inkml:trace xmlns:inkml="http://www.w3.org/2003/InkML" xml:id="stk4" contextRef="#ctx0" brushRef="#br1">23816 16321 437 0,'0'0'350'2,"0"0"-142"-1,0 0-11 0,0 0-48-1,0 0-17 0,0 0-32 0,0 0-13 0,152-41-14 125,-104 38-5-125,5-9-15 0,12 8-8 0,7-1 4 0,17-1-4 0,11 2-6 0,3 0-24 1,-1 4-15-1,-6 0 0 0,-8 0 0 0,-6 0 0 0,0 0 0 0,6 0 0 1,5 0 0-1,4 0 0 0,3 0 0 0,0-6 0 6,-5-3 0 111,-8 5 0-117,-11-2 0 1,-15 4 0 0,-9-2 0-1,-9 4 0 0,-4 0 0 0,-7 0 0 1,-5 0 0-1,-7 0 0 0,-7 0 0 0,-8 0 0 0,-5 0 0 0,0 0 0 0,0 0 0 0,0 0 0 0,0 0 0 122,-31 0 0-122,-51 0 0 0,-49 0 0 0,-38 0 0 1,-10 0 0-1,3 0 0 0,13 0 0 0,15-5 0 1,17 5 0-1,16 0 0 0,7 0 0 0,24 11 0 0,16 6 0 1,24-1 0-1,16-5 0 0,18-7 0 4,10 0 0 3,0 0 0 111,31 5 0-118,58 5 0 0,41-1 0 0,29-1 0 0,10-12 0 0,-1 0 0 0,-24 0 0 0,-30-2 0 0,-43-8 0 0,-36 5 0 0,-22 3 0 1,-13 2 0-1,0 0 0 0,-16 0 0 0,-53 0 0 0,-31 2 0 118,-18 9 0-116,9-5 0-2,15-1 0 0,24-5 0 0,20 6 0 0,19-6 0 0,17 3-86 0,14 4-142 0,0-4-96 0,1 9-224 0</inkml:trace>
    </iact:actionData>
  </iact:action>
  <iact:action type="add" startTime="12412">
    <iact:property name="dataType"/>
    <iact:actionData xml:id="d5">
      <inkml:trace xmlns:inkml="http://www.w3.org/2003/InkML" xml:id="stk5" contextRef="#ctx0" brushRef="#br1">23945 18052 874 0,'0'0'232'1,"0"0"-20"-1,0 0-33 0,0 0-51 0,203 0-2 0,-98 0-17 1,32 0-14-1,32 0-3 0,47-7-92 0,43-13 0 0,49 9 0 0,47-8 0 6,23 2 0 102,16-2 0-108,-11-5 0 0,-27 5 0 0,-19-10 0 0,-30 6 0 0,-30-4 0 0,-31 4 0 0,-48 4 0 0,-46 0 0 0,-36 7 0 0,-37 5 0 0,-28 2 0 0,-20 5 0 0,-23-11 0 1,-8-2 0 8,-5-13-233 109,-63 0-57-118,13 16-85 0,-4 10-433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22:22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86">
    <iact:property name="dataType"/>
    <iact:actionData xml:id="d0">
      <inkml:trace xmlns:inkml="http://www.w3.org/2003/InkML" xml:id="stk0" contextRef="#ctx0" brushRef="#br0">22043 13580 387 0,'0'0'707'4,"0"0"-619"4,0 0 56 0,0 0-36-2,0 0-43 2,0 0-7 0,0 0 14 0,108-33 7-2,-87 28 4 3,3 0 3-2,2 1-20 1,6 4-3-2,5-3-22 2,5 2-41 0,10-3 0 0,6 4 0-2,1-2 0 2,6 2 0 0,-3 0 0 12,3 0 0-19,3 0 0 3,1 0 0 4,9 0 0-3,-2 14 0 2,-3-4 0 5,-7-1 0-1,1-2 0-7,-4-4 0 3,-1 3 0-1,-1-4 0 0,2 2 0 6,-2-2 0-8,7-2 0 2,2 3 0 3,15 0 0-1,-3-1 0-3,5 3 0 4,-1 1 0-1,-4 4 0 0,1-7 0-2,0 6 0 2,-1-4 0-1,-1 4 0 2,0-6 0-4,-9-1 0 4,2-2 0-2,-11 0 0 2,2 0 0-4,-2 0 0 6,1 0 0-6,2-8 0 12,2 0 0-15,0 3 0 8,-5-2 0-7,-2 4 0 4,-5 3 0-2,-1-4 0 3,4 1 0 1,-4 0 0-2,0 1 0 2,-5 2 0-4,5 0 0 4,-6 0 0-2,3 0 0 0,6 0 0 0,-3 0 0 3,3 0 0-4,5-4 0 1,0 4 0 1,4 0 0 0,8 0 0 0,4 0 0-2,1-1 0 2,2-8 0 0,-1 4 0-1,-8-4 0-1,-4 3 0 2,-1 2 0 0,-5-2 0 0,-2 2 0-1,-1 2 0 0,-2-1 0 1,0 3 0 0,-3 0 0-2,3-2 0 3,-10 0 0-2,1-8 0 2,-2 5 0-4,1 3 0 6,-3-4 0-6,-1 3 0 6,4 3 0-8,0-5 0 6,1 5 0-2,2-3 0 6,7 3 0-12,2 0 0 9,2 0 0-3,-1 0 0 1,0 0 0-2,-1 0 0 7,-2 0 0-8,-2 0 0 1,1 0 0-1,-6 0 0 3,4 0 0 1,-3 0 0-2,-4 0 0 0,3 0 0 2,4 0 0-2,-3 0 0 2,4 0 0-4,3 0 0 2,-1 0 0 3,0 0 0-4,0 0 0 2,-3 0 0 2,0 3 0 3,-4 1 0-12,1-3 0 8,-7 5 0-5,0-6 0 3,4 3 0 2,1-1 0-4,-2-2 0 3,1 0 0 0,1 0 0 0,0 0 0-2,5 4 0 4,-1 0 0-4,-2 3 0 4,0-3 0-4,-4 1 0 2,-5 2 0-2,9-2 0 4,-3 0 0-5,3 1 0 6,3 0 0 2,-1-1 0-11,4 0 0 4,2 0 0 0,0-1 0 2,4-2 0 2,1-2 0-4,-8 0 0 1,-2 0 0-2,0 0 0 5,-3 0 0-5,-7 0 0 5,4 0 0-4,-3 0 0 11,-1 0 0-16,1 0 0 4,-1 0 0 3,-2 0 0 0,2 0 0-2,1 0 0 7,0 0 0-9,3-2 0 2,-4 2 0-1,0 0 0 4,2 0 0 0,1 0 0-2,-5 0 0 0,8 0 0 4,-4 0 0 2,8 0 0-11,-4 0 0 4,-1 0 0 1,-2 0 0 1,2 0 0 0,5-4 0-3,0-9 0 6,2-1 0-1,4-3 0-7,0-2 0 5,2 2 0-3,5-6 0 4,-3 1 0-1,-3 4 0-1,-7 2 0 0,-3 6 0 1,-10 5 0 0,-8 1 0-3,-7 4 0 4,-14 0 0-2,-12 0-48 1,-1 0-175-2,0 0-123 4,-22 0-233-3</inkml:trace>
    </iact:actionData>
  </iact:action>
  <iact:action type="add" startTime="14228">
    <iact:property name="dataType"/>
    <iact:actionData xml:id="d1">
      <inkml:trace xmlns:inkml="http://www.w3.org/2003/InkML" xml:id="stk1" contextRef="#ctx0" brushRef="#br0">21488 12639 785 0,'0'0'181'4,"0"0"-31"4,0 0 6 0,0 0-54 0,0 0-26-2,0 0-10 2,0 0 2 0,-12-19 4 0,48 4 9-2,22-4 5 2,15-2-22 0,13-1-11 0,3 0-11-2,10 3-12 2,-7 3 2 0,-5 8-29 0,-16 3-3 2,-13 2 0-5,-25 0 0 5,-14 3 0-6,-14-4 0 5,-5 4 0-2,0 0 0 1,0 0 0 0,0-4 0-3,-5-11 0 5,-59-14 0-3,-32-15 0 5,-22-5 0-8,-1 3 0 5,14 4 0 4,12 15 0-11,23 10 0 4,20 10 0 0,17 7 0 3,16 0 0-2,12 30 0-1,5 26 0 2,0 26 0 2,49 22 0-3,14 11 0-2,4 4 0 3,6-8 0 2,-7-15 0 1,-13-17 0-8,-14-23 0 5,-16-23 0-2,-9-23 0 3,-9-10 0-5,-5 0 0 8,7 0 0-7,-5-27 0 5,5-45 0-4,-1-43 0 1,-2-32 0 0,-4-28 0-1,0-19 0 3,0 3 0-2,-10 23 0 2,-10 45 0-2,10 54 0 0,0 40 0 0,8 23 0 1,-8 6 0 0,-14 12 0-2,-19 48 0 2,-14 29 0 3,-13 33 0-4,6 10 0 0,3 6 0-3,6-12 0 6,7-14 0 6,7-25 0-15,9-24 0 4,9-17 0 3,10-21 0 0,6-14 0 0,7 1 0-3,0-5-30 4,0 7-96-1,20-14-131-3,3 0-101 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23:27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0">
    <iact:property name="dataType"/>
    <iact:actionData xml:id="d0">
      <inkml:trace xmlns:inkml="http://www.w3.org/2003/InkML" xml:id="stk0" contextRef="#ctx0" brushRef="#br0">4699 1870 359 0,'0'0'375'5,"0"0"-220"-1,0 0-25 4,0 0-47-2,0 0-31 2,0 0 4 0,94 0-8 0,-66 0 24-2,7 0 10 2,5 0 0 0,9 0-13 0,6 0 5-2,2 4-13 2,5 4-12 0,-2-6-10 0,1 3-1-1,0 0-13 1,-5 4 6 1,9-4-16 10,3 0 6-18,1 4 7 1,10-7-17 7,10 2 18-3,5-4-17 0,1 0-8 2,2 0 4 5,0 0 6-8,4 2-1 4,1 12-1-3,1-4-12-1,-2 6 0 3,-7-8 0-1,1 1 0 2,-7-6 0-2,0 0 0 4,-3 1 0-7,-2-4 0 3,-1 0 0 0,-3 0 0 1,-2 0 0 0,1 0 0-2,-4 0 0 5,-3 4 0-6,-6-1 0 1,1 0 0 2,-5-1 0 0,5-2 0 3,5 0 0-6,-1 0 0 4,6 0 0-2,0 0 0 1,3 0 0-4,-4 0 0 5,-3-5 0-1,-4-2 0 1,-3 7 0-5,-2-4 0 4,1 1 0 0,-2 0 0 1,4 3 0-3,-3 0 0 2,5 0 0 0,-7-2 0 4,2 2 0-9,-6-3 0 8,-2-1 0-5,4 4 0 1,-1-1 0-3,5 1 0 5,2 0 0-2,1 0 0 2,1 0 0-4,-8 0 0 5,9 0 0-4,-6 0 0 4,0-3 0-6,3-3 0 4,-1-1 0 1,-1-5 0-2,1 0 0 1,-3 3 0-2,0-3 0 4,-3 1 0 5,-3 4 0-13,-3-2 0 6,-1 2 0-3,-2-1 0 1,-1 6 0 1,4-3 0 0,3 3 0 2,3-4 0-3,2 2 0 2,1-3 0 1,0-2 0-3,-1 4 0 3,4-3 0-4,1 2 0 9,-2 5 0-10,-2 1 0 5,-2-4 0-3,0 4 0 0,-1 0 0 2,1 0 0 0,4-3 0-3,0 0 0 4,2-3 0-2,7 5 0 2,5 1 0-4,5 0 0 5,4 0 0 0,7 0 0 3,-1 0 0-12,2 0 0 6,-3 0 0-2,-2 1 0 3,5-1 0-2,-4 0 0 6,2 0 0-4,-7 0 0-5,-13 0 0 5,-8 0 0-2,-7-7 0 4,2-1 0-5,2-1 0 4,6 4 0-2,3 2 0 2,9 1 0-2,9 2 0 0,13 0 0 0,4 0 0 2,4 0 0-2,1 0 0 0,-3 0 0 2,0 0 0-1,-1 5 0-1,4-3 0-1,-1-2 0 5,-12 0 0 1,-11 0 0-10,-14-7 0 6,-4-18 0-3,-8 1 0 3,-5-4 0-3,-7 3 0 4,-8 6 0-1,-8 3 0 0,-12 8 0-1,-14 8 0-1,-6 0 0 1,0 8-71 1,0 50-111 2,-37 26-94-5,10-32-24 5,-1 0-241-4</inkml:trace>
    </iact:actionData>
  </iact:action>
  <iact:action type="add" startTime="7340">
    <iact:property name="dataType"/>
    <iact:actionData xml:id="d1">
      <inkml:trace xmlns:inkml="http://www.w3.org/2003/InkML" xml:id="stk1" contextRef="#ctx0" brushRef="#br0">4572 7830 652 0,'0'0'303'1,"0"0"-142"7,194-23-26 1,-82 23-19-4,39 0-12 3,36 0-36 0,32 0 3 0,36-12-8-2,29-10-7 2,24-6-5 3,24-2-6-5,-6-5-20 2,-10-1-6-2,-30 1 4 6,-49 4-8-8,-51 5-15 9,-56 4-1-8,-51 11-2 5,-40 5-7-6,-20 6-48 2,-19 0-68 1,-6 0-92-1,-43 0-128 4,-4 6-195-4</inkml:trace>
    </iact:actionData>
  </iact:action>
  <iact:action type="add" startTime="8041">
    <iact:property name="dataType"/>
    <iact:actionData xml:id="d2">
      <inkml:trace xmlns:inkml="http://www.w3.org/2003/InkML" xml:id="stk2" contextRef="#ctx0" brushRef="#br0">1742 4561 686 0,'0'0'169'6,"0"0"-19"0,-247 80-54 2,111-1-31 0,-11 17-12 0,-8 21-14-2,7 21 6 3,19 16 0-2,14 25 17 2,26 18-9-4,37 18-15 3,39 2-5 4,13-7 1-7,78-7-13 1,43-19-11 2,47-23 14 1,53-30-13-1,53-43-4 0,39-50-2-3,21-38 0 8,-5-50 1-9,-26-78-2 4,-41-45-4-1,-59-38 0-1,-63-23-4 3,-79-12-5 3,-61 0 5-10,-72 9-1 6,-96 33 3 0,-48 43-3-2,-29 54-17 2,-8 50-91 1,152 57-107-3,29 53-85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24:22.8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1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2-05-12T01:24:22.880"/>
    </inkml:context>
  </inkml:definitions>
  <iact:action type="add" startTime="3864">
    <iact:property name="dataType"/>
    <iact:actionData xml:id="d0">
      <inkml:trace xmlns:inkml="http://www.w3.org/2003/InkML" xml:id="stk0" contextRef="#ctx0" brushRef="#br0">22690 76 708 0,'0'0'270'10,"0"0"-160"-8,0 0 22 5,0 0-36-1,0 0-19 3,0 0-17-2,0 0-18 1,4 0-9 0,-4 0-1-2,-11 0-4 2,-29 0 50 0,-10 0-3-2,-5 5-17 5,-3 0-9-5,-1 4-16 1,2-4-3-1,-6 1-12 2,-5-3 3 0,-1-2 0 3,-3-1-3-7,0 0-8 5,0 0 0 0,-1 0 4-2,-1 0-1-1,7 0-2 3,-2 0-11-3,0 0 0 3,-5-4 0-3,-1-2 0 2,1-2 0 1,2-1 0-3,4 2 0 2,2-3 0-1,-2 5 0 2,2 3 0-2,-2 2 0 1,2 0 0-3,5 0 0 6,-1 0 0-6,6 0 0 1,-5 0 0 3,-4 0 0-1,4 0 0 0,-5 5 0-3,-4 4 0 6,3-1 0-6,4 0 0 5,11 5 0-3,9 1 0-2,10 0 0 4,3-1 0-2,7-4 0 1,5 0 0-1,10-5 0 2,2 0 0-3,2-4 0 3,4 0 0-4,0 3 0 3,0-3 0 0,0 0 0 0,0 2 0-1,0-2 0 0,0 0 0 1,0 0 0-2,0 0 0 3,0 0 0-2,0 2 0 1,0 20 0-1,0 17 0 1,0 15 0-1,0 18 0 2,0-2 0-3,0 2 0 2,0 1 0 2,0 1 0-5,4-2 0 8,-1-4 0-9,2-5 0 6,-5-6 0-2,6-2 0-7,-6 0 0 8,0 0 0-1,4-3 0 0,-4-1 0 1,0-2 0-4,0-13 0 4,0-10 0-2,0-14 0 0,0-3 0 0,3-1 0 0,0 6 0 3,-3-2 0-3,1 3 0 4,-1 1 0-8,5 1 0 5,-3-1 0-3,4-3 0 3,1-1 0 0,-1-5 0 1,1 0 0-4,4-2 0 4,10-3 0-1,16-2 0 1,9 0 0-4,15 3 0 5,3-3 0-4,2 3 0 3,4 2 0-5,-1 1 0 5,8 0 0-1,6-4 0 1,7-2 0-5,7 0 0 5,9 0 0-1,11 0 0 0,2 0 0-2,-1 0 0 2,-2 0 0 0,-12 0 0 1,-6 0 0-5,-8 0 0 5,-11-2 0 0,0-4 0-1,-6 0 0-4,-1 4 0 6,-4 2 0-2,-8 0 0-1,-5 0 0-1,-7 0 0 5,2 0 0 1,-5 0 0-10,-6 0 0 5,-3 0 0-2,-10 0 0 5,-3 0 0-3,-2 0 0 3,-3 0 0-6,-5 0 0 5,0 0 0-3,-2 0 0 0,-1 2 0 2,-2-2 0 0,5 0 0 0,-6 0 0-1,10 0 0 2,-1 0 0-1,2 0 0 1,3 0 0-1,-5 0 0-2,-5 0 0 0,-1 0 0 1,-9 0 0 0,3 0 0 0,5 0 0 4,1-25 0-4,-2-18 0-2,-1-25 0 3,-7-25 0 0,0-25 0 0,0-16 0-3,-2-8 0 4,-21 11 0-1,-1 27 0 0,6 27 0-2,2 36-5 3,10 25-67-3,-2 4-50 3,-5 11-78-3,8 1-108 1,-11 0-45 1</inkml:trace>
    </iact:actionData>
  </iact:action>
  <iact:action type="add" startTime="5832">
    <iact:property name="dataType"/>
    <iact:actionData xml:id="d1">
      <inkml:trace xmlns:inkml="http://www.w3.org/2003/InkML" xml:id="stk1" contextRef="#ctx0" brushRef="#br0">20105 673 569 0,'0'0'209'2,"0"0"-138"5,0 0 17 1,0 0-24-2,0 0 54 2,-167-4-45 0,67 4 15 1,-23 0 13-4,-13 8-7 3,-21 5-15 0,-14 10-9 0,-23 0-9-1,-22 8-14 1,-22 3 5 6,-2-3-22-13,6 5 5 7,9 7-16-1,10 0-3 3,3 6 4-3,9 1-2 5,3 3 0-8,5 2-9 5,12 8-1-3,4 4 7-1,12 5 22 3,5 7-18 1,17 1-14-2,4-1 9-1,16-5-14 2,8-2 0 1,3-4 0-2,4-9 0 1,11 1 0-3,5-7 0 6,12-1 0-6,6-5 0 2,0-1 0 2,4 1 0 3,-4-1 0-7,-3 9 0 2,0-4 0 0,0 5 0-1,1-4 0 3,6 3 0-4,-5 5 0 5,-1 3 0-4,-7-1 0 2,-6 6 0-2,-7-2 0 3,-3 3 0 5,-1-4 0-10,-1 1 0 4,12-6 0-6,-1 0 0 6,7-2 0 1,9-1 0-3,3 1 0 3,-5-1 0 1,9-3 0-2,2-4 0-5,4-5 0 6,11-8 0-3,0 6 0 3,7-1 0-4,3 4 0 8,2 4 0-7,-2 7 0 1,2 15 0-1,-8 9 0 0,5 3 0 4,3 2 0-3,-1-4 0 1,9-8 0-2,-5-11 0 11,2-15 0-14,-5-2 0 3,-8-8 0-1,8-3 0 1,-3 0 0 4,-3-1 0-5,6-8 0 4,8 10 0-2,-12 2 0 2,-1 8 0-5,3 4 0 5,2-6 0-1,9-8 0-1,17-15 0 0,1-7 0 2,10-6 0-3,-2-3 0 2,1 1 0 0,-2 0 0 0,2-1 0-2,2-3 0 3,2 2 0-2,0-1 0 2,0-1 0-2,0-2 0 2,0 3 0-6,0-3 0 5,0 0 0 0,0 0 0 0,0 0 0-2,0 0 0 2,0 2 0 0,-3 1 0 1,-9 3 0-4,-7-1 0 5,3 3 0-4,-1 0 0 4,2-2 0-4,4 3 0 1,7-8 0 3,1-1 0-5,3 0 0 1,-10 0 0 3,0-7-3-2,-1-23-5 2,3 0 0-2,-1 1 2 1,8 5 5-1,1 5 1 2,0-1 1-4,0-9-1 2,0-9 1 2,0-5 0-2,0-2-1 1,10 6 0-1,1 12 2 2,2 11-2-3,-5 9 3 0,2 1-2 2,-6 6 3 0,7 0 0 1,-5 13 1-3,3 29-1 2,-9 15-4 0,0 2 0 0,0 8 0-2,0-2 0 3,0-10 0-2,-6-9 0 3,-3-10 0-7,5-8 0 7,1-12 0-3,3-5 0 1,0-6 0-3,0-5 0 3,7 0 0 0,36 0 0 1,13-12 0-2,12-19 0 0,0-3 0 2,-5 8 0-1,-2 3 0-3,-13 12 0 4,-5 6 0-2,-16 5 0 1,-8 0 0-3,-5 0 0 4,-7 3-124-2,-4 16-108 4,-3-7-79-8,0-2-161 6</inkml:trace>
    </iact:actionData>
  </iact:action>
  <iact:action type="add" startTime="7533">
    <iact:property name="dataType"/>
    <iact:actionData xml:id="d2">
      <inkml:trace xmlns:inkml="http://www.w3.org/2003/InkML" xml:id="stk2" contextRef="#ctx0" brushRef="#br0">8233 7014 670 0,'0'0'264'2,"0"0"-76"6,0 0-1 0,0 0-18 0,0 0-37-1,165-20-23 1,-61 20-1-1,43 0-25 1,44 0-28-1,34 0-7 0,39 0-14 2,24 0-34-2,-2 8 0 3,-17 0 0-4,-43 0 0 2,-57-8 0 2,-60 0-14-7,-51 0-64 7,-61 0-130-4,-45 0-196 3</inkml:trace>
    </iact:actionData>
  </iact:action>
  <iact:action type="add" startTime="10064">
    <iact:property name="dataType"/>
    <iact:actionData xml:id="d3">
      <inkml:trace xmlns:inkml="http://www.w3.org/2003/InkML" xml:id="stk3" contextRef="#ctx0" brushRef="#br1">27155 655 202 0,'0'0'527'6,"0"0"-455"1,0 0 25 0,0 0-14 1,0 0-17 0,0 0 35-3,0 0-21 3,-26-44-4 1,-1 37 7-2,-7 7-9 1,-6 0-9-2,-15 0-19 4,-2 0-2-4,-7 0-9 4,-4 0-2-6,2 0-1 4,-4 0-3 1,5 7-9-1,3 3 11 0,-6-3-7-2,5 3-11 3,-1 4 17-2,-2 3-1 2,-5-3-2-2,-1 3-9 1,-5-4-1-2,-9-2 3 1,1-6-5 2,0 0-6-3,7-5-2 4,8 0 3-6,0 0-3 5,5 0 1-1,2 6 2 0,6 2-3-3,-8 3-7 5,7 0 0-3,-5 5 0 7,2-5 0-12,1 3 0 5,-1-5 0 1,0-1 0-3,-4-1 0 4,-1 0 0-2,-4 0 0 3,3-5 0-6,0 2 0 5,-2-4 0-3,-2 4 0 10,1-4 0-14,3 0 0 4,4 2 0 2,5-2 0-1,-1 0 0 1,2 0 0-2,-3 0 0 2,-2 0 0 0,5 0 0 3,2 0 0-6,10 0 0 1,3 0 0 2,2 0 0 0,1 0 0 0,1 5 0-3,5-3 0 6,-2 4 0-5,8 0 0 0,-1 2 0 3,8-6 0-2,-1 3 0 2,3 1 0-4,-5 0 0 4,3-1 0-2,-6 1 0 2,-10 0 0-5,1-4 0 5,-2 3 0-1,8-1 0-2,6-2 0 2,6 4 0 0,-1 2 0-1,-3 0 0-1,0 0 0 4,2-1 0-3,4 0 0 0,2-2 0-1,7 0 0 3,4-1 0-2,2-2 0 1,0 1 0 1,0 7 0-5,0 13 0 7,0 7 0 0,0 6 0-8,5 10 0 6,8 6 0-1,2 5 0-2,0 9 0 2,-3 10 0-3,1 9 0 7,-2 5 0-6,-2 9 0 1,3-3 0-1,1-7 0 1,-4 3 0 4,3-8 0-6,-5-10 0 3,6 2 0-1,-2-5 0 2,-2-9 0-2,-1-9 0-2,-1-10 0 4,0-17 0-1,-2-1 0 0,2-6 0-3,-6 0 0 5,3-5 0-4,-1-1 0 0,0-4 0 2,1-4 0 0,-4 4 0 0,1-4 0-2,4 2 0 3,-2 1 0 2,2-1 0-3,8-5 0-2,5-2 0-2,12 0 0 4,14 0 0 0,13 0 0 0,10 0 0-1,14 0 0 2,17 0 0-2,-1 0 0 3,6-2 0-6,1 2 0 5,-1-7 0-2,7 2 0-2,2 0 0 5,1-2 0 3,-2 0 0-9,-4-1 0 5,-7 6 0-6,-6-1 0 5,4 1 0 2,-9-2 0-7,-3-1 0 7,-3 2 0-3,-6-6 0 1,9 2 0-2,-3-5 0 3,10 4 0-1,1 3 0 0,-3 3 0 0,2 2 0-3,-3 0 0 3,-5 0 0 0,-2 0 0-3,0-3 0 3,-3 0 0 1,-1-1 0 0,-7 2 0-5,5-3 0 7,2 3 0-5,4-1 0 4,-6-1 0-7,1 4 0 6,-6-4 0 0,-4 0 0-2,-15-1 0 2,-4-4 0-5,-9 4 0 6,-3-2 0-3,-1-8 0 0,-3 5 0-1,-2-4 0 4,-7 3 0-3,1 3 0 0,-4-3 0 0,-2 5 0 2,-2-3 0-2,-8 8 0 0,0-3 0 1,-5 1 0-2,-1 3 0 3,-3 0 0 2,0-8 0-5,0-13 0 2,0-15 0-3,0-21 0 2,-25-15 0-1,-1-12 0 3,1-20 0-2,-5-22 0 2,8-28 0-5,-5-17 0 6,-1-4 0-3,1 2 0-1,6 15 0 3,5 25 0-1,3 28 0 0,8 28-16-3,2 29-49 8,3 25-69-5,-8 23-101-3,8 0-107 1,-5 44-467 1</inkml:trace>
    </iact:actionData>
  </iact:action>
  <iact:action type="add" startTime="12348">
    <iact:property name="dataType"/>
    <iact:actionData xml:id="d4">
      <inkml:trace xmlns:inkml="http://www.w3.org/2003/InkML" xml:id="stk4" contextRef="#ctx0" brushRef="#br1">23309 2684 266 0,'0'0'286'6,"0"0"-150"-1,0 0 40 4,0 0-41-2,0 0-45 2,0 0-20-4,-68 26-14 3,25 0-2 0,-24 1-16 1,-14 4 0-4,-28 1 15 3,-18 4 1 1,-22 3-10-2,-29-1 10-1,-15-5-5 3,-26 0-1 2,-12-2-9-4,-9 1-8-3,0 4 10 14,6-1-20-16,8 4-6 6,20-5 4-2,17 2 3-1,17-3-4 2,16 3-2 3,-1 8 4-6,6 2-1 7,-1 9-3-2,1-4-4-4,9 4-9 1,5 0-2 2,6 0 0 1,8 5 12-2,6 0-12 1,10 3 7-2,9-3 7 4,14 0-11-4,8-2-4 1,2-1 5 0,8-4-3 2,4-5 4-2,6-3 0 0,6-10-3 1,6 3 1 0,9 1-3 0,6-1 4 0,3-3-4-3,12-1 2 3,-1 1-1 0,5-5-1-2,1 5 1 6,-1 7-2-3,2 4 1-2,-2 4 0-2,-3 4-2 0,-1 2 2 4,-1-8 0-3,2 1-1 1,-1-3 0 2,1-4-1-3,-2 4 1 4,-2-5 0-5,4-6 0 4,0-8 0-2,2-4-3 3,0-7 3-7,9-5-2 7,0-6 2-3,2-2-7 0,0-3 1-1,0 0 0 2,0 0-6 0,-3-24-7 2,-7-22 12-5,-6-21 6 3,2 0-2 2,-4-5-3-5,-2 9-10 2,6 17 3 6,6 16 4-9,-2 17 3 7,3 6-1-7,5 7 3 2,-5 0 1 1,-1 12 3 1,-4 29 12-1,5 8-4 5,5 5 2-4,2-1-4-4,0-4 9 4,0-14 7-3,0-8-1 3,0-7-1 1,0-10 3-3,26 0-8 4,11-9-15-4,15-1 0 3,12 0 0-4,-6 0 0 3,2-1 0 0,-8-13 0 0,3 5 0-2,-1 1 0 3,1 8 0-3,3 0 0 4,-3 0 0-6,-10 5-48 9,-3 15-90-1,-2 6-101-11,-36-10-58 4,-4 11-151 3</inkml:trace>
    </iact:actionData>
  </iact:action>
  <iact:action type="add" startTime="13810">
    <iact:property name="dataType"/>
    <iact:actionData xml:id="d5">
      <inkml:trace xmlns:inkml="http://www.w3.org/2003/InkML" xml:id="stk5" contextRef="#ctx0" brushRef="#br1">16553 7070 298 0,'0'0'295'5,"0"0"-141"3,0 0 21-2,0 0-36 2,0 0-5 0,0 0-1 0,0 0 8-2,150 5-27 3,-77-5-4-2,30 0-19 1,39-2-8-2,47-18-15 4,50-9-9-4,58-16-22 2,33-4-21 1,12 6-16-2,-21 9 0 1,-36 18 0 0,-38 16 0-2,-42 0 0 3,-50 0 0-3,-61 0 0 4,-51 0 0-6,-43 0-40 5,-102 0-224-1,6 0-100 0,-27 0-216-3</inkml:trace>
    </iact:actionData>
  </iact:action>
  <iact:action type="add" startTime="20869">
    <iact:property name="dataType"/>
    <iact:actionData xml:id="d6">
      <inkml:trace xmlns:inkml="http://www.w3.org/2003/InkML" xml:id="stk6" contextRef="#ctx0" brushRef="#br0">16273 14428 840 0,'0'0'124'4,"0"0"26"2,0 0-64 3,0 0-41-1,0 0 10-2,0 0 14 2,111-165 38-1,-32 59-20 1,4-16 10-1,19-16-13 1,15-28-17 0,13-25-18 0,6-21-8-3,4-16-12 4,-9 7-12-1,-7 8-7 6,-11 14-2-13,0 15-3 6,-10 21 0 1,-13 26 0 1,-8 22-1-1,-17 28 0-3,-20 28-1 4,-14 27-1-1,-15 16 0-3,-11 10 2 4,-5 6-3 1,0 0-1-5,0 0 3 1,-45 37 2 4,-31 22-5-2,-17 13 3 1,8-4-3-5,3-8 0 6,10-3 1-4,12-11-1 4,13-10 0-3,15-14 1-2,12-14-1 3,12-4 1 1,8-4-2-3,0 0-8 0,2 0 2 3,44-17-4-1,13-24 2-2,4 0 8 4,-2-2-1-3,-3 3 1 1,-3 8 2-3,-10 4-1 4,-11 9 0-2,-13 7 0 2,-11 10 2-4,-6 2 1 6,0 0-1-7,-4 0-2 4,3 0 5-1,-3 0-2 0,0 6 8 1,0 35 0 2,0 11-8-3,0 8-3-2,0-16-1 5,0-15-11-3,0-6-17 0,0-13-22-1,16-7-37 2,20-3-51 0,12-24-58 1,-22-8-51-2,-2-8-126 0</inkml:trace>
    </iact:actionData>
  </iact:action>
  <iact:action type="add" startTime="21641">
    <iact:property name="dataType"/>
    <iact:actionData xml:id="d7">
      <inkml:trace xmlns:inkml="http://www.w3.org/2003/InkML" xml:id="stk7" contextRef="#ctx0" brushRef="#br0">18532 10919 471 0,'0'0'272'5,"0"0"-67"0,0 0-44 4,0 0-61-1,0 0-11 0,0 0-23-3,0 0-47 3,102-42 18 1,-60 15-6-1,3-7-3-2,7-5-8 2,-2-4-10 0,-8-9-2 0,-7 4-4-3,-8 7-4 3,-12 11 2 0,-5 14-2 0,-7 9 2 0,-3 7-1-1,0 0-1 2,0 0 4-3,0 9 12 0,0 45 24 3,-14 24-15-1,-7 11-9 0,1 5-6-2,6 2-1 4,-4 0-2-2,2-4 3-1,1-1-2-1,1-17-3 4,-5-14-5-4,1-20 0 2,0-15 0-2,-6-11-4 3,1-6-3-1,2-5-10-1,-6-3-5 1,7 0 5-1,6 0 9 1,6 0 7-2,8 0-1 0,0 0 2 3,0 0 2-1,0 0-1 0,0 0 27-3,15-3 10 3,30-17 28 2,22-3-23-1,7 0 33-4,17 2-28 5,-7 4-5-5,-12 3-23 5,-17 7-12-6,-21 0-3 4,-16 4-5 0,-16 3 0 1,-2 0-26-4,0 0-78 3,-28 0-118 2,-3 0-130-3,-6 0 16-2</inkml:trace>
    </iact:actionData>
  </iact:action>
  <iact:action type="add" startTime="29042">
    <iact:property name="dataType"/>
    <iact:actionData xml:id="d8">
      <inkml:trace xmlns:inkml="http://www.w3.org/2003/InkML" xml:id="stk8" contextRef="#ctx0" brushRef="#br0">12388 18403 787 0,'0'0'155'4,"0"0"-7"4,0 0-18 0,195-25-2-3,-101 14-1 4,36-6-36-2,38-2 18 2,35 0-18-3,38-5-25 2,15 5-5-1,4-6-17 7,-7 14 1-13,-12 6-12 7,-25 5-7 1,-29 0-20 0,-37 16-6-1,-47 3 0-3,-42-6 0 5,-33-7 0-4,-23 0 0 2,-5-6 0-3,-4 5 0 4,-86 9 0-1,-68 2 0-2,-79 9 0 2,-52-11 0 0,-45 5 0 2,-19 3 0-7,3-10 0 5,31 3 0 2,49 1 0-2,48 1 0-3,49 2 0 4,50-6 0-2,51-7 0 1,41 0 0-1,31-6 0 0,18 0 0 3,74 0 0-3,53-6 0-2,56-13 0 3,38 2 0 0,27 3 0 0,7 9 0 0,-8 5 0-2,-33 0 0 2,-32 0 0 1,-32 0 0-4,-40 0 0 4,-31 0 0-2,-30 0 0 1,-39 0 0 0,-17 0 0-3,-11 0 0 3,-55 0 0 2,-70 0 0-3,-57 0 0-2,-41-11 0 6,1 3 0-6,10 8 0 3,21 0 0-1,22 3-65 1,136 18-218 0,19 5-180-2</inkml:trace>
    </iact:actionData>
  </iact:action>
  <iact:action type="add" startTime="30517">
    <iact:property name="dataType"/>
    <iact:actionData xml:id="d9">
      <inkml:trace xmlns:inkml="http://www.w3.org/2003/InkML" xml:id="stk9" contextRef="#ctx0" brushRef="#br0">18841 18189 683 0,'0'0'349'7,"0"0"-232"0,0 0 47 0,0 0-14 1,156-5-58-1,-57-12 6 1,21-2-23 0,24-14-21-1,5 4-10 2,-9 6-12-1,-16 12-16-4,-26 9-9 4,-22 2-5 0,-24 0-2 0,-18 0-12-1,-23 12-63 1,-11 0-92 0,-3-7-118 0,-28 9-383-1</inkml:trace>
    </iact:actionData>
  </iact:action>
  <iact:action type="add" startTime="31515">
    <iact:property name="dataType"/>
    <iact:actionData xml:id="d10">
      <inkml:trace xmlns:inkml="http://www.w3.org/2003/InkML" xml:id="stk10" contextRef="#ctx0" brushRef="#br0">21844 18526 539 0,'0'0'202'5,"0"0"-8"2,0 0-55 3,165 4-35-4,-105-4 9 0,11 0 18 3,14 0-22-2,12-10-4 2,19 1-3-3,23-1-7 2,29 4-21-1,32-2-13 2,37 5-6-3,37 3-31 4,39 0-24-3,45 17 0 1,34 12 0-1,41 2 0-1,34-6 0 4,17-6 0-2,-10-14 0-4,-30 1 0 6,-39-6 0-3,-40 0 0 2,-45-6 0-5,-37-13 0 6,-56-6 0-3,-53 9 0 3,-47 8 0-6,-45 8 0 4,-31 0-44 0,-24 0-167 0,-27 15-137-2,-33 8-182 2</inkml:trace>
    </iact:actionData>
  </iact:action>
  <iact:action type="add" startTime="652">
    <iact:property name="dataType"/>
    <iact:actionData xml:id="d11">
      <inkml:trace xmlns:inkml="http://www.w3.org/2003/InkML" xml:id="stk11" contextRef="#ctx1" brushRef="#br0">12586 9947 0</inkml:trace>
    </iact:actionData>
  </iact:action>
  <iact:action type="add" startTime="1338">
    <iact:property name="dataType"/>
    <iact:actionData xml:id="d12">
      <inkml:trace xmlns:inkml="http://www.w3.org/2003/InkML" xml:id="stk12" contextRef="#ctx1" brushRef="#br0">11165 9372 0</inkml:trace>
    </iact:actionData>
  </iact:action>
  <iact:action type="add" startTime="1992">
    <iact:property name="dataType"/>
    <iact:actionData xml:id="d13">
      <inkml:trace xmlns:inkml="http://www.w3.org/2003/InkML" xml:id="stk13" contextRef="#ctx1" brushRef="#br0">14345 7444 0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33:12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12">
    <iact:property name="dataType"/>
    <iact:actionData xml:id="d0">
      <inkml:trace xmlns:inkml="http://www.w3.org/2003/InkML" xml:id="stk0" contextRef="#ctx0" brushRef="#br0">26900 10519 787 0,'0'0'107'4,"0"0"26"3,0 0-15 2,213-13-25-4,-128 4-3 3,19 4 12 2,23 5-25-4,23 0 8 0,26 0 0 2,28 14-13 0,18 16-18 0,13 5-14 2,7 1-9-4,-8-5-2 1,-6-4-6 2,-9-1-12-4,-9 5 6 5,-10 1-8-4,-5 4-6 11,-16 0 7-15,-10-1-7 8,-16-3 5-8,-28-3-2 5,-28-8-2 0,-20-8 3 1,-28-4 0-1,-25-1 0 2,-13-5-6-2,-11 0 3-2,0-1-1 6,0 1-3-6,-35-3-6 3,-51 0 0 0,-44 0 5 0,-41-8-2-1,-20-27 3-1,-19-4 1 3,-18-4 2 0,-16-3-1-1,-9-1 7-4,-10 5-8 5,11 7 4-1,12 1-4 8,10 11-2-14,34-2-2 6,13-4-5-3,26 8 8 1,26 4 1 1,17 7 1 0,16 4 0 4,24 6 0-6,16 0 2 2,14 0-2 0,16 0-1 2,18 0-2-2,6 0 1-2,4 0-3 4,0 0-5-1,14-5 6 1,49-5 1-3,35-5 0 2,38 7 1-1,32 2 0 3,47 6 0-4,19 0-1 0,17 0 1 2,-4 0 6-1,-19 20 4 2,-19 16 4-1,-17 14-14 0,-17 2 0 0,-22 1 0-4,-29-7 0 5,-29-6 0-1,-27-13 0 1,-26-11 0-5,-19-8 0 6,-15-3 0-4,-8-1 0 4,0 4 0-5,-48 6 0 6,-65 4 0-2,-69 1 0-5,-59-8 0 2,-30-8 0 1,-29-3 0 2,1 0 0-2,20-14 0 0,18-16 0 1,34-10 0 1,33-1 0-3,31 0 0 1,23 2 0 1,24 15 0 1,25 13 0-3,22 11 0 1,19 11-74 1,26 57-138 0,24-27-130 1,19 14-316-4</inkml:trace>
    </iact:actionData>
  </iact:action>
  <iact:action type="add" startTime="14050">
    <iact:property name="dataType"/>
    <iact:actionData xml:id="d1">
      <inkml:trace xmlns:inkml="http://www.w3.org/2003/InkML" xml:id="stk1" contextRef="#ctx0" brushRef="#br0">16576 7787 196 0,'0'0'117'7,"0"0"1"-3,0 0-26 3,0 0 10 0,0 0 33 3,0 0-30-3,-62 49-19-2,62-49 0 3,0 0-8 0,0 2-6 0,0-2-7-2,0 0-4 3,0 0 16-1,0 0-29-3,12 0-17 4,25-2 15-2,5-18-8 2,8-4 15-2,1-9-8 0,6-3-4 0,7-3-12 9,4-9 7-16,5-2-1 7,3-1-3 1,11-7-7 1,2-2 3-3,2 0-8 1,-3-3-2 2,-10 6-6 3,0-1 4-7,-12 6-5 3,-5 0 9-1,3 1-7-2,-4-2-5 6,7-7 7-8,2 0-6 6,1-3-4-1,-3 3 0-3,1 3 4 3,-5 1-9 1,-3 2 9-1,6 0-9 0,-3-1 0-1,4-9 0-1,9-1 0 3,0-6 0-2,6 0 0-1,-5 8 0 2,4 5 0 0,-1 6 0 0,-1 6 0-2,-4 0 0 4,1-2 0-3,-1 0 0 2,7-4 0-4,5 1 0 3,-5 3 0 0,3 2 0-3,-2 7 0 5,-11 4 0-4,1 1 0 4,-9 5 0-4,-4-1 0 4,-9 3 0-6,-4 2 0 5,-12 2 0-1,-3 6 0-3,-11 5 0 3,-2 0 0 0,-8 5 0-1,-4 1 0 1,-7 4 0 1,0-2 0-4,0 4-6 1,0 0 0 2,0 0-1 1,0 0 7-1,-7 0 0 0,-23 0 0-1,-12 0 1 1,-10 0 2 0,-3 12-2 0,-13 15 0-1,-9 6 2 0,-12 3-2 1,-11 2 3 0,-1-2-3-3,1-7-1 4,4-3-4-2,13-6 4 0,3 0-2 0,12-7 1 4,13 2 0-6,17-10 1 6,21 2-1-8,7-7 1 4,10 0-1 2,0 0 1-2,0 0-4-1,23 0-6 3,32-27 9 0,22 0 2-4,15-3 3 4,12-2-2-2,19-1 0 1,-4 3 0-1,-7 2-2 1,-9 7 0-1,-19 1 0 3,-12 1-2-4,-12 2 0 1,-8 3 2 2,-15 7-1-1,-10 1 2 0,-12 4 2-4,-5 2-3 7,-4 0 2-2,-6 0 0-6,0 0 2 5,0 22-4-1,0 38 0 2,0 19 1-2,-16 11-1 0,-13 1 1 0,-4-5 0 11,1 0-2-15,-1-9-1 2,1-12 2 3,0-7-12-4,5-17-24 5,0-8-21-4,-1-13-26 6,1-16-67-5,-7-4-56-1,21-11-98 3,-1-18-304 0</inkml:trace>
    </iact:actionData>
  </iact:action>
  <iact:action type="add" startTime="16381">
    <iact:property name="dataType"/>
    <iact:actionData xml:id="d2">
      <inkml:trace xmlns:inkml="http://www.w3.org/2003/InkML" xml:id="stk2" contextRef="#ctx0" brushRef="#br0">20428 16114 316 0,'0'0'102'4,"0"0"13"4,0 0 36 0,0 0-52 0,0 0-33-2,0 0-21 2,0 0-18 2,18 10-8-4,-18-10-2 0,0-3 4 3,0-18 15-2,-21-13 6 2,-7-4-1-4,-9-11-2 3,-8-11-1 0,-7-3-3 0,-6-6 6-2,0-5-5 2,-3 4-8 3,4-1-3-5,-7-4 11 9,-1-4-9-12,-4-8-6 9,-7-9-3-11,-9 0-2 6,-6 0 0 0,-7 9-5 9,1 13-1-14,10 9 2 4,6 15-3-1,12 14-3 3,8 4-1 2,4 8 0-6,6-4-2 4,-1-3 1 1,-2-5 0-1,7-3 1-3,-2-11-2 4,4-4 1-1,3-1-4-1,-6-2 2 1,10 4-1-2,-2 7-1 4,5 3 1-4,1 0-1 1,-3 0 0 1,1-3 0-1,-1-7 1 2,-3 1 0-4,4-5 0 5,3-2-1-4,-1-3 0 5,3-1 0-7,5 6 0 4,-1 6 0-1,1 1 0 10,5 9 0-15,0 3 0 10,6 4 0-11,3 10 0 5,1 2 0 0,7 9-1 2,-2 2 1-1,2 2 0 2,-2-4 0-3,-2 6-1 2,1-2 0 0,1 2 0 0,3 7 1-3,1 0-2 4,2 0 0-2,-3 0 1 3,-3 0-1-6,6-1 2 6,-1 1 0 2,-2 0 0-5,3 0 1-3,0 0-1 2,0 0 1 2,0 0-1 1,0 0-1-2,0 0 1 0,0 13 0 0,0 31 5 1,3 15-2-3,18 16-1 5,10 4 0-3,-4 17 2 2,5 5 4-4,3 7 1 8,-5-12-2-6,-2-10 2-1,-4-11-3 0,-4-15 2-1,-3-14 2 5,-7-14 0-3,1-12-3-1,-11-13 1 3,0-4-2-2,0-3-6 2,0 0 0-5,0 0-1 4,0 0 0 0,0 0-1 0,0 0-2-2,0-5-1 2,0-36 5 1,-21-19 1-1,-9-17 2-2,2-14-2 4,-3-3-1-4,1-5 1 3,-5-1-1-4,3 11 0 3,2 7 0 6,-2 8 1-8,12 14 0-1,4 19-1 0,8 17 1 4,5 15-1-3,0 8 1 0,3 1-1 2,0 0 3 0,0 0 5 1,0 1 0-4,27 22-6 5,7 9-2-2,5 6 9 0,5 3 16-2,11 12-3 4,10 4-8-4,3 5 9 4,1-1 5-3,-2-7-16-2,-7-12-4 3,-7-13 0 0,-5-7-2-2,-12-8-3 2,-10-8 0 0,-3-2-3 0,-8 0-1-4,-6-2 0 6,-5 4-3 1,-4 13-66-4,0 14-67-1,0-14-72 4,0 6-89-5</inkml:trace>
    </iact:actionData>
  </iact:action>
  <iact:action type="add" startTime="21164">
    <iact:property name="dataType"/>
    <iact:actionData xml:id="d3">
      <inkml:trace xmlns:inkml="http://www.w3.org/2003/InkML" xml:id="stk3" contextRef="#ctx0" brushRef="#br0">9546 9576 388 0,'0'0'72'3,"0"0"4"5,0 0 16 0,0 0-24-2,0 0 116 2,0 0-88 0,0 0-12 0,-152-102-29-2,134 85 11 2,-2 2-11 0,-3-6-8 0,-9-3 14-2,4 2-26 2,-3 1-5 0,-1-4-8 0,0-6-10-2,-2 0 7 2,3-3-1 0,-1 1 3 0,1 1-6-2,1 1 6 2,-2 2-9 0,2-2-1 3,3 2 1-7,0 1-3 5,-1-5-2 0,1 3 0-2,-1-2 2-2,-1-1-8 4,0 0 6-2,0 4-4 2,-2-5 12-4,4 5-10 4,-7-7 8 0,2 0-4-3,-2-8 1 0,0 1 1 4,4-7-3-3,-2 4-2 2,9-1 0-4,-1 1-2 3,6 5 0-1,1 3-1 2,4-4 1-2,9 7 3-1,-1-6 4 4,-3-4 1-4,0-1 0 1,-2-4 1 4,3 2-5 2,-6 2 1-12,6 0-1 6,-5 7-4-2,0 3-2 3,0 3 3 0,-1-1-2-2,0 3 0 5,-1-9 1-6,-1 3 0 6,-1-5 3-7,2 2-1 5,-4 0 0-3,2 9-2 3,-2-1-4-2,2 1 1 0,-2 7 2 1,4-7-1 0,-2 4 1-3,-2-1-2 4,0-6 2-2,-5-6 0 0,1-6 3 0,-1-3 0 2,-4-3-3 3,-2-6 2 2,-7 3-4-10,1-8 4-4,-2 1-5 7,8-1 6-1,-6 0-5 2,8 0 4 1,3 3 1-2,-3-3-1 3,-1 3 4-4,4 5 3 1,0 3-3 3,1 0-2-4,3 2-5 1,2-4 1-1,1-1-1 3,2 1 1-2,3 1-2 0,1 2 3 1,1-1-1 1,2 2 7-3,-1-4 0 1,2-6-2 2,-4-2 0 2,-3-11-1 1,-3 4-3-11,-1-4 1 3,-4 2 2 5,4 4-4-4,-2 0 0 5,3 7 0-4,2 2 5 8,4 5-6-11,-2 0 3 2,0 3-2 3,1 1-3-1,3 3 0 2,-2 3 0-3,1-4 0 3,-3-6 0-2,5-2 0 2,-1-1 0-3,-2-4 0 4,4 2 0-5,1 8 0 6,-1 0 0-7,7 2 0 4,0-4 0-1,0-6 0 0,0-5 0 1,0 0 0 0,0 1 0 0,0-1 0 0,0 0 0-3,0-3 0 4,0 3 0 3,0 6 0-4,0-1 0-5,0 1 0 5,0-3 0-2,0-11 0 3,0 0 0-3,0-4 0 3,0 10 0-2,0 3 0 2,0 7 0-5,0 6 0 8,0 0 0 0,0-5 0-11,7 4 0 6,-1-8 0-1,0 3 0 4,1-3 0-4,-2-1 0 1,4-4 0 0,-2 3 0 2,-1-1 0-4,-1 7 0 3,2 6 0 0,-1 9 0 0,2-2 0 0,2 1 0-2,1-6 0 5,5 3 0-6,-3-6 0 10,-5 2 0-13,1-6 0 7,-2-2 0-1,-3 2 0-4,7 3 0 4,-2 6 0-3,-1 5 0 6,2 3 0-4,0 0 0-2,-3-3 0 11,-3-1 0-14,3 3 0 8,-3 2 0-7,1-1 0 4,0 5 0 1,-5-1 0 0,3 1 0-1,-3 10 0 3,0 6 0-5,0 9 0 2,0 2 0 0,0 4 0 0,0 0 0 1,0 0 0 1,0 0 0-4,0 0 0 4,0 0 0-1,0 0 0-1,0 0 0-1,0 0 0 3,0 0 0-2,-13 20 0 2,-29 18 0-2,-13 8 0 1,-4-1 0 0,-9 1 0-1,2 0 0 1,-2 1 0 4,8 5 0-8,6-2 0 5,5-4 0-4,3 3 0 1,11-2 0 2,6-9 0 1,3-2 0-2,12-12 0 0,3-7 0 2,5-7 0-3,-1-7 0-1,7-3 0 3,-4 0 0 2,4 0 0-1,0 0 0-3,0 0 0 3,0 0 0-3,0 0 0 1,0 0 0-1,0 0 0 2,0 0 0-1,0 0 0 1,0 0 0-2,0 0 0 3,0-11 0-2,17-20 0 3,25-17 0-4,9-12 0 1,-2-1 0 3,-4 2 0-4,-2 3 0 0,-9 10 0 2,-1 6 0 1,-2 3 0-1,-9 7 0-3,-1 2 0 3,-3 7 0 0,0 2 0 0,1 0 0-2,-1-2 0 4,2 4 0-3,0 0 0 1,-1 1 0-2,4 3 0 2,-8 1 0 0,-3 8 0-1,-10 3 0 1,1-2 0-2,-3 3 0 3,0 0 0-5,0 0 0 5,0 0 0-2,0 0 0 2,0 0 0-4,0 0 0 4,0 0 0-1,0 0 0-1,0 0 0 1,0 0 0-2,0 0 0 3,0 0 0-2,7 14 0 3,12 43 0-5,9 22 0 4,17 22 0-1,-3 0 0 1,1 0 0-3,-1 9 0 2,-3 0 0 0,1-6 0-3,-6-12 0 3,-7-18 0 1,-6-19 0-2,-11-19 0 1,-2-17 0-3,-8-11 0 4,0-8 0-3,3 0 0 2,-3 0 0-1,0 0 0 0,0 0 0 1,3 0 0-2,-3 0 0 3,0 0 0-2,0 0 0 1,7 0 0-2,17 0 0 4,18-3-74-3,-14 1-357 3,-1 2-79-3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8T02:37:04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00">
    <iact:property name="dataType"/>
    <iact:actionData xml:id="d0">
      <inkml:trace xmlns:inkml="http://www.w3.org/2003/InkML" xml:id="stk0" contextRef="#ctx0" brushRef="#br0">5869 11460 31 0,'0'0'43'1,"0"0"17"7,0 0 14-1,0 0-11 0,0 0 15 0,0 0-10 1,0 0 19-1,0 0 6 1,47 0 5 0,-44 3-18 1,-2-3 1-4,-1 4-8 2,0-4-20 2,4 0 0-2,-4 0-9 0,0 0-19 1,0 0-6 0,0 0 1 0,0 0-5-2,0 0 1 2,0 0-6 0,0 0 0 0,0-15 5 1,0-9-1-3,-4-4-6 2,-12-5 3 0,0-2 1-2,0-3 0 1,-2 2 1 5,2 0 2-6,1 4 1-1,1-1 1 15,1-1-4-20,-1 2-3 14,-2-1-4-14,-2 0-1 13,-2 0 1-12,3-3-2 7,-1 4-1 1,2-6 1-5,-2-1-3 4,1 5 6 7,2-9-2-14,-1 7 0 8,1-4-1-1,-1 1 0-2,1 2 0 3,-1 1 0-5,2-2 5 4,-4 3-4 2,2-1-1-6,-4-3-1 5,5 3-1-1,-4-4-1 6,-2-1 1-12,3 3 1 6,5-1-2-2,1 5 1 1,0-1-1 2,-2 3 2-2,7-1-2 2,-6-2 3-2,5-1 1-2,-3-2-1 3,-1-10 2 1,1 0-2 4,-2 0 2-11,2-2-3 5,1 4 0 1,-4 3-2 0,3 3 2-4,0 1-2 4,-6 7 0 3,10-1-1 3,-2 3 1-12,2-1-1 2,1-2 1 3,-3-5 2 1,0-3-2 1,-6-2 1-2,3-1-1-1,2 3-1 2,-4-3 1 0,10 2 0-1,-3-6-1 3,-1 0 1-4,-1-2 0 3,-2-2-1-5,1-7 0 4,-7-1 1 0,-3-3-1 2,-4 11 0-4,-2 6-1 0,3 12 0 2,2 11 1 0,-2 1-1-1,-6 5 1 0,2 1 0 6,-3-5 0-12,-1-2 0 7,-4-6 0 1,0-7 0-2,-1-2 0 2,-7-6 0-1,0-3 0-1,7 3 0-1,-2 4 0-1,12 4 0 4,5-3 0-1,-1-1 0 1,2-6 0-3,1-7 0 3,-2-2 1-1,3-2-1 0,-6 3 0-5,-1-7 0 6,-2 4 0 1,-1-1 0 0,1 4 0-8,0 2-1 6,-1 0 2-1,1 1 0 1,6-2-1 3,-3 1 0-7,-2 6 0 6,4-1 0-3,5 8-1-1,6 10 1 1,-3 4-1 3,9 11 1-4,3 9 0 1,-4-1 1 0,6 6-1 2,0-3 0-1,0 3 0 0,0 0 0-2,0 0 0 1,0 0 0 2,-2 0 0-3,2 0 0 0,0 0 0 3,0 0 1 0,0 0-1-3,-2 0 3 0,-1 0 2 4,3 3-2-3,-3 16-1 0,-4 12-2 1,4 4 3 1,-4 1-3-1,6-1 1-4,-2-2 0 4,0-6-2 0,3-5 2 2,-4-8-2-6,4-5 2 4,0-2-1 0,0 1 0 2,0 3 0-4,0 9 1 2,0-1 0-1,0-3-2 1,0-2 2-1,0-11-1-2,0 0 0 5,0-3 1-3,0 0 0 1,0 0-1-2,0 0 0 1,0 0 0 3,0 0 1-6,0 0 0 4,0 0-1 2,0 0 0-3,0 0-1 0,0-26-1 2,0-11 2-1,0-10 0-3,-4 1 1 3,-1-2-1 0,3 5 1 0,-3 0-2 1,2 2 2-2,1 5-1-1,2 5 0 2,0 9 0 0,0 7 0-1,0 1 0 0,0 5 2 2,0 1-2-3,0 5 6 2,0 1 2-3,0 2 9 3,0 0 9 1,0 0 10-3,2 0 4 2,13 0-3 0,7 0-3 1,9 12 9-1,6 20-8-2,11 9-12 1,5 5 2 1,9 6 1 0,-4 0 1 1,-3-6-5-3,-12-10-5 2,-14-14 2-1,-9-12-13 2,-12-4-1-4,-8-6-1 4,0 0-4-5,0 0 0 4,0 0-3 0,2 0-11 0,9 0-8 0,0 6-40 0,5-1-32-1,-10 4-65 3,2 1-25-4,-4-6-119-1,-4 1-526 5</inkml:trace>
    </iact:actionData>
  </iact:action>
  <iact:action type="add" startTime="5385">
    <iact:property name="dataType"/>
    <iact:actionData xml:id="d1">
      <inkml:trace xmlns:inkml="http://www.w3.org/2003/InkML" xml:id="stk1" contextRef="#ctx0" brushRef="#br0">6174 8700 462 0,'0'0'103'2,"0"0"-50"4,0 0 32 2,0 0-31-1,0 0-11 0,0 0 4 1,-55-142 10 0,42 109-4 1,2 1-8-3,-2-4-5 1,0 0-2 2,-1-4-10 0,0-5-6-4,0-4-3 3,-4-3-5 2,4-4-2-4,-2 6-2 0,1 1-3 3,2-1 5-3,-1 1 4 18,-3 2 0-24,0 0-5 0,-1 3 0 11,-3 4 2-5,2 1-5 3,1 3-1-6,-3 2-2 7,-2-5 0-1,1 1 0-5,-4-1-1 4,-1-1 0 0,3 1-1 1,-1 3 0-3,4 3 3 1,-3 1 0 0,0 1-3 3,-1 2 1-4,-4-4-1 4,3-1-1 6,-3 0 4-11,3-4-4-5,-1-5-1 15,-1 7-1-10,5-7 2-4,-4 3 1 11,6 1-2-9,-2 5 0 6,9 3 0-1,-3 1 1-3,5-1 2 4,2-7 2-2,-9-3 1 3,-2-11-2-6,0-1-1 4,-1 3 2-1,3-6 1 1,5 8-3 0,-1-2-1 2,2 4-1-3,2-4 1-3,1-1-3 4,4-1 2-1,1-4 1 2,-1 0-1-2,4-8-2 3,0 5 4-3,-1-10-3 0,0 0-1 0,-1 2 1 0,-2 2-1 1,-2-4 1 1,-6 6 0-5,-3 3 0 4,-2-1 0 0,-2 7 1 1,-4-4-1-2,-2 3-1 1,-3-1 0 1,-4 3 1-1,1 3-1-5,-3 7 0 5,0 1 0 1,-1 2-1 0,-4 4 1-6,3-2 0 6,-6-1 0-1,6 4 1 7,-1-5 0-13,-1-3-1 4,8 3 1 4,2-1-1 0,5 3 0-8,5 2 0 5,-2-3 1 3,2-1-1 3,-3-6 1-12,3 0-1 5,-1-7 0 2,3 3 0 1,0 1 0 1,-4-1 1-7,0 4-2 6,5 6 1-1,-4 1 0 0,4 9 0-2,3 7-1 1,-2 2 1 2,8 2 0 2,-1 6 1-9,1 4-1 6,6 2 0 0,-3 3 0-1,5 1 0 0,0 0 0 1,0 1 0 0,0 2 0 1,0-3 0-4,-3-2 0 2,-1-2 0 2,1 3 0-1,0 1 0 2,3 0 0-6,0 3 0 4,-3 0 0-1,3-2 1 2,0 2-1-2,0 0 0 2,0-3 1-6,0 3-1 6,0 0 0-1,0 0 1-1,-4 0-1 0,4 0 1 2,0 0 1-1,0 0-2-1,0 0 2 0,0 0 0 0,-1 0 20 3,-2 30-9-3,-1 16-3 1,4 16-5-2,0 0 0 1,0 3 1 2,0-1 0-1,0-5 1 1,0-9-4-4,0-9 1 3,0-12-1-1,0-10 2 2,0-7-1-1,-7-7-1-4,2-2-2 5,3-3 2-4,-4 0-2 3,4 0 1 0,0 0-2-2,-1 0-2 3,0 0 1 1,-1-22 1-4,-2-27-1 1,3-9 2-1,3-11-2 3,-5 0 2-1,5-4 0 1,-6 6-1 0,-2 7 1-4,8 10-1 5,-2 6 0-4,2 4 1 1,0 1-1 0,0 3 0 3,0 9 2-6,0 8-1 3,0 5 4 3,0 7 9-1,0 7 25-2,0 0 27-4,10 0 21 7,14 17-6-3,13 36-37 1,13 21-27 1,5 5 1-4,3-2 1 4,-3-9 5-1,-7-10 0 5,-8-18 1-12,-9-9-12 7,-11-14 0 0,-9-9-5-4,-10-5-8 5,3-3 0-2,-4 0 0 0,6 4 0 1,7 5-7 0,5 5-35 1,3 8-25 0,-5 2-23-5,-12 3-60 6,0 4-38-4,-4-23-99 1,0 0-388 1</inkml:trace>
    </iact:actionData>
  </iact:action>
  <iact:action type="add" startTime="7897">
    <iact:property name="dataType"/>
    <iact:actionData xml:id="d2">
      <inkml:trace xmlns:inkml="http://www.w3.org/2003/InkML" xml:id="stk2" contextRef="#ctx0" brushRef="#br0">6377 5811 263 0,'0'0'221'2,"0"0"-163"4,0 0-27 2,0 0 59 0,0 0-26-3,0 0-2 4,0 0 13-1,-64-131 3 0,43 93-28-2,-3-3-1 4,-1-2 3-4,-2-4-12 2,0-1-10-1,2 0 3 0,0-3-7 3,2-5 0-3,-1-4-4 5,-1 1-2-11,3-3-5 19,-1 2-1-19,-1 6 7 5,0 2-6-1,-3 6-4 4,4 2 1 0,-1-3-2-2,0 3-5-1,-4-6 1 2,1-3 1 0,-1-2-2-2,-2-6 5 2,2 2-6 0,4 1 0 2,-1 6 0-7,8 6 0 5,1 8-3 0,5 1 1 1,0 1-2 3,4 3 1-10,-6 1 1 6,6-3-1 1,-1-1 3-3,2 3-3 0,3 0 5 4,-4 4 0-1,3-11 4-6,2-3-6 5,-7-8 2 0,-3-4-4 2,-9 0 2-6,-3-5 0 5,-7 0-1-2,-7 0 0 3,-1-3-3-4,-5-1 0 0,-6 4 1 6,0 4 0-8,-3 6 0 6,6 1-1-5,-3 6 0 3,5 0 1 0,-2 3 0-1,5-2-1 1,3 2 0 1,-2-1 0-2,10-3 0 0,-3-3 1 1,3 0-1-2,5-2 0 2,4 3 1-1,2 5 0 3,6-3-1-6,-1 3 1 4,0-2 0 5,-3-9 1-11,-7-3 0 5,1-8 2 2,-3-4-3 0,-4 5 1-5,7 2-1 5,-1 5 0 6,1 4 0-14,2 1-1 8,-2-2 1-5,6 2-1 4,-4-2 0 0,5 4 1 6,-2-2 1-12,-2-1-2 6,0-7-1-4,-3-2 1 6,-1-3 1 0,1 0-1-6,0 3 1 6,2 2-2-6,4 9 2 4,3 6-3 1,3 4 3-2,2-2-1 1,-2 3 1 3,2 5-1-8,6 1 0 4,-6 9 0 2,4 7 0-1,3 5 0 0,-1 8 0-2,4 3 0 0,0 0 0 3,0 0 1-1,0 0-1-1,0 0 0 0,0 0 0 1,0 0 1-1,0 0-1 0,0 0 0-1,0 0 0 4,0 0 0-3,0 0-1 1,0 0 1-3,0 0 1 5,0 0-1-1,0 0 0-6,0 0 0 7,0 0 0-3,0 0 0 1,0 0 2-1,0 0-2 1,0 0-1-2,0 0 1 4,0 0 1-4,0 0 0 1,-3 0 8 0,0 0 1 3,-2 14 1-4,-8 25-1 1,5 12-1 4,-5 7 1-2,3-4-8-4,6-3 1 1,0 2 0 4,1-12-3-2,3-8 3-5,0-8-2 6,0-11 1-2,0-9-1 1,0-3-1-2,0-2 0 1,0 0 2 1,0 0-2 1,0 0 0-3,0 0 0 1,0-5-4 3,0-19-5-2,0-12 9 0,0-12 0-2,3-5 0 1,1-5-1 1,-1 1 1 1,-3 2 0-3,0 9 0 3,0 8 1-2,0 9-1 0,1 13 2 0,3 8-1 0,-1 5 1 2,-3 3 8-2,3 0 24 1,0 0 26-1,11 0 27 2,21 31 4-5,12 27-62 4,12 15-9 1,4 6 4 0,-3-7-1-5,-8-12-9 8,-7-11-2-8,-13-16-1 3,-10-12-6 0,-10-12-3 1,-6-6-2 1,-6-3-4-3,6 2-32 2,1 6-45-1,5-1-98 3,0 0-43-4,-12-7-102 1,2 0-648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35:10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4">
    <iact:property name="dataType"/>
    <iact:actionData xml:id="d0">
      <inkml:trace xmlns:inkml="http://www.w3.org/2003/InkML" xml:id="stk0" contextRef="#ctx0" brushRef="#br0">30484 513 356 0,'0'0'285'5,"0"0"-157"3,0 0 3-2,0 0 0 2,0 0-37 0,0 0-14 0,0 0-2-2,4-5-10 2,-9 2-1 0,-24 0 7 0,-7-3-38-1,-2 1 9 0,-12-7-18 2,-5 0-8-2,-3-13-10-1,-4-5-1 2,3 1-3 1,4-2 0 0,6 12-2-2,14 0-1 6,2 4 0-13,13 7-1 9,2 6 0-2,7 2 1-1,1 0 8 2,4 0 5 1,1 0 9-2,-7 5 5 0,2 24 1 1,-2 16-2 0,-4 12-9 0,-1 14-2-2,3 17-1 4,0 14-2-4,-1 7 1 1,-4 3 0 0,-1-5-4 1,4-6 1 1,-3-5-3-2,-1-7-5 0,11-6 1 1,-7-12-2-1,3-16 2 2,5-16-2-3,2-18-1 2,2-9-2-1,1-11 0 0,3-1 0-1,0 0-2 2,0 0-2 0,-3-13-6 0,-4-31 6-1,-5-22 2 4,0-7 2-6,-2-6 0 5,-4 1 0-6,0 10 0 4,-1 19 1 1,2 14-2-4,3 16 2 4,6 11-2-2,2 4 2 2,2 4-1-5,1 0 5 5,3 0 3-2,0 36 6 3,0 19 4-5,0 16-7 3,3 0 5 0,22-6 6 1,-1-10 9-3,-3-8-31 2,1-14 0 0,-1-10 0 0,-4-6 0-4,5-5 0 6,-1-5 0-3,3-7 0 0,3 0 0-1,0 0 0 3,0-24 0-2,-3-5 0 2,0-4 0-1,-3 4 0-3,0 5 0 3,-1 2 0 1,2 1 0-3,-3-1-35 2,6-4-131-1,2-1-91 1,-19 20-88 0,1-2-347-2</inkml:trace>
    </iact:actionData>
  </iact:action>
  <iact:action type="add" startTime="2898">
    <iact:property name="dataType"/>
    <iact:actionData xml:id="d1">
      <inkml:trace xmlns:inkml="http://www.w3.org/2003/InkML" xml:id="stk1" contextRef="#ctx0" brushRef="#br0">31060 303 558 0,'0'0'156'5,"0"0"-47"3,0 0-65 0,0 0 37 0,0 0 24-2,0 0-28 2,-188 106-23 0,139-57-21 0,9 3-2-2,13-8-3 2,9-8-10 0,11-12-5 0,7-8 0-2,0-8-1 2,14-8-10 0,34 0 0 0,7 0-4-2,-1-29-1 2,-7-7 2 0,-4-5 1 1,-11 0 0-1,-11-2 0-2,-9-6-1 3,-9 4-2-2,-3 12-1-1,0 6 3 3,0 17-3-1,-9 10-1 0,-4 0 1-2,-1 13 4 0,-1 39 36 5,-2 16 13-5,13 9-16 0,1-6-11 3,-3-15-10-2,6-10-12 2,0-16 0-4,0-14-5 3,0-12-57-1,0-4-28 2,0-8-99-4,11-15-146 5,1-8-225-4</inkml:trace>
    </iact:actionData>
  </iact:action>
  <iact:action type="add" startTime="3355">
    <iact:property name="dataType"/>
    <iact:actionData xml:id="d2">
      <inkml:trace xmlns:inkml="http://www.w3.org/2003/InkML" xml:id="stk2" contextRef="#ctx0" brushRef="#br0">31351 109 526 0,'0'0'116'5,"0"0"31"4,0 0-63-1,8 190-18-2,-11-123 4 2,-10 0-6 0,0 2-3 0,3-6-3-1,2-14-22 1,0-11 7 0,5-13-19 0,0-14-12-3,3-11-9 3,0 0-3 0,0-5-19 0,0-34 19-2,21-7 4 3,3-4 7-2,0 7-10 2,-1 10 0-1,-4 11 1-3,1 11-2 3,4 11 7 0,-7 0-3-2,6 0-3 2,-7 19 2 1,7 17-2-2,-9 8 1 5,-4 2-1-7,-4-9 0 3,-6-1-1-2,0-5-2 0,-13-10 1 2,-17-6 0 1,-5-10-2-2,0-5 1-1,1 0-11 2,7-22-30 1,3-18-71-1,6-2-42-2,18 26-54 1,0-1-138 5</inkml:trace>
    </iact:actionData>
  </iact:action>
  <iact:action type="add" startTime="3834">
    <iact:property name="dataType"/>
    <iact:actionData xml:id="d3">
      <inkml:trace xmlns:inkml="http://www.w3.org/2003/InkML" xml:id="stk3" contextRef="#ctx0" brushRef="#br0">32079 452 539 0,'0'0'148'6,"0"0"-24"3,0 0-54-1,0 0-47-1,0 0-4 0,0 0 24 2,-43 10 15-2,16 7-23-1,8-5-7 2,5 10 24 0,13 6-1 0,1 4 7-2,0 9-18 2,7 2-20 0,23 0-12 1,-2-3-6-5,-4-8 0 5,-6-3 0-1,-7-5 2 0,-11-7-4-2,0 0-1 2,0-8-3 0,-21 3 2 0,-24-7-11-1,-18-5-28 0,-14 0-39 1,44 0-86 0,-4 0-253-2</inkml:trace>
    </iact:actionData>
  </iact:action>
  <iact:action type="add" startTime="7029">
    <iact:property name="dataType"/>
    <iact:actionData xml:id="d4">
      <inkml:trace xmlns:inkml="http://www.w3.org/2003/InkML" xml:id="stk4" contextRef="#ctx0" brushRef="#br0">25450 9918 264 0,'0'0'246'4,"0"0"-7"-1,0 0 27 3,0 0-53 3,0 0-24-1,0 0-43 0,0 0-8-2,43 62-55 3,24-40-9-2,24 0 1 1,24 1-14-2,37 4-8 1,40-1-53 2,33 5 0-1,40-6 0 1,20-10 0-3,11-7 0 3,1-8 0-2,-17 0 0 1,-10 0 0-2,-20-19 0 2,-30 3 0 0,-35-2 0-2,-48 4 0 2,-34 2 0 3,-37 3 0 3,-22 8 0-13,-23-2 0 6,-15 3 0-2,-6 0 0 2,0 0 0-1,0 0 0 2,-26 0 0 1,-30 0-105 0,-36 0-90-3,40 0-116 1,1 0-107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41:37.9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act:action type="add" startTime="6284">
    <iact:property name="dataType"/>
    <iact:actionData xml:id="d0">
      <inkml:trace xmlns:inkml="http://www.w3.org/2003/InkML" xml:id="stk0" contextRef="#ctx0" brushRef="#br0">7952 3089 413 0,'0'0'443'2,"0"0"-396"4,0 0 76 1,0 0-12 1,0 0-49 0,0 0-2 0,0 0 27-2,98-23-8 2,-56 17-3 0,10 0-7 0,9 3-2-3,8 3-12 4,13-2-10-1,9 0-10 0,17-2-5-2,4 4-15 2,7 0 6 2,2-3-7 0,3 0 0-4,5-2 2 6,-5 0-3-9,-3 2-3 3,-8-1 2 0,-10 4-3 2,-14 0-5 5,-10 0 10-5,-13 0-8-5,-8 0 1 4,-9 0-6 2,-12 0-1 0,-16 0 0 0,-5 0-1-7,-14 0 1 5,0 0 0 1,-2 0 0-2,0 0 0 3,0 0 2-2,0 0 0 1,0 0 0-2,0 0-2 4,-30 7-2-2,-23 6 2-1,-18 1 1-1,-14 0 0 3,-17-2-1-2,-9-3-1 1,-20-3-2-1,-11-4 3 1,-9-2-1 0,-3 0 0 0,-1 0 1-3,10-8-1 4,8-11 2-2,9 0-1 2,13 4 0-4,17-5 1 4,10 5 0-2,12 3 2 2,8 0-2-4,18 7 0 4,10 3-1-2,15 2 0 1,13 0 1-2,7 0-1 3,5 0 1-2,0 0-1 0,0 0 1 2,0-3 0-4,0 3 8 3,8 0-3 1,35 0-6-2,24 0 1 4,16 17-1-2,32 4-1 1,27 1 1-10,25 0 0 7,19-3-1 2,8-6 2-2,-5-1 2-1,-12-5 0 3,-22 2 4-2,-18-2 1 1,-23 3 8-2,-10-3-5 2,-22-1-2 0,-24-2-2 0,-21-2-7-1,-19 0 0 0,-12 1 0 2,-4-1 0-3,-2-2 0 0,0 8 0 2,-49 7 0 0,-34 5 0 1,-43-3 0-3,-20 0 0 3,-24-5 0-2,-12-7 0 2,-1-5 0-4,14 2 0 5,19 1 0-4,29 0 0 3,21 1 0-4,24 0 0 4,26-4 0-2,26 0 0 2,14 0 0-3,10 0 0 0,0 0 0 3,0 0 0-2,10 0-51-2,20-8-48 4,1 8-91-1,-17 0-124 0,-1 4-329-1</inkml:trace>
    </iact:actionData>
  </iact:action>
  <iact:action type="add" startTime="10136">
    <iact:property name="dataType"/>
    <iact:actionData xml:id="d1">
      <inkml:trace xmlns:inkml="http://www.w3.org/2003/InkML" xml:id="stk1" contextRef="#ctx0" brushRef="#br0">17426 4118 536 0,'0'0'128'4,"0"0"4"5,0 0-13-1,0 0-45-1,0 0-8 0,0 0-6 2,-5 161 7-2,5-128-3-1,0 3-7 2,0 3-27 0,0-7 22 0,0-1-11-2,0-10-23 3,5-4-3-2,14-9-2 2,7-5 2-4,7-3-2 3,8 0-3 0,0 0 3 1,7 0 17-4,7 0 5 3,7 3-21 2,12 4 25 1,1 3-10-7,14 0-3 5,1-3-2-3,9-1-6 1,1 0 5-2,13-6 3 4,0 2-4-1,10-2-10 0,1 0 4-2,-7 0 1 2,-4 0 4 0,-5 0 4 1,-9 5 1-5,10 1-7 5,1 0-2-1,-2-4-5 0,4 1 1-2,-2-3-12 2,-9 0 5 1,-8 0 0-3,-1 0-2 3,-3 0 7-3,-2-3 4 4,-2-5-4-4,-3 2-5 0,4 1-6 2,5 0 0 0,4 5 0 0,2-3 0-2,3 1 0 2,-7-2 0 0,-1-3 0 1,-3-3 0-4,-4 3 0 3,-4 2 0 0,-4 0 0 0,-8 2 0-2,0 3 0 2,-2 0 0 0,1 0 0 0,5-7 0-1,-2 3 0 1,-2 1 0 0,2-6 0 5,-2 6 0-11,-2-1 0 8,-3 1 0-3,-1 0 0 0,5 1 0-4,-4-2 0 6,2-1 0-1,-3-1 0 2,-1 4 0-6,5-2 0 4,-5 3 0 0,8-2 0 0,2 3 0-2,0-6 0 2,3 3 0 0,2-5 0 4,0 2 0-8,-4 4 0 5,-1-1 0 0,-3 3 0-5,1 0 0 2,-5 0 0 3,2 0 0-1,-2 0 0-1,6 0 0-1,3 8 0 2,-1-1 0 0,1 0 0 1,-3 3 0-4,3-4 0 3,2 4 0 1,0-5 0-2,0-3 0-1,3 1 0 3,0-3 0-2,3 0 0 2,-7 0 0-3,2 0 0 2,-3 0 0 0,-2 0 0 0,4 0 0-3,0 0 0 4,2 0 0-2,2 0 0 1,-4 0 0-3,3 0 0 6,-6 0 0-5,-3 0 0 4,-3 0 0-7,-6 0 0 8,-3 0 0-5,-3 0 0 3,3 0 0-4,-3 0 0 3,5 0 0 0,-3 0 0 1,-4 0 0-3,2 0 0 1,-4 0 0 3,-4 0 0-4,3 0 0 1,1 0 0 0,1 0 0 2,6 0 0-2,3 0 0 4,8 0 0 3,-1 0 0-13,1 0 0 6,-2 0 0-2,-6 0 0 1,-3 0 0 2,0 0 0 0,-6 0 0-1,6 3 0 0,-2 1 0 2,9 3 0-2,1-2 0 2,5 0 0-4,-2 1 0 6,1 7 0-6,-6 1 0 11,-6-1 0-15,0 4 0 7,-3-5 0-1,0-2 0-4,-2-4 0 6,2-6 0 5,2 0 0-10,6 0 0 3,3 0 0-2,8-16 0 3,2-9 0 1,3 4 0-4,0 9 0 5,-11 9 0-4,-2 3 0 3,-7 0 0-2,-5 3 0 0,-4 19 0 1,-6 8 0 0,-2-1 0-3,-9-3 0 4,-2-8 0-2,-7-1 0 2,-3-6 0-5,-7 0 0 6,6-5 0 0,-9-3 0-4,-1-1 0 0,-4 0 0 0,-3-2 0 3,-3 0-3-1,0 0 0-2,0 0-4 3,0 0 2-1,5 0-2-1,2 0-1-1,0-10-2 1,5-37-2 4,-1-25 4-5,-5-17 2 0,3-20 3 2,1-13-7 1,-7-3-1-1,1-1-12-3,1 12-7 4,-5 26-16 4,0 32-34-10,0 36-33 5,0 20-39-3,-22 20-25 4,7 24 27-2,-3 15-375-1</inkml:trace>
    </iact:actionData>
  </iact:action>
  <iact:action type="add" startTime="19972">
    <iact:property name="dataType"/>
    <iact:actionData xml:id="d2">
      <inkml:trace xmlns:inkml="http://www.w3.org/2003/InkML" xml:id="stk2" contextRef="#ctx0" brushRef="#br0">620 4242 633 0,'0'0'161'4,"0"0"-63"2,0 0-9-1,0 0-43 3,0 0-25 0,0 0 11 0,0 0 8-2,0 0-3 2,11 106 1 1,-8-77 2-2,-3 5-2-1,1-1-8 2,-1-1-8 0,0-1-15 0,0-3-6-2,0-10-1 2,0-6-3 0,0-12-29 0,0 0-29-2,4 0-37 2,3 0-103 0,-5-6-199 0</inkml:trace>
    </iact:actionData>
  </iact:action>
  <iact:action type="add" startTime="20258">
    <iact:property name="dataType"/>
    <iact:actionData xml:id="d3">
      <inkml:trace xmlns:inkml="http://www.w3.org/2003/InkML" xml:id="stk3" contextRef="#ctx0" brushRef="#br0">772 4219 312 0,'0'0'373'1,"0"0"-235"6,0 0 13 2,0 0-89-2,0 0-20-1,0 0-11 2,20 110-7 2,-15-82-12-4,2-4-12 3,0 1-5-2,5-4-60 2,-10-15-116-3,1 0-216-2</inkml:trace>
    </iact:actionData>
  </iact:action>
  <iact:action type="add" startTime="20704">
    <iact:property name="dataType"/>
    <iact:actionData xml:id="d4">
      <inkml:trace xmlns:inkml="http://www.w3.org/2003/InkML" xml:id="stk4" contextRef="#ctx0" brushRef="#br0">964 5576 405 0,'0'0'179'2,"0"0"-31"6,0 0-13 1,0 0-51-1,0 0-19-2,0 0-16 2,17 19-10 1,-15-19-9-1,1-19 0-2,1-15 6 1,5-16-9 1,2-11-2 0,2-13-3-1,0-15-10 0,1-10 2 1,-2-6-2-1,1 2-2 7,-3 2-2-11,4-3-4 6,-5-3-2-6,0 0 0 7,0 9-2-3,1 14 1 2,-2 17-1-4,5 21 0 4,-5 18 0-2,2 15 7 1,-4 7 3 4,-6 6 17-9,1-3 10 5,-1 3 7 1,5 0-6-4,3 28 5 2,9 32-24 0,7 22-16 5,3 17 9-6,1 13 17 0,-4 5 9 2,0 2-5-1,-4-8-13 3,-1-9-10-6,0-13-2 6,-7-14-7-4,4-18-1 3,-8-13 0-4,8-11-1 4,-5-11-8-2,2-4-24 8,0-6-28-12,-4-5-40 6,6-7-43-5,-7 0-38 4,-8 0-116-4,0-11-168 4</inkml:trace>
    </iact:actionData>
  </iact:action>
  <iact:action type="add" startTime="21178">
    <iact:property name="dataType"/>
    <iact:actionData xml:id="d5">
      <inkml:trace xmlns:inkml="http://www.w3.org/2003/InkML" xml:id="stk5" contextRef="#ctx0" brushRef="#br0">1446 5185 518 0,'0'0'269'2,"0"0"-63"5,0 0-75 1,0 0-39 0,-165-58-36 0,138 53-28 0,9-1-21-2,4 2-6 4,10 4-1-4,1-3-11 0,0 0-73 2,3-6-95 0,0 7-150 0</inkml:trace>
    </iact:actionData>
  </iact:action>
  <iact:action type="add" startTime="21551">
    <iact:property name="dataType"/>
    <iact:actionData xml:id="d6">
      <inkml:trace xmlns:inkml="http://www.w3.org/2003/InkML" xml:id="stk6" contextRef="#ctx0" brushRef="#br0">1835 5150 473 0,'0'0'109'5,"0"0"-8"3,0 0-1-1,0 0-48-1,0 0 51 4,0 0-26-3,-46-24-9 0,9 24-4 1,0 0-7-1,5 0-4 3,1 13 9-2,4 14-4-1,6 3-9-1,6-1-20 10,2 2-7-14,7-10-8 10,6-1-5-11,0-9-4 6,0-5-2-1,16-1-3 1,10-5 0 4,3 0 0-4,-2-5-1 0,-4-34-1-1,-1-18 1 1,-7-20-2 5,-5-16-5-8,-6-11-10 3,-4-7-6-1,0-4 0 3,0 2 0 1,0 20 0-6,0 27 13 5,0 31 11-2,0 20 3 2,0 15 5-4,0 7 16 2,0 47 28 4,0 24-34-2,0 6 5-3,0 6-2 0,0 0 4 0,0-5-10 4,0-6-4-5,0-11-7 5,0-13-4-4,0-14-1 1,0-16-16 0,7-8-29 2,9-12-44-3,2-5-55 2,3 0-39-2,-15-5-94 2,1-9-146 2</inkml:trace>
    </iact:actionData>
  </iact:action>
  <iact:action type="add" startTime="22179">
    <iact:property name="dataType"/>
    <iact:actionData xml:id="d7">
      <inkml:trace xmlns:inkml="http://www.w3.org/2003/InkML" xml:id="stk7" contextRef="#ctx0" brushRef="#br0">2036 5054 360 0,'0'0'219'6,"0"0"-67"2,0 0-10-2,0 0-46 2,0 0 8 0,0 0 3 0,18 19-16 0,-15 11-37-2,2 10 13 2,2 8-13 1,-1-2-15-4,0 2-15 3,-1-14-9 0,0-3-2 0,0-16-3-2,-3-7-5 2,2-8 0 0,3 0-1 0,10 0-4 0,1-26 6-2,10-19-5 3,-5-6 2-2,-3-4-1 2,-2-2-1-3,-1 11 1 1,-4 10-2 4,-3 9 0-2,-6 15-1-2,0 4-1-2,3 8-6 6,2 0-63-7,6 0-116 2,-9 0-27 1,4 8-280 4</inkml:trace>
    </iact:actionData>
  </iact:action>
  <iact:action type="add" startTime="22556">
    <iact:property name="dataType"/>
    <iact:actionData xml:id="d8">
      <inkml:trace xmlns:inkml="http://www.w3.org/2003/InkML" xml:id="stk8" contextRef="#ctx0" brushRef="#br0">2725 5021 381 0,'0'0'207'2,"0"0"-121"8,0 0-3-4,0 0 46 4,0 0-30-5,0 0-5 2,-120 6-7 2,71 18-25-1,4 3-3 0,10 4-2-3,8-4-8 4,4 3-8-1,11-3-16 1,12-5-15-5,0-2 0 5,0-7-7-1,22 1-3-3,22-3 0 4,-2-9-14 0,1-2 1-1,-10 0-12-2,-3-5-6 3,-10-36-7-3,-8-14 3 2,-4-3-7-2,-8 6 26 2,0 18 9 0,0 11 7 0,0 18 2-2,0 5 2 2,0 0 13 1,0 0 28-2,0 25-3-1,0 12-18 2,0 5-6 0,-3-2-7 0,3 3-6-2,0-9-4 2,0-1-2-1,0-14-10 2,0-2-38-2,8-9-21 7,12-8-54-13,1 0-61 8,-12 0-149-1</inkml:trace>
    </iact:actionData>
  </iact:action>
  <iact:action type="add" startTime="22999">
    <iact:property name="dataType"/>
    <iact:actionData xml:id="d9">
      <inkml:trace xmlns:inkml="http://www.w3.org/2003/InkML" xml:id="stk9" contextRef="#ctx0" brushRef="#br0">2957 5302 482 0,'0'0'292'4,"0"0"-174"3,0 0-32 1,0 0-11-1,0 0-31 1,24-144-16 0,-22 106-8-2,11 1-2 2,-3 18-4 0,-2 6 7-1,5 10 11 0,-2 3 27 2,8 0-32-2,2 19 8-1,-3 23-27 2,-1 1 2 0,3 6-10 1,-5-2-5-4,-6-6-13 3,2-9-27 4,-1-6-16-4,0-16-39-4,-10-10-60 3,3 0-233 0</inkml:trace>
    </iact:actionData>
  </iact:action>
  <iact:action type="add" startTime="23330">
    <iact:property name="dataType"/>
    <iact:actionData xml:id="d10">
      <inkml:trace xmlns:inkml="http://www.w3.org/2003/InkML" xml:id="stk10" contextRef="#ctx0" brushRef="#br0">3601 4975 318 0,'0'0'257'7,"0"0"-135"-3,0 0-41 2,0 0-54 2,0 0-14 0,0 0 3-2,17-19 45 2,-46 19 12 1,-4 0-1-2,1 19-3-1,5 5-18 2,4 4 2 0,4 2-12 0,4 6-6-2,1-2 4 3,13-1-6-2,1 0 3 2,0-6-20-4,0 1 10 3,15-1 1 0,19-2-1 0,0-6-17-2,7-5-6 2,-4-7-3 0,-5-7-10 0,3 0-20-1,-8 0-43 0,-3-2-65 5,-20-15-45-7,-4 0-183 5</inkml:trace>
    </iact:actionData>
  </iact:action>
  <iact:action type="add" startTime="23651">
    <iact:property name="dataType"/>
    <iact:actionData xml:id="d11">
      <inkml:trace xmlns:inkml="http://www.w3.org/2003/InkML" xml:id="stk11" contextRef="#ctx0" brushRef="#br0">3851 5146 498 0,'0'0'230'8,"0"0"-131"-4,0 0-8 2,0 0-59 2,0 0-17 1,0 0 3-2,121-159 1-1,-115 135-14 2,-2 2-4 0,-4 6 0 0,0 6-1 0,0 3-3-1,0 7 0 0,-10 0 0 1,-15 0 3-2,-8 0 2 2,-2 9 17 0,7 18-2 1,0 7 1-2,6 1 8-1,11 6 14 2,4 0 0 0,7 0 20-1,0-3-13 0,0-6 0 7,0-3-10-12,18-10-2 4,6-8-19 4,2-8-10-2,1-3-6 1,7 0-21-5,1-12-8 6,3-15-21-4,1-4-30 5,-2 5-25-7,-29 14-83 3,2 2-263 1</inkml:trace>
    </iact:actionData>
  </iact:action>
  <iact:action type="add" startTime="24065">
    <iact:property name="dataType"/>
    <iact:actionData xml:id="d12">
      <inkml:trace xmlns:inkml="http://www.w3.org/2003/InkML" xml:id="stk12" contextRef="#ctx0" brushRef="#br0">4438 4956 49 0,'0'0'306'2,"0"0"-217"6,0 0 94 0,0 0-67-2,0 0-13 2,0 0-16 2,-125-15-24-4,87 15 0 1,6 0-18 0,-3 15-10 4,6 7 4-6,1 2 4 1,10 5-13 3,7 4 7-2,11-4 1 1,0-2-12-2,0-4 2 3,2-4-18-2,27-9 1 2,9-10-9-4,4 0 5 4,-2-3-5-2,0-40-2 1,0-21 0 0,-13-16 0 2,-7-13-1-5,-8-13-1 3,-8-20 0 0,-4-12 1 0,0 11-1 0,0 9-7-1,0 27 4 2,0 28 5-5,0 26-1 4,0 17 1 1,0 17 0-4,0 3 1 2,0 0 3 1,0 33 42 1,0 36-25-3,0 27-1 6,0 16-5-8,0 6-6 7,6-6-5-7,7-13-3 4,-6-15-1 0,6-10-4-1,-4-11-25 2,4-5-65-4,3 1-49 6,-11-48-111-6,1 3-584 1</inkml:trace>
    </iact:actionData>
  </iact:action>
  <iact:action type="add" startTime="25001">
    <iact:property name="dataType"/>
    <iact:actionData xml:id="d13">
      <inkml:trace xmlns:inkml="http://www.w3.org/2003/InkML" xml:id="stk13" contextRef="#ctx0" brushRef="#br0">1133 6248 496 0,'0'0'287'4,"0"0"-128"4,0 0-3-1,0 0-38 0,0 0-13 3,-10 171 2-4,7-104-25 0,-4 12-16 2,6 1-11 0,-3-2-14 0,1-10-21-2,3-8-7 3,0-12-9-2,0-2-4 1,0-13-1-2,0-7-12 2,12-4-29 0,18 0-28 0,4 0-20 0,-3-3-34-2,-7-2-9 2,0-13-16 0,-21-4-110 0,-2 0-137-2</inkml:trace>
    </iact:actionData>
  </iact:action>
  <iact:action type="add" startTime="25378">
    <iact:property name="dataType"/>
    <iact:actionData xml:id="d14">
      <inkml:trace xmlns:inkml="http://www.w3.org/2003/InkML" xml:id="stk14" contextRef="#ctx0" brushRef="#br0">1562 6075 743 0,'0'0'173'3,"0"0"-74"6,0 0 35-3,0 0-45 1,-177-17-2-1,91 25 19 3,2 16-31-2,5-1-14 1,0-4-3-2,11-6-14 2,7-2-18 0,11-5-18 0,10-1-4 2,9 1-4-6,16-4 0 5,8-2-9-2,7 3-41-1,0 5-36 2,0 6-7 0,0 8-103 0,0-11-85-2,0-6-374 2</inkml:trace>
    </iact:actionData>
  </iact:action>
  <iact:action type="add" startTime="25903">
    <iact:property name="dataType"/>
    <iact:actionData xml:id="d15">
      <inkml:trace xmlns:inkml="http://www.w3.org/2003/InkML" xml:id="stk15" contextRef="#ctx0" brushRef="#br0">1593 6820 384 0,'0'0'439'2,"0"0"-299"6,0 0-28-1,0 0-29 0,0 0-16 3,0 0-2-4,0 0 7 0,8 14-30 2,-8 3-24 0,0 2-14 0,-4-2-4-2,4 2-20 2,0-9-94 0,0-8-50 1,0-2-233-4</inkml:trace>
    </iact:actionData>
  </iact:action>
  <iact:action type="add" startTime="26128">
    <iact:property name="dataType"/>
    <iact:actionData xml:id="d16">
      <inkml:trace xmlns:inkml="http://www.w3.org/2003/InkML" xml:id="stk16" contextRef="#ctx0" brushRef="#br0">1573 6370 925 0,'0'0'186'2,"0"0"-109"8,0 0-23-4,0 0-48 2,0 0-5-2,0 0-1 2,0-58-21 1,0 58-78 1,0 0-99-7,0 0-297 5</inkml:trace>
    </iact:actionData>
  </iact:action>
  <iact:action type="add" startTime="26478">
    <iact:property name="dataType"/>
    <iact:actionData xml:id="d17">
      <inkml:trace xmlns:inkml="http://www.w3.org/2003/InkML" xml:id="stk17" contextRef="#ctx0" brushRef="#br0">1862 6939 429 0,'0'0'204'4,"0"0"-63"3,0 0-12 1,0 0-58 0,0 0-25 0,0 0-9-1,0 59-11 0,0-93-17 2,4-15-5-2,9-4-2-1,1-2 2 2,-3 3-2 0,2 8-1 0,-2 6 1-2,-1 9 1 3,-1 6-2-2,-2 13 4 2,-4 4 1-4,-1 6 13 3,0 0 16 0,5 25 29 0,1 13-51-2,2 3 2 2,-3-10 20 0,-4-11-10 0,3-11-5-1,-6-6-6 0,5-3 0 4,4 0-14-6,11-12-1 1,-2-22-4 2,6-8-4 0,-4 3 1 0,-5 9 4-2,-2 11 4 3,-3 17 1-2,-10 2 6 2,3 0 27-4,2 0 30 3,8 24-16 0,-2 19-40 8,6 7-2-15,-8-4-1 4,3 0-5 5,0-10-2-2,-7 1-13-1,2-14-33-1,-1-7-44 5,0-15-27-7,-6-1-62 3,4 0-288 1</inkml:trace>
    </iact:actionData>
  </iact:action>
  <iact:action type="add" startTime="26958">
    <iact:property name="dataType"/>
    <iact:actionData xml:id="d18">
      <inkml:trace xmlns:inkml="http://www.w3.org/2003/InkML" xml:id="stk18" contextRef="#ctx0" brushRef="#br0">2431 6740 462 0,'0'0'278'4,"0"0"-114"4,0 0-42-1,0 0-58 3,142-141-41-4,-129 111-11 0,-8 7-12 2,-5-4 0 1,0 10-1-2,0-3-5-1,-8 5 4 2,-26 5-3 0,0 10-4 1,-5 0 6-4,-4 2 3 3,7 31 21 0,6 11 33 0,6 6 6-2,11-4 1 2,8 0-3 0,5-4-6 4,0-9 4-7,0 0-20 1,11-6-6 2,23-3-20 0,5-1-4-2,-2-11-6 2,-2-2 0 0,-5-8-21 1,0-2-25-4,-4 0-58 4,-4 0-45-2,-20 0-49 4,3 0-206-9</inkml:trace>
    </iact:actionData>
  </iact:action>
  <iact:action type="add" startTime="27537">
    <iact:property name="dataType"/>
    <iact:actionData xml:id="d19">
      <inkml:trace xmlns:inkml="http://www.w3.org/2003/InkML" xml:id="stk19" contextRef="#ctx0" brushRef="#br0">3318 6452 141 0,'0'0'360'3,"0"0"-233"4,0 0-2 1,0 0-25 1,0 0-33-3,0 0-7 2,-112 147 7 0,101-108 2-1,7 1-2-1,4-4-2 2,0-5-4 0,0-4-6 0,3-8-15-2,18-5-17 3,-2-6-23-2,10-6 0 4,-4-2-27-8,-1 0-18 5,1 0-28 0,-3-16-21 0,-1 0-34-2,-16 5-128 2,-3 8-260 1</inkml:trace>
    </iact:actionData>
  </iact:action>
  <iact:action type="add" startTime="27861">
    <iact:property name="dataType"/>
    <iact:actionData xml:id="d20">
      <inkml:trace xmlns:inkml="http://www.w3.org/2003/InkML" xml:id="stk20" contextRef="#ctx0" brushRef="#br0">3708 6421 351 0,'0'0'143'3,"0"0"-31"2,0 0 34 3,0 0-31 2,0 0-20-4,0 0-11 0,-141-17-22 3,109 43-10-1,1 3 1 0,4 4-6-2,12 9 6 4,2 1-4-4,13 4 1 4,0-3-26-5,0-7-8 3,15-6-10-1,18-12-6 3,11-10 0-4,-6-9-4 2,1 0-9-1,-12 0-1 1,-3-28 4-1,-16-5-5 0,-5-9-2 2,-3 2-14-2,0-4-4-2,0 5-20 4,-15 13-9-2,6 6-30 3,-2 7-93-5,11 13-125 5,0 0-193-6</inkml:trace>
    </iact:actionData>
  </iact:action>
  <iact:action type="add" startTime="28288">
    <iact:property name="dataType"/>
    <iact:actionData xml:id="d21">
      <inkml:trace xmlns:inkml="http://www.w3.org/2003/InkML" xml:id="stk21" contextRef="#ctx0" brushRef="#br0">4014 6457 347 0,'0'0'116'2,"0"0"51"4,0 0-57 3,0 0 8-1,0 0-18 0,0 0-23-2,-152 5 2 3,123 25-16-2,5 4-3-1,5 5-14 2,12 7 4 0,7-3-18 0,0 3-13-2,4-10-11 2,26-8-7 0,1-16 1 2,0-12-2-6,2 0-2 4,-7-26-6 0,-2-24 4 0,-8-6-4-2,-6-2-1 2,-5 6-14 0,-2 4-21 0,-3 12-7 4,0 7-10-8,0 12-13 5,0 13-57-4,0 4-141 1,0 0-189 2</inkml:trace>
    </iact:actionData>
  </iact:action>
  <iact:action type="add" startTime="28646">
    <iact:property name="dataType"/>
    <iact:actionData xml:id="d22">
      <inkml:trace xmlns:inkml="http://www.w3.org/2003/InkML" xml:id="stk22" contextRef="#ctx0" brushRef="#br0">4203 6717 590 0,'0'0'210'3,"0"0"-52"5,0 0-44 0,5-148-44 0,-5 129-17-2,0 7-8 3,0 5-19-2,11 7-14 3,0-2-7-6,9 2-5 4,10 0-9 0,6 0-71 0,9 0-73-1,-29 0-148 0,5 2-211 1</inkml:trace>
    </iact:actionData>
  </iact:action>
  <iact:action type="add" startTime="28858">
    <iact:property name="dataType"/>
    <iact:actionData xml:id="d23">
      <inkml:trace xmlns:inkml="http://www.w3.org/2003/InkML" xml:id="stk23" contextRef="#ctx0" brushRef="#br0">4738 6467 368 0,'0'0'216'1,"0"0"-89"7,0 0 41 0,0 0-61 0,-166-17-39-2,108 17-7 2,6 21-16 0,12 11 5 0,10 3 12 0,8 8-4-2,13 2-1 2,9 2-14 0,0-6-13-2,3-10-22 2,31-12 0 0,8-14-5 0,11-5-3-2,-5-9 0 3,-6-37-3-2,-7-19 0 8,-9-19 0-15,-14-14 2 8,-9-15-2 1,-3-17-11-1,0-4-24-2,0 11-10 2,0 24 8 0,0 32 10-1,0 31 21 2,0 20 7-4,0 13 2 3,0 3 2 0,0 19 34-3,0 32-9 4,0 21 3-1,0 11 4 2,1 4 1-6,12 0-12 6,4-8-6-4,-1-5-1 5,-7-14-9-8,4-7-4 5,-3-18-3-1,0-14-2 3,-3-6-27-5,8-15-49 3,2 0-65 0,-11 0-53-1,4-6-241 2</inkml:trace>
    </iact:actionData>
  </iact:action>
  <iact:action type="add" startTime="29322">
    <iact:property name="dataType"/>
    <iact:actionData xml:id="d24">
      <inkml:trace xmlns:inkml="http://www.w3.org/2003/InkML" xml:id="stk24" contextRef="#ctx0" brushRef="#br0">5040 6446 627 0,'0'0'211'4,"0"0"-86"2,0 0-67 1,42 150-38 1,-42-101-20 0,0-4 0 0,0-9-76-1,0-34-144 0,0-2-310 1</inkml:trace>
    </iact:actionData>
  </iact:action>
  <iact:action type="add" startTime="29481">
    <iact:property name="dataType"/>
    <iact:actionData xml:id="d25">
      <inkml:trace xmlns:inkml="http://www.w3.org/2003/InkML" xml:id="stk25" contextRef="#ctx0" brushRef="#br0">5061 6167 495 0,'0'0'182'3,"0"0"-51"5,0 0-43-2,0 0-46 2,0 0-20-1,0 0-14 1,0-128-7-1,0 128-1 4,0 0-10-6,0 27-87 1,0-11-141 3,0 1-61-2</inkml:trace>
    </iact:actionData>
  </iact:action>
  <iact:action type="add" startTime="29691">
    <iact:property name="dataType"/>
    <iact:actionData xml:id="d26">
      <inkml:trace xmlns:inkml="http://www.w3.org/2003/InkML" xml:id="stk26" contextRef="#ctx0" brushRef="#br0">5234 6632 429 0,'0'0'188'2,"0"0"-105"4,0 0 14 2,0 0-28 0,0 0-34-1,24-146-16 0,-15 126 8 2,-1 11-8-2,-1 6-3 2,3 3 25-4,4 0 23 3,-2 5-32 0,7 22-20-2,-3 6-12 2,-1 3-1 0,0-5-8 1,-3-9-18-2,-3-6-39-1,3-14-51 3,-12-2-156-2,0 0-325 1</inkml:trace>
    </iact:actionData>
  </iact:action>
  <iact:action type="add" startTime="29960">
    <iact:property name="dataType"/>
    <iact:actionData xml:id="d27">
      <inkml:trace xmlns:inkml="http://www.w3.org/2003/InkML" xml:id="stk27" contextRef="#ctx0" brushRef="#br0">5611 6262 466 0,'0'0'57'3,"0"0"80"2,0 0-7 5,0 0-8-2,0 0-34-1,0 0-17 0,-130 36-8 2,116-6 1-1,6-2-11-1,8 3-12 0,0-11-12 2,0 0-22-1,0-12-2 1,18-5-4-5,10-3-2 5,-1 0-13-2,-3-3-12 0,-6-16-1 1,-5 7 4-2,-10 2 11 4,-2 8 12-5,-1 2 0 3,0 0 2-1,0 0-4 1,0 0 2-1,0 0-4 0,0 0-11 1,7 12 12 0,-1 24 3 0,4 8 3-1,0-11-3 3,-7-14-2-5,-3-9 1 0,0-10-42 4,2-17-72-1,-2-10-124 1,6-13-334 0</inkml:trace>
    </iact:actionData>
  </iact:action>
  <iact:action type="add" startTime="30363">
    <iact:property name="dataType"/>
    <iact:actionData xml:id="d28">
      <inkml:trace xmlns:inkml="http://www.w3.org/2003/InkML" xml:id="stk28" contextRef="#ctx0" brushRef="#br0">5751 5251 198 0,'0'0'446'5,"0"0"-288"2,0 0 18 1,0 0-64-2,0 0-67 2,0 0-13 0,17 191 27 0,-6-79-7-2,3 14 14 3,-1 14-1-2,-1 4-6 1,0 1-23-2,0-8-15 2,-3-13-11 0,-2-21-8 0,-4-18-2-2,1-28-2 3,0-23-14 1,-1-26-52-1,7-8-60-5,-10-23-56 3,6-15-275 1</inkml:trace>
    </iact:actionData>
  </iact:action>
  <iact:action type="add" startTime="30640">
    <iact:property name="dataType"/>
    <iact:actionData xml:id="d29">
      <inkml:trace xmlns:inkml="http://www.w3.org/2003/InkML" xml:id="stk29" contextRef="#ctx0" brushRef="#br0">6077 5864 655 0,'0'0'81'5,"0"0"115"4,0 0-84-4,-166-77-59 3,106 77-32 0,2 0-15 0,10 0-6-2,4 2 0 2,15 20-34 1,10 6-65-4,19-15-121 3,0 1-233 0</inkml:trace>
    </iact:actionData>
  </iact:action>
  <iact:action type="add" startTime="30844">
    <iact:property name="dataType"/>
    <iact:actionData xml:id="d30">
      <inkml:trace xmlns:inkml="http://www.w3.org/2003/InkML" xml:id="stk30" contextRef="#ctx0" brushRef="#br0">6079 6159 582 0,'0'0'216'4,"0"0"-91"5,0 0-45-4,0 0-75 3,0 0-3 0,0 0-2-1,115-115-2 1,-115 77-15 0,0 13-14 1,-2 15-5-2,-19 10 24 1,-4 0 12-3,-9 24 8 5,1 22 32-3,2 7 12-1,2-4 8 1,8-9-9 3,11-4 0-3,7-3 9 1,3-3-1-2,0-4-1 1,13-6-18 2,23-4-9 0,7-12-10-3,2-4-21 1,4 0 0 1,-9 0-23 0,-8-28-37-3,-7-1-21 4,-6-7-41-1,-19 19-80 1,0 3-191-5</inkml:trace>
    </iact:actionData>
  </iact:action>
  <iact:action type="add" startTime="31308">
    <iact:property name="dataType"/>
    <iact:actionData xml:id="d31">
      <inkml:trace xmlns:inkml="http://www.w3.org/2003/InkML" xml:id="stk31" contextRef="#ctx0" brushRef="#br0">6395 5010 496 0,'0'0'149'5,"0"0"-16"1,0 0-11 2,-21 159-59 1,21-103-17-2,0-4-14-1,0-2-18 2,0 0-10 0,0-10-3 1,0-4-1-4,16-10-20 4,2-11-94-2,-10-15-171-1,1 0-302 2</inkml:trace>
    </iact:actionData>
  </iact:action>
  <iact:action type="add" startTime="31539">
    <iact:property name="dataType"/>
    <iact:actionData xml:id="d32">
      <inkml:trace xmlns:inkml="http://www.w3.org/2003/InkML" xml:id="stk32" contextRef="#ctx0" brushRef="#br0">6526 5152 534 0,'0'0'182'1,"0"0"-109"-1,0 0 12 0,0 0-75 0,0 0-10 0,27 159-3 0,-20-118-62 6,-5-29-196 1</inkml:trace>
    </iact:actionData>
  </iact:action>
  <iact:action type="add" startTime="32304">
    <iact:property name="dataType"/>
    <iact:actionData xml:id="d33">
      <inkml:trace xmlns:inkml="http://www.w3.org/2003/InkML" xml:id="stk33" contextRef="#ctx0" brushRef="#br0">7385 5143 627 0,'0'0'218'6,"0"0"-82"1,0 0 8 2,0 0-41-4,0 0-26 3,0 0 2 0,-4 34-18 0,4-34-8 0,0 0-2-2,0 0-7 2,9-11-9 0,26-39-18 0,14-26-13-2,3-16-4 2,6-18 0 0,-3-2-1-1,0 5 1 3,-4 11 0-2,-2 12 1-1,2 12 6 0,1 13-1 1,6 13 10-2,0 12 1 3,-2 8-2-4,-1 7 0 5,-2 6 6-4,-7-1-7 4,-1 1-8-5,-2-7 1 4,-7-7 0-2,1-9-7 1,0-12 0-1,-1-19 0 0,-6-6 0 0,-2-12-1 0,-8 5 0 3,-3 18 1-5,-7 16 2 7,1 19-2-8,-3 13 1 7,-5 5-1-8,-3 6 2 4,3 1 0 2,0-4-1-3,1-2-1 4,-1-3-1-4,3-3 1 3,1 4 0-3,-5-1 1 3,1 6-1-2,-1 5 0 2,-2-3 1-5,0 3 2 5,0 0-3-3,0 0 1 3,0 0-1-2,0 0-2-1,0 0 2 5,0 0 3-5,-2 0 4 3,-32 0 5-4,-12 0 4 4,-2 8-3-1,3 6-2-3,5-7-10 5,6 1 0-4,8-2 0 3,5-6-1-4,8 3 0 2,4-3 2 4,9 0-2-4,0 0 0-2,0 0-1 3,0 0 2-1,0 0 1 1,12 0-1 2,27 0 3-5,13 0-4 6,3 0 0-6,-5 0 1 3,0 0-1-1,-10 0 3 1,-10 0-2-1,-5 0 6-1,-10 0 16 4,-3 0-2-5,-9 0 1 6,-3 0 4-7,0 0-5 4,0 3-11 0,0-1-2 0,0 12 7-1,0 20-2 1,0 14 0 0,0 12-13 1,0 6 0-2,0-12 0-1,0-9 0 3,0-15 0-1,0-17-25-4,0-7-49 4,0-6-46 0,0 0-73-1,0 0-78 0,0-8-116 1</inkml:trace>
    </iact:actionData>
  </iact:action>
  <iact:action type="add" startTime="40632">
    <iact:property name="dataType"/>
    <iact:actionData xml:id="d34">
      <inkml:trace xmlns:inkml="http://www.w3.org/2003/InkML" xml:id="stk34" contextRef="#ctx0" brushRef="#br1">28959 4427 341 0,'0'0'326'5,"0"0"-177"3,0 0 15-2,0 0-48 2,0 0-29 1,0 0 6-2,0 0 13 1,-22-27-23-1,-5 27 18 0,-14 0-17 1,-3 0-10-2,-13 0-18 2,-10 0-3 0,-10 0-15 0,-7 0-3-1,-2 0 1 0,-2 0 1 2,2 0-9 0,2 0-7 0,-2-13-5-5,7-7-13 4,-2 1-3 0,4 0 0-3,1-2 0 5,-1-2 0-2,6 0 0 1,-2-1 0-4,9 5 0 4,4 2 0-3,-2 4 0 4,5 6 0-4,-1-2 0 2,3 2 0-2,6 3 0 4,1-2 0-4,-4 4 0 0,2-1 0 4,0 3 0-4,0 0 0 0,8 0 0 2,-7 0 0 0,-6 0 0 0,-5 0 0 1,-10 0 0-3,1-2 0 1,-6-1 0 2,-7 0 0-2,-2-1 0 1,-7 0 0-2,-3-2 0 3,-4 0 0-3,4 3 0 1,-3-1 0 2,2-4 0-2,1 3 0 1,1-5 0-2,1 3 0 4,3 1 0-4,7 0 0 0,10 2 0 2,7-3 0 1,10 2 0-2,13 2 0 0,8 3 0 1,6 0 0 0,8 0 0 0,-4 0 0-3,6 0 0 5,-6 0 0-4,-7 0 0 4,-3 0 0-6,-8 0 0 4,-3 0 0 0,-13 0 0 0,-6 0 0 0,-19 0 0-2,-6 0 0 4,-4 0 0-4,-7-5 0 0,-3-2 0 3,-11 3 0-2,-6 1 0 2,-8-2 0-4,-8-2 0 3,4 3 0 0,2-4 0 1,4 0 0-4,2 1 0 5,3 3 0-4,1 1 0 4,6 0 0-5,4 0 0 2,5 0 0 1,4 0 0 0,-1-1 0 1,-6 1 0-4,-8 0 0 6,-7-1 0-6,-4 4 0 6,0 0 0-8,-1 0 0 4,-11 0 0 1,-10 0 0-1,-4 0 0 3,-5 0 0-3,0 0 0 1,-3 0 0-3,-3-10 0 6,-1-4 0-6,2-1 0 4,-2 1 0-4,-5-3 0 3,-14 1 0 1,-8 3 0-2,-4-4 0 0,-7 3 0 2,-2 0 0-1,1 0 0-2,2 4 0 0,6 0 0 4,8-2 0-4,9 7 0 4,9 2 0-6,3 3 0 6,-1 0 0-4,-2 0 0 5,-8 0 0-8,2 0 0 5,6 0 0 0,-3 0 0 2,4 8 0-5,1 4 0 2,1 0 0 2,12 2 0-2,3 3 0 1,5-1 0-2,5-2 0 6,2-3 0-8,3-3 0 3,0-4 0 0,-6-1 0 3,-8-3 0-4,-4 0 0 1,-6 0 0 0,6 0 0 2,-6 0 0-1,-1 6 0-3,1 5 0 5,3 3 0-3,3 2 0 3,2 1 0-6,8-4 0 3,0-4 0 3,7-4 0-4,1 0 0 3,-3 1 0-4,-2 0 0 7,-13 2 0-8,-3-1 0 3,0 5 0 0,-6 1 0 3,-1 7 0-4,-8 1 0 0,-4 1 0 3,1 2 0-1,8-1 0 0,4-8 0-1,4-3 0 0,0 0 0 1,7-5 0 0,-8-4 0-3,-3 2 0 3,-5 0 0 1,-5 5 0-2,2 6 0 0,2 8 0 1,9 5 0 1,-1 11 0-1,1 0 0-3,14-1 0 4,10 0 0-2,8-7 0 2,10-1 0-5,6-2 0 6,8 1 0-4,10 0 0 5,9-6 0-6,10 5 0 4,5-5 0-4,9-5 0 7,3-3 0-10,17-5 0 6,14-2 0 2,13-4 0-4,13 1 0 3,2-6 0-4,0 3 0 6,0-3 0-6,0 0 0 4,0 3 0-4,0-3 0 3,0 2 0 0,0-2 0-3,0 3 0 4,0-1 0-1,0-2 0 0,0 2 0-2,0-2 0 2,0 0 0 0,0 0 0 0,0 0 0-2,0 0 0 2,-3 0 0-1,3 0 0 2,0 0 0-2,0 4 0 0,0-4 0 2,0 6 0-2,0-6 0-1,0 10 0 1,0 20 0 3,0 14 0-2,0 16 0-3,0 9 0 5,5-1 0-3,5 12 0 3,6 12 0-7,-5 0 0 8,2 4 0-6,-1-4 0 5,-6-6 0-5,0 5 0 2,-1 0 0 2,0 5 0-2,0-4 0 0,-2-1 0 0,-3-4 0 4,3-4 0-6,-3 1 0 2,0-4 0 0,0-3 0 3,0 2 0-4,0 5 0 1,0 6 0 1,0 3 0 0,0 0 0 0,0-3 0-3,0-21 0 4,0-11 0-1,0-10 0 0,0-12 0-1,0 2 0-1,0 5 0 3,-3 2 0-2,-4 1 0 2,6-2 0-4,-4-6 0 7,3-12 0-8,-1-11 0 7,3-6 0-9,0-6 0 7,0-1 0-2,0 1 0 1,0-3 0-1,0 4 0 1,0 11 0 1,0 13 0-3,0 4 0 5,-4 6 0-7,2-8 0 6,2-5 0-5,-3 2 0 3,3-5 0-1,-3 2 0 3,3-7 0-4,0-5 0 1,0-8 0 2,0-4 0-4,0 0 0 2,0 0 0 1,0 0 0 0,0 17 0-1,-5 19 0 0,5 10 0 3,0 9 0-4,0-14 0 5,0-19 0-7,0-13 0 4,0-9 0-3,0 0 0 5,0 0 0-4,0 0 0 2,0 0 0 0,0 0 0 0,0 0 0-1,0 0 0 0,0 0 0 2,0 0 0-3,0 0 0 1,27 0 0 2,21-4 0 0,26-1 0-3,28 3 0 0,4 2 0 3,15 0 0 0,20 0 0-2,7 15 0-2,11 8 0 6,9 1 0-6,7 0 0 7,7 1 0-10,4 2 0 7,3 0 0-1,6 2 0 0,-3 1 0-1,-2-3 0-1,-5 2 0 6,1-10 0-7,0 5 0 1,-1-8 0 3,-3-3 0-3,-4-1 0 3,-9-5 0-4,2 1 0 5,-5-1 0-4,-1-2 0 5,-7-5 0-6,4 0 0 3,-11 0 0-2,2 0 0 4,-11 0 0-6,-1 0 0 5,-1 0 0-2,-1 0 0 2,7 0 0-3,0 0 0 1,-3 0 0 4,-1 0 0-6,2 0 0 26,-4 0 0-31,-11-12 0 0,-4 2 0 0,-1-4 0 4,-2 0 0 6,2-3 0-2,2 4 0 0,-3-1 0-3,-5 4 0 6,1 3 0-6,-2 0 0 4,4 2 0-3,12-2 0 1,-4 3 0 3,5-2 0-3,-2 6 0 2,2 0 0-5,-2 0 0 7,5 0 0-6,1 0 0 1,-8 0 0 4,0 0 0-3,-3 0 0 0,-8 0 0-1,13 6 0 4,-3-3 0-4,7-2 0 5,-5-1 0-8,-4 0 0 8,10 0 0-6,7 0 0 4,7 0 0-3,4 0 0 2,1 12 0-1,8 2 0 3,-3-2 0-3,2 5 0-1,-5 0 0 3,-5-3 0-2,-1-2 0-2,0 0 0 4,1 0 0-2,4-4 0 3,1-1 0-6,0-2 0 7,9 2 0-6,4-2 0 6,5 4 0-9,3 1 0 8,-6-1 0-4,4 1 0 2,-7-1 0-1,-6-4 0 1,1-2 0 1,-4-3 0-1,0 0 0 0,1 0 0-3,-7 0 0 7,-1 2 0-8,-2 5 0 3,3-5 0 0,6 3 0 3,3 0 0-3,-2 5 0-1,-9-3 0 2,1 3 0 0,-9 0 0 0,-1-3 0-3,-4-1 0 7,-6-3 0-8,-1-3 0 5,1 0 0-1,0 0 0-3,-5 0 0 3,-3 0 0 0,-5 0 0 0,-8-3 0-1,5-8 0 2,7 3 0-3,10-3 0 2,2 1 0-2,5-5 0 3,8 4 0-1,1 0 0-3,1 0 0 5,3 1 0-4,-8-1 0 6,-3 0 0-11,-3-3 0 8,-2 2 0-1,1 0 0 1,-13 0 0-4,-13 5 0 3,-21-5 0 0,-11 5 0 1,-13-2 0-2,-1 1 0-1,-9-1 0 5,-11 1 0-6,-1 3 0 2,-2 2 0 0,0-1 0 2,7 2 0-2,0 0 0-1,2-1 0 3,4 3 0-2,0-2 0 3,9-1 0-6,2 0 0 5,3 3 0-2,3 0 0 2,-9 0 0-3,-8 0 0 1,-10 0 0 2,-10 0 0-2,-11 0 0 1,-3 0 0-2,0 0 0 6,10 0 0-8,5 0 0 3,6 0 0 0,2 0 0 2,-8 6 0-2,-9-1 0-1,-12-5 0 3,-8 0 0-1,-7 0 0 0,0 0 0-3,-3 0 0 2,0 0 0 2,0 0 0-2,1 0 0-1,12-38 0 2,1-25 0 1,2-29 0-2,-4-27 0 2,0-23 0-2,-4-20 0 2,-1-5 0-2,-1 1 0-1,-1 2 0 2,-3 1 0 0,5 2 0 0,-3 0 0-3,-1 3 0 5,-2-1 0-3,-1-11 0 3,0-10 0-6,0-12 0 3,0 4 0 1,0 10 0 1,0 11 0-3,0 22 0 1,0 17 0 3,-1 9 0-4,-9 20 0 3,4 8 0-4,4 11 0 7,2 14 0-8,0 9 0 4,0 8 0-2,0 10 0 4,0 12 0-4,0 11 0 2,0 9 0 0,0 0 0 0,0 4 0-1,0-3 0-3,0-1 0 4,0-1 0 2,0-1 0-4,0 3 0 0,0 6 0 2,0-2 0 1,0 2-22-1,0 0-146 0,-36 0-103-3,17 0-84 5,-12 0-164-3</inkml:trace>
    </iact:actionData>
  </iact:action>
  <iact:action type="add" startTime="45481">
    <iact:property name="dataType"/>
    <iact:actionData xml:id="d35">
      <inkml:trace xmlns:inkml="http://www.w3.org/2003/InkML" xml:id="stk35" contextRef="#ctx0" brushRef="#br1">9873 8196 95 0,'0'0'827'5,"0"0"-724"4,0 0-6-1,0 0-12 0,0 0-25-3,0 0 9 5,0 0 0-3,0 0 15-1,-39-17-30 2,9 27 2 0,-1 14-12 0,-3 11-13-2,2 15-8 3,-3 11-7-2,7 7 1 1,-1 8-1-2,11 9-1 2,7 3 11 2,4 10-5-1,7 4 3-5,0 1 0 6,0 5-7-4,9-8 9 3,13-1-6-3,4 2-3 2,3 0-5 1,0 3 2-2,-1 8-2-2,-4-16-2 3,-8-14-3 1,-2-15 6-1,-4-17 4-4,-4-6-15 5,-4-6-2 0,-2-13 2-1,0-11-2-3,0-8 0 2,0-6 1 2,2 0-1 0,3 0 0-5,-5 0 0 5,0 0-1-2,0 0 1 2,0 0-2-2,0 0-5 0,0 0-1 3,0 0 0-5,-21-26 3 3,-28-17 4-1,-15-12 1 4,-3 2 0-6,0 10-1 2,4-1 0 1,2 15-5 0,8 4-1 1,12 10-2-5,10 13 5 7,13 2 4-5,6 0 0 2,2 0 0-3,8 0 0 3,-1 0 6-1,-4 0-2 1,7 0 5-1,0 25 15 2,0 21 14 0,22 14-38-2,18 13 0-2,5-4 0 5,3 6 0-3,3-8 0 2,4 0 0-5,0-15 0 6,-13-19 0-4,-11-20 0 5,-7-10 0-8,-11-3 0 4,-4 0 0 2,18 0 0-2,16-26 0 1,16-24 0-1,18-16 0 2,-6-10 0-2,-5-6 0 1,-8 3 0-2,-9 4 0 6,-12 9 0-8,-10 20 0 4,-9 12 0-2,-2 17 0 4,-12 10 0-4,-4 4 0 0,0 3 0 2,0 0 0 0,0 0 0 1,4 10-118-4,12 33-91 6,-9-13-195-6,4 0-367 4</inkml:trace>
    </iact:actionData>
  </iact:action>
  <iact:action type="add" startTime="49079">
    <iact:property name="dataType"/>
    <iact:actionData xml:id="d36">
      <inkml:trace xmlns:inkml="http://www.w3.org/2003/InkML" xml:id="stk36" contextRef="#ctx0" brushRef="#br2">3354 13895 692 0,'0'0'158'3,"0"0"-3"7,-206 170-31-3,109-52-28 1,-7 12-31-2,1 2 0 2,13-7 19 1,4-12-43-4,16-22-1 4,15-29-21-2,22-28-9 2,33-30-7-4,5-4-3 3,81-52 1 0,45-44-1 0,41-38-1 3,36-30 1-7,12-16 0 5,-11 9 1-2,-42 37 6 1,-61 50 7-2,-51 49 19 4,-39 35 43-4,-16 23 15 0,-65 80-20 4,-44 51-56-4,-35 45-9 4,-7 15 4-4,5-10 5 4,24-26-7-6,31-36 7 7,36-49 3-7,25-44-5 4,30-44-1-1,30-6-7 2,81-78-5-2,77-48-2-1,60-57 0 3,68-50-1-1,4-35 2 1,-34 16-4-5,-71 47-1 7,-98 83 5-6,-72 70 1 2,-45 53 5 0,-61 75 2 2,-85 77 20-2,-55 66-26 3,-31 32 5-4,9 7-3 1,18-21 0 2,42-45 3-3,47-49 8 0,50-60 3 3,66-59-5-1,46-23-8 0,126-72-4-3,92-50 0 7,75-51 0-8,43-46 0 5,-20-13 0-4,-60 15 0 6,-75 48-23-6,-93 67 20 2,-65 50 3 1,-38 44 0 0,-31 22 8-1,-77 94 2 1,-60 58-2 0,-56 65-8-1,-29 25 0 4,2-5 0-10,20-21 0 9,35-40 0-2,54-52 0 1,43-50 0-4,55-47 0 3,41-41 0 0,116-36 0 0,78-73 0-2,56-63 0 2,46-58 0 1,13-41 0-3,-14-14 0 1,-32 19 0 2,-66 61 0-3,-75 78 0 4,-68 60 0-6,-60 65 0 8,-29 37 0-7,-103 110 0 6,-62 80 0-10,-59 64 0 8,-13 15 0-1,8-21 0 0,37-44 0-1,37-52 0 0,56-65 0 4,46-52 0-6,60-57 0 6,42-21 0-8,113-96 0 6,93-61 0-2,88-67 0 4,62-60 0-8,32-34 0 6,-27-8 0-1,-77 46 0-3,-92 76 0 6,-94 83 0-6,-61 66 0 5,-44 41 0-5,-31 22 0 3,-11 60 0-1,-74 74 0 1,-49 66 0-1,-44 43 0 1,-13 22 0 1,6-4 0-3,20-15 0 2,33-31 0-2,46-50 0 5,40-50 0-6,42-52 0 1,46-63 0 3,103-38 0-2,66-89 0 2,56-72 0-4,32-60 0 7,13-51 0-7,-22-8 0 6,-38 51 0-7,-74 78 0 4,-73 85 0-2,-58 69 0 4,-47 35 0-4,-18 24 0 1,-86 79 0 1,-48 48 0 1,-50 51 0-3,-13 26 0 0,5 12 0 6,14-4 0-8,30-17 0 3,42-33 0-1,34-51 0 2,41-49 0 1,45-47 0-3,42-39 0 5,98-52 0-5,78-64 0 3,71-52 0-4,53-60 0 3,23-49 0 0,-22-23 0 0,-64 24 0 1,-89 63 0-5,-81 87 0 7,-67 76 0-6,-36 45 0 4,-15 14 0-4,-75 86 0 4,-49 58 0-2,-43 63 0-1,-17 27 0 4,-5 11 0-3,12-18 0 1,28-39 0-3,40-51 0 8,48-59 0-9,39-47 0 6,31-40 0-7,71-21 0 4,80-73 0 3,73-58 0-3,60-61 0 0,29-61 0 1,7-54 0 1,-22-19 0-2,-56 14 0-3,-74 90 0 5,-68 96 0-1,-60 92 0 1,-40 91 0-4,-58 115 0 5,-55 83 0-4,-38 76 0 4,-14 18 0-6,4 2 0 8,9-30 0-7,28-43 0 6,32-61 0-10,50-62 0 9,42-58 0-2,27-53 0 0,98-23 0-1,49-88 0-1,53-61 0 4,38-79 0-4,31-68 0 3,20-40 0-4,-31 8 0 6,-72 67 0-4,-86 103 0-1,-82 95 0 1,-45 63 0-1,-68 132 0 4,-69 82 0-5,-46 80 0 6,-12 32 0-5,15-23 0 3,29-41 0-4,32-54 0 3,36-59 0 0,35-60 0 1,38-43 0-1,10-39 0-5,89-7 0 7,48-69 0-3,55-57 0 0,29-54 0 0,16-50 0 1,-8-13 0 0,-36 22 0-2,-52 59 0 3,-63 72 0-1,-50 68 0 0,-28 44 0-3,-55 98 0 5,-42 61 0-4,-33 46 0 6,-14 4 0-10,-1-17 0 6,8-31 0 1,21-40 0 1,44-53 0-5,29-38 0 0,35-41 0 4,20-11 0-1,78-49 0-1,54-64 0 0,53-58 0 6,30-50 0-9,26-43 0 1,-11-12 0 4,-19 21 0 0,-48 44 0-2,-48 72 0-1,-55 66 0 5,-35 47 0-6,-32 26 0 4,-5 75 0-5,-17 54 0 5,-47 54 0-1,-15 21 0 0,-3 0 0 0,0-24 0-2,6-33 0 5,1-25 0-6,19-28 0 3,13-20 0-3,17-20 0 7,13-23-89-8,13-31-89 6,17-25-73-6,21-32-176 4,23-24-332 0</inkml:trace>
    </iact:actionData>
  </iact:action>
  <iact:action type="add" startTime="51696">
    <iact:property name="dataType"/>
    <iact:actionData xml:id="d37">
      <inkml:trace xmlns:inkml="http://www.w3.org/2003/InkML" xml:id="stk37" contextRef="#ctx0" brushRef="#br2">18837 13537 574 0,'0'0'106'4,"0"0"-52"5,-130 204 107-3,14-98-55 2,-23 21 26 0,-19 26-15 0,-10 19-16 0,-1 15 3-2,15-2-39 4,24-23 31-4,36-41-61 5,39-56-15-7,48-38-15 4,14-27-1 0,87-22-4-1,64-44 0 1,55-32 0 0,54-34 0 0,40-24 1-3,-12-15-1 7,-48 9 4-8,-77 43-2 8,-82 43 2-11,-49 50 1 7,-39 26 15 1,-5 13 25 0,-81 72 16-3,-47 52-38 1,-48 48 3 4,-10 26-4-4,-3 0-12-2,17-23-9 4,40-40 8-2,42-52 4 1,49-43-6-2,46-48-4 2,42-5-2-1,92-65-1 1,69-33 1-2,50-41-1 6,50-32 1-8,51-50 3 8,41-53-4-11,-3-35-4 9,-68 3-7-1,-95 72 1-3,-115 87 10 3,-79 92 0-4,-35 60 6 5,-100 109 4-4,-65 60 8 1,-58 68-7 1,-15 32 25 2,10 4-13-4,20-13-9 0,39-36-3 2,43-50-11 1,50-68 0-2,66-54 0-1,40-49 0 4,107-8 0-5,72-63 0 5,64-37 0-6,50-46 0 4,48-42-8 0,24-41-8 0,-24-16 2 0,-69 30-2-3,-96 56-8 6,-100 72 17-6,-67 56 4 2,-39 31 3 0,-62 72 4 2,-75 64 11-1,-49 62-7-2,-42 37-1 3,-4 10-1-1,14-12 1 1,23-36-6-6,40-46 5 8,48-57-2-6,53-44 2 4,50-44-1-4,35-9-3 6,103-65-2-5,72-42-2 3,67-42-1-2,56-43 3-1,39-49-5 4,19-37-14-4,-14-12-19 1,-65 31-1 0,-81 73 2 2,-103 79 29-2,-77 86 8 0,-47 48 5 0,-74 100 34 2,-68 69-33-1,-59 60-3-2,-24 22 14 4,-2 5 2-4,14-20 3 4,34-47 3-6,38-58-6 4,53-57-6-1,46-56-13 2,42-42 0-3,87-8 0 2,80-76 0 2,84-51 0-5,70-60 0 4,71-59 0-4,71-66 0 6,45-62-22-5,-24-31-10-1,-87 27-9 5,-119 79-29-3,-124 121 44 1,-93 104 26-2,-59 82 4 4,-34 73 39-5,-105 107-19 6,-83 93-16-7,-68 52 23 3,-19 25 7 1,-16-6 2 1,25-10-37-2,43-32-3 0,50-46 0 2,63-62 0-3,60-79 0-1,64-55 0 4,46-60 0 0,115-17 0-1,78-74 0-3,67-49 0 5,50-54 0-3,33-51 0 3,18-43 0-7,-23-5 0 6,-79 41-34-3,-90 79-8 3,-100 87 31-4,-70 71 11 4,-51 51 4 0,-113 108 3-1,-70 82-1 0,-52 69 1-3,-11 25 15 6,9-8-2-6,27-22 1 4,32-50-21-4,48-54 0 7,48-57 0-7,57-64 0 1,49-51 0 1,63-21 0 2,93-96 0-1,74-63 0-2,53-61 0 4,61-63 0-4,51-40 0 4,25-26 0-5,-29 8-19 1,-71 58-29 3,-117 88 9-1,-98 91 29-1,-66 74 10-1,-39 54 0 4,-65 97 17-3,-53 70-10-1,-56 67-5 3,-27 29 10-2,-8 6 1 1,6-17-6-3,21-36 12 5,35-43-1-3,40-44 3 3,39-50-21-6,39-43 0 6,29-33 0-5,15-20 0 2,84-44 0 0,59-54 0 1,63-53 0 0,47-48 0 0,33-39 0 1,-9-12-11-4,-44 18-23 5,-65 60-3-3,-80 71 17-3,-56 58 20 5,-47 43 0-1,-21 76 3 1,-87 79 8-3,-47 68-6 2,-32 36 12 0,6-2 5 1,18-22-14-4,26-32 1 5,27-40 4-5,35-44 1 6,30-46-14-6,35-37 0 1,20-36 0 1,86-5 0 2,50-70 0-1,66-47 0-2,29-46 0 5,23-37 0-6,10-29-20 4,-14-21 3-3,-27 12 10 4,-48 35-29-4,-59 68-4 0,-63 72 38 2,-63 68 2-1,-73 71 0 3,-85 101 8-6,-54 76 5 7,-8 40 15-5,16 12-4 4,26-26-5-6,31-49-6 3,32-42 4 1,38-65-17 1,38-53 0-3,39-39 0 1,15-26 0 2,80-43 0-3,42-55 0 1,39-62 0 3,26-62 0-3,30-60 0 1,5-27-23-3,-24 25-2 5,-59 68-3-3,-68 89 20 4,-55 81 8-10,-31 46 4 7,-10 94 1 2,-48 72-1-2,-19 57-4-2,-12 27-2 2,-3-14-25 0,5-45-46 1,-2-41-28-1,-8-40-30-3,-10-36-19 4,-20-23-55-3,79-51-52 1,-5 0-303 0</inkml:trace>
    </iact:actionData>
  </iact:action>
  <iact:action type="add" startTime="56127">
    <iact:property name="dataType"/>
    <iact:actionData xml:id="d38">
      <inkml:trace xmlns:inkml="http://www.w3.org/2003/InkML" xml:id="stk38" contextRef="#ctx0" brushRef="#br0">11486 18837 513 0,'0'0'237'6,"0"0"-99"1,0 0 19 2,0 0-41-3,0 0-16 3,0 0-17-2,176-42 2-1,-141 32-8 2,7 5-7 0,12-7-8 0,2 0-12 0,6 1 0-1,10-3 4 0,2 3-6 3,6-1-8-4,10 5-2 2,-4 1-7-3,8 6-14 10,-6 0-2-13,-6 0 9 5,-3-6 3 1,-5 6-12 0,3 0-15 1,5-5 0-5,7 5 0 6,0 0 0-3,-6 0 0 3,-1 0 0-6,-2 0 0 4,-11-5 0 0,-4-4 0-2,-7 4 0 2,-6 0 0 0,-7-2 0 2,-8-1 0-4,0 4 0 2,-2-8 0-1,6 5 0 2,14 1 0-4,11 0 0 3,10 6 0-1,2 0 0 2,2 0 0-2,-1 0 0-1,-6 0 0 4,9 0 0-4,-3 0 0 4,13 0 0-6,2 0 0 5,7 0 0-3,7 0 0 4,5 0 0-4,-2-5 0 1,4-3 0 1,0 2 0 0,-3 6 0 0,-2 0 0-2,-4 0 0 5,-9 0 0-7,-3 0 0 4,-8 0 0-1,-2 0 0 1,2 0 0 0,0 0 0-2,-2 0 0 3,-2 0 0-2,0 0 0 3,-3 0 0-6,-9 0 0 4,-6 0 0 1,1 0 0-1,-5 0 0-2,2 0 0 1,13 0 0 1,-3 0 0-3,9 0 0 7,6 2 0-7,2 4 0 6,4 5 0-7,4-2 0 3,3 1 0 3,8-3 0-4,9 0 0 2,12-1 0-2,3-2 0 3,16 3 0-2,1 3 0 4,-1 4 0-8,5-3 0 5,-4 2 0 0,-8-1 0 0,6-4 0-2,-5-8 0 4,5 0 0-4,2 0 0 3,4 0 0-2,-8 0 0-1,0 0 0 4,-8 5 0-4,0 1 0 0,4 0 0 2,-1 0 0 1,8-6 0-2,4 0 0-2,10 0 0 5,10 0 0-3,2 0 0 3,2-20 0-5,8-3 0 2,-8 4 0 1,0 0 0 1,-9-2 0-3,-9 8 0 1,-3 1 0 2,-6 7 0-4,1 5 0 6,-6 0 0-6,-8 0 0 5,-12 0 0-4,-9 0 0 0,-18 0 0 2,-15 0 0 2,-19 0 0-4,-19 0 0 0,-20 0 0 3,-14 0 0-2,-7 0 0 4,-3 0 0-8,0 0 0 4,0 0 0 1,0 0 0 0,0 0 0-1,0 0 0 0,0 0 0 2,-29 22 0 0,-10 21 0-2,-19 31-17 0,-19 22-179 3,46-52-120-4,-8-3-152-1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1T23:52:35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73">
    <iact:property name="dataType"/>
    <iact:actionData xml:id="d0">
      <inkml:trace xmlns:inkml="http://www.w3.org/2003/InkML" xml:id="stk0" contextRef="#ctx0" brushRef="#br0">10683 3043 536 0,'0'0'251'4,"0"0"-145"8,0 0 37-11,0 0-26 16,-104-142-52-17,35 142 13 52,-20 0 8-52,-17 20-24 0,-13 29-22 0,-8 21-9 0,8 18-6 0,3 22-3 2,16 15 1 15,11 15 2-16,14 11 9-1,17-4-9 26,19-4 3-26,23-1-8 0,16-10 18 9,34-8-14-3,56-9 8 10,39-24-4-13,32-24-12-3,22-36-7 9,5-31-9 4,12-32-2-12,4-83-2 16,-9-38-2-17,-23-23 5 15,-41-7-1-14,-48 2 1 18,-53-4 1-18,-30-3-4-1,-27-4 2 11,-66 11-2-9,-32 14-7 12,-35 10-34-10,-16 13-27 12,-14 17-14-16,-5 32-62 7,123 95-143 1,21 0-453 16</inkml:trace>
    </iact:actionData>
  </iact:action>
  <iact:action type="add" startTime="10189">
    <iact:property name="dataType"/>
    <iact:actionData xml:id="d1">
      <inkml:trace xmlns:inkml="http://www.w3.org/2003/InkML" xml:id="stk1" contextRef="#ctx0" brushRef="#br0">18239 4879 580 0,'0'0'272'5,"0"0"-176"24,0 0-2-29,0 0-3 1,-219-19 28-1,48 19-38 25,-29 35-8-22,-14 22-11-2,9 22-26 0,19 26-9 9,29 21-7 7,35 19-8-14,39 7-3-3,42 6 9 13,41-7 7-12,42-5 13 15,93-17-4-16,63-24-8 6,49-25 9 0,22-35-11 7,12-45-23-11,-26-22-1 19,-25-83-1-19,-38-44-1 0,-46-36 2 21,-54-24 0-23,-58-14-2 1,-34-1-2 11,-58 11-6-12,-52 11-22 14,-24 21-33-14,-15 28-29 16,-1 30-65-16,91 123-66 17,12 0-154-15</inkml:trace>
    </iact:actionData>
  </iact:action>
  <iact:action type="add" startTime="13283">
    <iact:property name="dataType"/>
    <iact:actionData xml:id="d2">
      <inkml:trace xmlns:inkml="http://www.w3.org/2003/InkML" xml:id="stk2" contextRef="#ctx0" brushRef="#br0">20318 16633 620 0,'0'0'278'3,"0"0"-134"11,0 0-23-14,0 0-21 9,0 0 5 7,249-17-21-16,-103 17-21 22,45 3-4-21,52 8-22-1,40-8 10 12,12-3-10-12,-21 0-6 15,-36 0-5-14,-54 0 0 15,-41 0-7-16,-33 0-3 8,-35 0-1-2,-31 0-5 9,-26 0-2-15,-18 0-1 17,-35 0-7-13,-93 10 4-3,-101 13-4 14,-98-4 5-14,-51-9 2 27,-30-7-6-27,22-3 8-1,54 0-8 1,80 0 5 12,81 0-6-13,70 0 0 15,54 0 1-14,35 0 0 13,12 0 1-14,91-3 5 15,73-10-2-13,91 3-5 14,55-5 0-15,19 13 0 3,-23 2 1 28,-41 0 4-32,-57 0 6 0,-59 0 16 1,-45 7-3 4,-44 3-9 13,-33-3 1-16,-18-1-3 0,-9 4-4 27,-63 13-7-28,-84 12 0 0,-71 14 5-1,-62-4-7 15,-16-5 0-14,17-10 7 4,42-4-1 30,63-10-6-33,69-3 0 1,52-13 0-2,51 0 0 0,31 0 0 14,114 0 0-11,92-24 0-4,69-1 0 30,3 2 0-29,-32 4 0-1,-73 6 0 1,-71 8 0 7,-58 5 0 22,-46 0 0-24,-21 0 0-5,-6 0 0-1,-17 0 0 0,-64 0-3 14,-41 0-5-12,-29 0-24 11,-16 0-55-12,-15 24-68 5,108-11-101 31,9 10-136-36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23:08:44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42">
    <iact:property name="dataType"/>
    <iact:actionData xml:id="d0">
      <inkml:trace xmlns:inkml="http://www.w3.org/2003/InkML" xml:id="stk0" contextRef="#ctx0" brushRef="#br0">25329 5943 574 0,'0'0'146'93,"0"0"-9"-93,0 0-33 0,0 0-36 1,0 0-36-1,0 0 34 0,0 0 33 0,-150-98-35 2,69 90-8-2,-8 8-2 0,-11 0-25 0,-8 2-5 0,-6 34-7 0,-3 18-4 5,7 18-2 4,14 24 1-7,13 19 6 23,17 27 15-25,11 23 4 0,22 19 10 15,22 12-4-15,11 5-1 8,21-10-15 7,57-16-5-13,23-19-7 7,23-35-6-4,23-36 0 4,8-39 3-5,12-44-5 8,9-18-7-9,0-80-1 6,1-43 0-3,-15-30 0 5,-30-20-1-3,-43-14 2 1,-44 9-1-4,-45 19-1 2,-11 33-4 72,-71 39-11-73,-33 36-65-5,-22 23-65 0,61 44-111 1,8 0-251-2</inkml:trace>
    </iact:actionData>
  </iact:action>
  <iact:action type="add" startTime="7651">
    <iact:property name="dataType"/>
    <iact:actionData xml:id="d1">
      <inkml:trace xmlns:inkml="http://www.w3.org/2003/InkML" xml:id="stk1" contextRef="#ctx0" brushRef="#br0">24253 9404 766 0,'0'0'96'4,"0"0"12"3,0 0-28 0,0 0-23 0,0 0-5 0,1 168 3 1,-1-135-4-2,0-6 14 6,0-1-4-6,0-4-3 2,0 2-9-1,0 3-6 1,0-1-2-1,0 0-21 4,0-1 9-8,7-6-9 9,6-3 4-8,-2-2-4 5,8-2-4-2,6-4-6-1,2-3 2 1,4 0 1 1,4 1-3 0,9-3 7 2,4 0-3 12,7 1 0-22,5 2-2 1,1 3 0 7,0-5 5-2,-4 6-3 6,1-5-2-12,2 0-5 14,7-2 1-10,2-3-4 4,9 0 2 13,1 4-1-19,-2 0 4-2,8 4 3 20,-7 6 4-17,3-1 1-3,3 7-8 15,-1-7 3-10,2 1-7-4,-1-2 4 6,4-7-4 5,-4 3-2-9,2-4 5 11,3 3 0-12,-4 1 1 9,-6-4-1-7,-3 3-2 11,-6-6 0-13,-3-1 1 16,-4 0-7-16,-2 0 0-2,-3 0 0 13,-6 0 0-11,3 4 0 15,0-4 0-13,-2 5 0-3,-2-2 0 7,-4 4 0 7,-1-5 0-13,-2 0 0 13,7-2 0-12,-7 0 0 5,9 0 0-5,-5 0 0 6,-6-11 0-4,-2 3 0 6,-12 0 0-7,-7 2 0 10,0 6 0-11,-5 0 0 9,-2 0 0-10,-4 0 0 13,0 0 0-13,1 0 0 9,-2 0 0-9,3 0 0 9,-5 0 0-9,5 0 0 5,-4 0 0 1,0 10 0-1,0 5 0 4,1 6 0-3,0 8 0-3,-3 4 0 3,-2 1 0 2,-1-1 0-7,-1-10 0 6,-2-10 0-1,2-10 0-3,-2-3 0 5,0 0 0-2,4 0 0-1,-1 0 0 2,7 0 0-4,0-3 0 5,15-18 0-5,0-8 0 6,2 0 0-7,1 2 0 10,-1-1 0-12,-3 1 0 8,2 2 0-6,0-2 0 5,1 2-3-3,1 4 2 2,2 4 1 6,-2 3 4-12,5 3-4 11,8 3 0-11,2 0 0 13,11-1 0-13,-1 4 0 10,12 2 0-9,2 3 0 8,6 0 0-9,6 0 0 7,3 0 0-5,2 17 0 7,0-1 0-7,-3 1 0 6,-2-4 0-5,-4 1 0 5,3-2 0-6,4-2 0 7,8 0 0-2,7 4 0-5,10 3 0 11,-1-1 0-9,-6-4 0-5,-7-5 0 8,-2-1 0-1,-7-2 0-1,1-4 0 2,-3 0 0 0,-2 0 0-5,-7 0 0 2,-9 0 0 6,-8 0 0-8,-4 0 0 8,-12 0 0-10,-1 0 0 8,-2 0 0 5,0 1 0-10,-3 5 0-5,-5 2 0 10,-8-6 0-2,-5-2 0-5,-5 0 0 8,2-2 0-5,-3-39-14 2,2-12 5 1,-9 1-5-2,-3 8-21-1,0 13 0 8,-3 6-42-13,-39 12-74 9,-28 13-58-4,27 0-35 7,0 23-182-12</inkml:trace>
    </iact:actionData>
  </iact:action>
  <iact:action type="add" startTime="9352">
    <iact:property name="dataType"/>
    <iact:actionData xml:id="d2">
      <inkml:trace xmlns:inkml="http://www.w3.org/2003/InkML" xml:id="stk2" contextRef="#ctx0" brushRef="#br0">26962 11097 65 0,'0'0'648'0,"0"0"-484"5,0 0-8 3,0 0-70-2,0 0-40 2,0 0-8-1,0 0 10 0,-44-9 34 1,-9 9-32-1,-5 9-14 1,6 8-14 2,3 9-6-3,6-4-9 0,11-1-4-1,9-4-2 5,9-8 0-4,11-4 3 0,3 3 1-2,0 9 15 7,43 9-4-6,10 5-9 0,8 1 2 0,-8 4 12 6,-2 0 14-8,-18 0-7 2,-11-5-3 9,-18-2 1-12,-4-8-6 10,0 4-20-13,-32 0-1 16,-17-6-2-14,-11-3-6 10,3-2-34-10,2-5-37 8,5-8-50 4,37-1-133-10,12 0-257-3</inkml:trace>
    </iact:actionData>
  </iact:action>
  <iact:action type="add" startTime="9842">
    <iact:property name="dataType"/>
    <iact:actionData xml:id="d3">
      <inkml:trace xmlns:inkml="http://www.w3.org/2003/InkML" xml:id="stk3" contextRef="#ctx0" brushRef="#br0">27271 10645 363 0,'0'0'344'2,"0"0"-223"8,9 145 40-6,-9-85-64 3,0 9-21 1,0 13-1 0,0 5-8-1,-2 8-6 1,-11 4-3-1,5-6-24 2,-2-13-3-2,2-20-8 1,5-20-5 2,-1-17-12-3,4-12-3 0,0-11-3 2,0 0-6-5,8-3-13 5,23-28 18-2,6-7 2 1,-6 4-1-2,-7 6 1 3,0 11 0-4,-9 7 0 7,-2 3 3-7,-5 7 16 3,-2 0 6-1,1 0 11-1,2 7 1 2,3 25-25 3,1 6-2-5,-5 0-1 13,-1-7-3-19,5-4-6 13,-4-3-1-12,-1 0-15 11,5-4-47-9,3-8-55 4,-9-12-137-3,4 0-216 3</inkml:trace>
    </iact:actionData>
  </iact:action>
  <iact:action type="add" startTime="10232">
    <iact:property name="dataType"/>
    <iact:actionData xml:id="d4">
      <inkml:trace xmlns:inkml="http://www.w3.org/2003/InkML" xml:id="stk4" contextRef="#ctx0" brushRef="#br0">27841 11507 465 0,'0'0'488'2,"0"0"-337"6,0 0-6-3,0 0-125 3,0 0-20 2,0 0-6-3,39 90-81-1,-39-90-145 4,0 0-383-4</inkml:trace>
    </iact:actionData>
  </iact:action>
  <iact:action type="add" startTime="10393">
    <iact:property name="dataType"/>
    <iact:actionData xml:id="d5">
      <inkml:trace xmlns:inkml="http://www.w3.org/2003/InkML" xml:id="stk5" contextRef="#ctx0" brushRef="#br0">27947 10943 529 0,'0'0'145'2,"0"0"8"3,0 0-48 2,19-139-93 1,-19 131-10-1,0 2-2-1,0 1-3 3,0 5-55-2,0 0-107 1,0 0-143-1</inkml:trace>
    </iact:actionData>
  </iact:action>
  <iact:action type="add" startTime="10630">
    <iact:property name="dataType"/>
    <iact:actionData xml:id="d6">
      <inkml:trace xmlns:inkml="http://www.w3.org/2003/InkML" xml:id="stk6" contextRef="#ctx0" brushRef="#br0">28667 10741 598 0,'0'0'180'4,"0"0"-73"1,0 0-47 3,0 0-31-1,0 0 43 1,0 0-27-2,-52-121-13 1,18 108-4 2,2 8-10-1,-3 5 8-1,2 0 10 1,4 0-6 0,-2 26-5 3,4 11-7-9,6 6-5 8,5 11 3 0,8 7-4 1,3 4-3-11,5 3-4 32,0 1 14-32,0 5 2 0,6 0 11 0,5 2-15 11,5 0-2-4,-3-13-9-2,-4-1-3 13,-4-11-3-12,3-6 0-6,-8-5-12 14,0-10-44-12,0-11-66 13,0-7-23-10,0-12-159-5,0 0-523 7</inkml:trace>
    </iact:actionData>
  </iact:action>
  <iact:action type="add" startTime="10968">
    <iact:property name="dataType"/>
    <iact:actionData xml:id="d7">
      <inkml:trace xmlns:inkml="http://www.w3.org/2003/InkML" xml:id="stk7" contextRef="#ctx0" brushRef="#br0">28536 11258 670 0,'0'0'170'4,"0"0"35"2,0 0-123 0,-179-60-50 1,121 56-22 0,10 4-10 0,12 0-13 3,10 0-77-3,26 0-111-2,0 0-197 4</inkml:trace>
    </iact:actionData>
  </iact:action>
  <iact:action type="add" startTime="11253">
    <iact:property name="dataType"/>
    <iact:actionData xml:id="d8">
      <inkml:trace xmlns:inkml="http://www.w3.org/2003/InkML" xml:id="stk8" contextRef="#ctx0" brushRef="#br0">29129 10530 464 0,'0'0'184'2,"0"0"-17"4,0 0-27 0,-26 173-36 3,4-72-29-1,-5 19-10 0,-1 12-6 0,1 2-4-1,3-11-8 3,-1-15-25-3,3-12-11-3,4-14-9 5,5-19-2 0,12-13-16-1,1-21-52-4,0-19-26 7,0-10-29-6,0-6-132 7,11-25-126-10</inkml:trace>
    </iact:actionData>
  </iact:action>
  <iact:action type="add" startTime="11541">
    <iact:property name="dataType"/>
    <iact:actionData xml:id="d9">
      <inkml:trace xmlns:inkml="http://www.w3.org/2003/InkML" xml:id="stk9" contextRef="#ctx0" brushRef="#br0">29260 11131 532 0,'0'0'188'1,"0"0"-43"4,0 0-56 1,0 0-31 2,0 0 43-2,0 0-61 2,-182-73-23 1,114 66-15 0,-1 0-2-3,1 5-34 1,50 2-99 2,4 0-219-2</inkml:trace>
    </iact:actionData>
  </iact:action>
  <iact:action type="add" startTime="24454">
    <iact:property name="dataType"/>
    <iact:actionData xml:id="d10">
      <inkml:trace xmlns:inkml="http://www.w3.org/2003/InkML" xml:id="stk10" contextRef="#ctx0" brushRef="#br0">17605 2668 297 0,'0'0'47'2,"0"0"47"2,0 0 4 5,0 0-9-3,0 0 29 5,0 0-36-8,-2 141-23 5,2-120-5 0,0 6-12 0,0 9-7 0,0 12-5-2,0 12-7 3,0 9 2-2,0 6-2 0,0 4 2 0,0-3-8 3,-5 1 2-4,4-4 5 3,-2 2 3-2,-5 1-2 1,3 1-5-1,0 2-5-1,-2 0 4 3,4-2-5-2,0 0 1 3,3-1-3-4,0 1-4 0,0 5-1 5,0 5 7-6,0 7 3 2,0 2 0 0,0 2 1 1,0 3-6 1,0-9 4-1,0-3 0-2,0-8-5 5,0-7-1-6,0 5 3 1,0 1-6 2,0 5 0 0,0 3 0 0,0-1-2-3,0-1 0 5,6 0-1-4,-3-9 0 4,4-2 0-5,-7-6 1 4,2 0-3-2,3-1 0 2,0 6-1-3,1-2 0 2,0 1-1-1,-1 4 0 1,1-3 0-1,1 3 1 1,-7-1-1 1,3-4 0-3,-3-8 1 0,3 2-4 2,-3-8 3 0,0-1 0 1,4-1 0-4,-4-3 1 4,0-1-1-2,0 6 1 3,0 3 0-7,0 6-2 7,0 7 1-4,0 15 0 3,0 11 0-3,0 10 1 2,0 5 1 0,0 4-3 0,3 6 2-1,2-3-2 0,1 3 3 3,1-2-2-4,1-1 2 0,-5 1-1 2,0-1-1 0,-3 4 2 0,0-5-2-3,0-12 1 5,0-16-2-2,0-11 2 0,0-10-1-4,0-7 0 5,-8 15 3-1,2 4-3 0,-1 1 0-1,3-5 0-1,2-12 5 3,-1-8-3-1,-2 6 2-1,-2 7 0 1,4 4-2 1,3 0-1-3,-3 0 0 0,3-12 6 3,0 8-6-2,0 17 4 1,0 5-1-2,0-11-3 3,0-10 3-2,0-22 6 3,0-5-7-5,0 9-3 1,0 16 0 2,0 2 0 0,0 8 0-2,-6-6 1 3,-1-5-1-1,0 6 1 0,0 6-1-1,2-8 0 0,0-8 0 3,3-21 0-4,-1-25 0 3,3-9 0-4,-4-7-1 4,1-5 1-3,0 0-7-1,-8 0 1 4,-5-36 3-1,-6-22 2 1,-1-15 1-3,-2-3-2 4,1-9 2-3,0 2-12 1,2 4-5-2,3 7 0 0,5 0 1 4,5 5 5-3,5 16 6 1,1 13 1-2,3 16 2 4,0 11 2-5,0 11 0 1,0 0 2 2,0 13 3 0,25 33-5 0,5 17 0-2,-3 14 5 5,3 5 10-6,-2-3 5 5,-1-2-2-6,-5-11 3 4,-4-15-7 0,-3-14 4 1,-6-18 8-3,4-12-10 2,1-7-1-1,12 0-8 2,9-24-6-2,4-31-1 0,8-15 0 3,-8-12 0-3,-1 10 0-2,-5 7 0 4,-6 12-2-1,-6 15-9-1,0 6-78-1,-3 4-87 3,-15 28-142-3,4 0-727 3</inkml:trace>
    </iact:actionData>
  </iact:action>
  <iact:action type="add" startTime="26637">
    <iact:property name="dataType"/>
    <iact:actionData xml:id="d11">
      <inkml:trace xmlns:inkml="http://www.w3.org/2003/InkML" xml:id="stk11" contextRef="#ctx0" brushRef="#br0">18265 3546 302 0,'0'0'104'6,"0"140"33"3,0-69-47-4,0 6 6 3,0 0-34 0,0-10-3-2,0 5-8 4,0 1 6-4,0 10-6 3,0 9-6-4,0 13-3 6,0 11 5-5,-2 3-16 5,-1 7-2-8,-1 3-5 4,2 9-1 6,2 5-7-8,0 8-1 1,0 4-3 2,0 3-5 0,0 5-1 0,0 11-2-1,0 5 5 0,0 9 3 2,0 6 2-2,0 0-2-1,0-2 3 2,0-4 0 1,0 2 0-2,0-5-1-1,0 4 0 4,0-6 1-4,0-3-3 3,0-2-1-3,0-3-4 1,0-10 1 1,0-9-2 1,0-11-3-3,0-14-2 1,-7-8 2 2,1-8 0-2,6 2 0 1,-2 4-2-2,2 5 1 4,0-1-2-4,0-6 1 0,0-15 0 2,0-17 0 0,0-11 1 0,0-7 2-2,0 2-4 3,0-9 1-3,0 0-1 5,2-11 2-6,-2-10-2 2,2 0 0 1,-2-2 0 0,0-1 0-1,0-5 0 0,0-2 1 2,0-4-1-2,0 9 0 1,0 4 0-3,0 9 0 5,0 14 1-3,0 3-1-1,0-1 0 2,0-7 0 0,0-9 0 1,0-10 0-4,0-7 0 5,0-4 0-5,0-1 0 7,0 1 0-11,0 6 0 7,0 12 1 1,0 4-1-1,0 5 0-1,0-9 0 1,0-7 0 1,0-7 0-2,0-9 1 0,0-1 0 0,0-3-1 4,0 0 0-8,0 2-1 5,0 4 1 0,0 0 0 1,0-4 1-2,0 2 0-1,0-4-1 3,0 6-2-1,0 2 2 0,0 11 0-4,0 7 0 4,0-5 0 1,0-5 0-1,0-5 0-1,0-7 0 1,0-4 2-1,0 0-4 1,0-3 3-1,0 3-2 1,0 8 1 0,0 0 0-1,0 12 0-1,0 2 0 2,0 6 0 1,0 4 0 3,0 8 0-10,0-8 0 6,0-3 0 1,0-2 0 1,0-6 0-10,0 16 0 9,0 6 0-1,0 1-2 2,0-16 2-4,0-27 0 1,0-11 0 1,-2-9-1-1,-3 0-2 0,-11-9-5 0,-5-34 3 4,-4-14 3-5,-1-12 0 0,4 4-2 3,1-1-17-1,2 9-1-1,7 5-11 0,3 12-4 2,4 13 19-2,0 15 14 1,5 8 2-3,0 4 2 3,0 0 0-2,0 0 6 2,0 0 14-1,0 23-2 1,21 9-6 0,2 2 17 0,-3-4-16-1,2-8 5 0,2-15-9 2,3-7-5-2,4 0-3 0,2-33-1 2,0-23-1-1,-7-13 1-1,-2-5-1-1,-6-1 0 5,-2 0-2-6,2-8-8 6,-4-1-34-9,7-11-39 7,7-13-55-1,-22 70-136 0,7-3-498-1</inkml:trace>
    </iact:actionData>
  </iact:action>
  <iact:action type="add" startTime="28506">
    <iact:property name="dataType"/>
    <iact:actionData xml:id="d12">
      <inkml:trace xmlns:inkml="http://www.w3.org/2003/InkML" xml:id="stk12" contextRef="#ctx0" brushRef="#br0">19311 5849 271 0,'0'0'75'4,"0"0"29"3,0 0-10 2,-2 146-22-2,2-88 38-1,0 10-13 2,0 13-10 1,0 8-9-1,0 0-20-1,0 10 1-1,0 4-15 3,0 3-14-1,-7 11-14-2,2 0 2 2,-7 11 9 0,5 7-9 9,0 11-3-16,-1 0-5 5,-1 5-4-1,2 4-3 6,3 7-1-7,4 5-1 8,0 8 0-7,0 8 1 5,0 4 0-6,0-5 2 4,0-1-2 0,0-11-2 0,0-1 1-1,8-2 0 0,-5-3 2 3,3-5-2-4,-1-11 4 1,1-12 5 0,-2-7-2 3,2-3 0-4,-3-5 1 1,4-12-3 0,-4-10 2 2,0-15-3-2,-3-8 1-1,0-7 5 4,0 0 0-5,0 1-4 6,0 2-3-5,0 4-2-1,0 6 0 4,0-3 0-1,0 6-2-2,0 3 2 2,0 2-3 1,1 0 1-1,3 0 0-2,3-8 1 1,-7-6 0 1,0-18-1 1,0-5 1-4,0-5 0 4,0 2 6-2,0 15 1 1,0 21-2-2,0-1-5 4,0 7-1-4,0-7 15 5,0-20 4-9,0-7-18 6,0-20 4 1,0-12-2 1,0-14-1-7,0 8-2 6,0 4 0 0,0 3 1-2,0 8-1 0,-7-3 1 0,2 3-1 2,-7 7 1-2,8 4 0-2,-6 0-1 4,4-2 1-1,1-11-1 0,-1-20 0-2,3-4 0 4,3-6 0-3,-4-3-4-1,-2 0 2 0,-9-12-4 2,-10-31 3-1,-8-17 3 1,-6-15 0 0,-6-6 0-1,-3 1-11 2,1-1-15-2,5 6-22-1,8 10 9 3,8 17 0-2,15 17 31 1,6 14 6 0,5 15 2 0,0 2 0-2,0 0 11 2,21 35-5-2,1 9 5 7,11 11 2-9,-6 5 11 6,4-1 5-6,0 10-3 3,-3 5-16 2,7 10 7-1,-8 7 0-3,-3-9-4 4,-6-8 0 0,-2-28-1 0,-6-19-1-3,-5-15-3-2,4-12-1 6,9 0-4-2,10-41-3-2,12-24-1 2,2-20 1 0,0-14 0-1,13-16-1-1,12-27-1 5,12-23-31-6,12-17-85 4,-57 113-66-3,-7 13-263 1</inkml:trace>
    </iact:actionData>
  </iact:action>
  <iact:action type="add" startTime="30122">
    <iact:property name="dataType"/>
    <iact:actionData xml:id="d13">
      <inkml:trace xmlns:inkml="http://www.w3.org/2003/InkML" xml:id="stk13" contextRef="#ctx0" brushRef="#br0">20392 8657 386 0,'0'0'70'4,"0"0"-2"0,0 0 50 5,15 169-70-3,-15-103 10 3,0 10-4-4,0 9-1 4,0 11 13-2,0 11-10 1,-3 12-8-1,3 18-5 0,0 6-6 2,0 7-3-2,0 9-9 1,0 8-2-1,0 4-2 10,0 7-4-16,0-3-3 3,8 1 0 3,-2-9 8 2,-6-11-5-1,0-8 4-1,0-17-7 1,0-1-1 1,0-5-4-2,0 0-5-1,0 1 0 3,-6-7 3-2,-2 0-3 3,3-10 6-5,5-4-2 1,-2-6-1 2,-3-7 5 1,4-4 0-2,-2-7-6 1,0-4 2 0,-4-12 3-2,4 0-5 1,1-4 3 1,-1-3-4 0,-1-1-4 0,2-2 0-3,2 0 0 5,0 5 0-3,0 0 2 1,0 0 1-2,0-2 3 5,0 0 6-7,0-6-5 4,0-6-2-1,0-8-2 2,0-9 1-3,-4 2-2 2,-3 1-2-1,6 1 0 1,-5 3 0 2,-3-3-1-4,5-3 2-1,-1-4-2 3,0-2 0 1,2 3 1-1,1 6-1-2,2 8 0 2,0 2 1 1,0 3-1-2,0-2 0-1,0-2 0 3,0-6 0-1,0-4 2 1,0-4-2-4,-3-8 0 2,3-8 0 0,0-3 0-1,0-7-1 4,0 1 3-3,0-3-4 4,-4 3 3-7,-1 2-2 2,-4 1 1 1,-4-4-2 2,-1 1 1-2,-5-3-2 0,1 0 2 1,-3-11-6 1,-7-27 1-2,1-6-9-1,-4-2-22 4,1-2 21-3,6-2-27 1,-4 4 14-2,4-7 6 1,3 0 17 2,3 1 0-2,5 6 4 1,7 2 1-3,3 15 1 6,3 6 0-4,0 12 0-1,0 9 0 1,0 2 3 1,3 0 19 0,17 27 3-1,8 28-10 1,-1 11 10 0,0 10 1 1,0 6 2-4,-6 4-1 6,0-6-5-5,-3 6 3-1,1-9-1 3,-5-9 3 0,1-14-4 1,-2-13-1-2,-2-14-3 0,2-8 0 0,0-7-8 4,-2-3 0-6,4-9 0 2,1 0 0-1,4 0-8 3,6-31-2-1,7-24-1-1,1-14 0 1,-8-14 0 0,6-10-1 2,-6-9-2-8,-5-5 0 8,-2 6-17-3,-6 13-51-1,-13 17-53 2,0 62-124 0,0 9-190-1</inkml:trace>
    </iact:actionData>
  </iact:action>
  <iact:action type="add" startTime="36520">
    <iact:property name="dataType"/>
    <iact:actionData xml:id="d14">
      <inkml:trace xmlns:inkml="http://www.w3.org/2003/InkML" xml:id="stk14" contextRef="#ctx0" brushRef="#br0">15914 2348 224 0,'0'0'104'4,"0"0"-30"2,0 0-44-1,0 0-11 3,0 0 26 0,0 0 29 0,0 0-50-2,0 0 41 2,0 137-8 2,-1-97-16-3,1-1 3 1,0 11 1-2,0 10-12 2,0 13-8 1,0 16 9-4,0 6-7 3,0 6 0 5,1 0 6-10,9 4-11 7,-4 4 10-6,1 6 2 6,-4 7-6-4,-1 1 0 4,0-5-5-6,-2-8-6 5,0-6-1-1,0-8 0 1,0 0 4-5,0 7 4 5,0 7-12-1,0 7 0-2,0 2-1 3,0-10 0-2,0 0-1 3,0-3-2-4,0 4 0 0,0-4 3 2,0 5 0 0,4 0 3 0,3 10 4-2,-1 2-4 3,2 0-1-1,-1-8-4-2,-1-4-5 1,0-6 1 2,-2-2 0-1,-1 8 4-3,0 1-2 4,-3 3 2-2,0-6 2 2,0-8-5-5,0-10-2 7,0-7 1-5,0 0 3 5,0 2-1-9,0 1-2 7,-15-5 3-1,1-8-2 0,2-9 3-2,-3-2-9 2,3-1 5 1,-4 0-5-2,8 10 0 1,2 3 0-2,3 2 1 3,3 0 0-3,-2-3 0 1,2 7-1 1,0 9 0 1,0 8 0-2,0-4 3-1,-3 2-2 4,-2-14 0-4,0-11-1 3,-2-8 1-1,-2-8 1-3,2 2 6 4,-5 9-4-2,2 1-2 2,-3 2 0-4,5-8-2 5,-2-9 2-5,4-16-1 6,-1-7-1-7,1-3 1 4,1-6-1 0,0 3 1 0,4 2-1-1,-6 4 0 0,1 12-2 1,-2 14 2 0,1 14 3 1,-3 13-3-5,4 6 0 7,4-18 1-6,-1-7-1 1,-2-13 0 3,1-23 1-1,0-8 0 0,0-9-1-2,2-7 0 3,2-3-3-3,-5 0 0 0,-8 0 1 3,-5-37 1-1,-9-26-1 2,-7-22 1-2,0-14 1-3,2-7-3 2,-2 1-11 1,7 15-6-3,6 21 3 6,7 23 5-6,10 22 4 4,4 15 4-2,0 9 4-1,0 0 0 2,0 16 3 1,0 34 1-2,2 13-4-1,15 10 1 4,6 10 1-3,-2-1 10 4,0 0 9-8,-4-8 13 4,0-9-8 2,-8-12 6-3,3-15-9 2,-6-14 4 1,0-10-5-2,3-9-8-2,10-5 4 5,8 0 14-4,12-29-16 4,8-13-12-3,-7-2-4-1,3-2 3 3,1 3-1-2,-6 1-1 1,4 2-1-2,-3-4-2 3,-3-8-28-2,-5-11-104 1,-30 38-113-2,-1 0-142 1</inkml:trace>
    </iact:actionData>
  </iact:action>
  <iact:action type="add" startTime="38262">
    <iact:property name="dataType"/>
    <iact:actionData xml:id="d15">
      <inkml:trace xmlns:inkml="http://www.w3.org/2003/InkML" xml:id="stk15" contextRef="#ctx0" brushRef="#br0">14885 4615 34 0,'0'0'304'2,"0"0"-245"3,0 0 28 1,0 0-15 3,0 0-43-2,0 154 26 2,-10-97-2-3,4 1-2 2,-2 9 4 2,1 3-6-4,-2 9-9-1,4 6-2 4,-3 5-4-2,3 4-8 2,2 6-4-4,-1 2 0 3,4 4 10 3,-2-1-2-2,-2-4 0-5,1-5-7 5,3 0-3-2,-4-2-4 5,3-3-4-10,-2 3-3 5,0-5-4 2,-5-1 2-1,6-8-3-1,-1-7-1 1,1-4-1 0,2-7 0-1,0 2 1-1,0-4 5 2,0-1 1 0,-3 0 2 0,-2-3 0-3,3-1-2 4,-1 0-5-1,-4 0 3 0,5-1 2-2,-5-2-6 4,3 6 1-4,3-1 2 3,-2-2-1-3,3-4-3 0,0-8-1 2,0-7 3 1,0 3 7-2,-3 2-7-1,3 9-1 6,0 8 2-7,0 2-4 1,0-1 4 1,0-6-1 3,0-16 21-2,0 5 2-3,-3 12-17 3,-2 8-4 0,3-3-3 0,-1-3-2-2,-4-8 3 4,3-4-3-4,-3-1-1 4,1 0 2-5,4 0 0 2,-1-2-1 1,-4 8 2 0,7 8-1-1,-6 8 9 1,-1 9-9 0,1 0 0 0,-2-5 14-3,-2-13-13 3,2-13-1 0,2-23-2 0,-1-3 0-2,1-5 1 2,1-1 0 0,-7-3-1 0,11-6 0-4,-5 1 0 6,3 0 0-3,-2-3-1 1,-2 0 0-1,-9 0 0 0,-1-6-2 2,-2-44 2-1,-5-20 0-1,-2-23 1 0,-2-2-1 3,0 0 1-3,-3 20-2 1,7 20-3-3,5 19-8 4,11 20-3-2,1 10 12-2,1 6 3 4,6 0 1-2,0 0 0 2,0 19 2-4,0 28 2 6,0 13 0-5,14 2-4 3,17-2 2-4,0-5 1 3,0-5 21 1,0-6-4-2,2-5 6 0,-6-7-2 0,1-7-15 2,-10-6-1-2,-4-14-5 0,2-5-1-1,2-5-1 4,9-45-1-4,4-26-1 1,4-12-1 3,1-8 1-4,3 3 1 4,1 11-3-5,-5 17-17 4,-4 19-45-4,-13 29-75 3,-18 17-88-2,0 3-491 2</inkml:trace>
    </iact:actionData>
  </iact:action>
  <iact:action type="add" startTime="39744">
    <iact:property name="dataType"/>
    <iact:actionData xml:id="d16">
      <inkml:trace xmlns:inkml="http://www.w3.org/2003/InkML" xml:id="stk16" contextRef="#ctx0" brushRef="#br0">13751 6908 407 0,'0'0'114'3,"0"0"-11"3,0 0 32 2,0 0-81 0,-3 186 9-2,-7-124-6 2,-3 10-7 1,5 2-11-2,1 1-5 0,3-1-1 1,-5-6-2 0,2-2 1 1,-3-3-4-4,-1-4-8 2,1-2-5 1,4-5-6 0,-5-8 0-2,7-5 4 2,-6-4-1 0,4 1 3 5,4-4 2-11,-4 10-1 7,0 1-4-2,-1 1-7 2,-1 1 4-5,1-6-8 6,1 2 2-2,-1-5-3 0,3 0 1-1,-5-3 0 0,5-8-1 3,-2-6 0-4,2-3 1 0,-1-3 0 2,5-1 2 0,-3-5 8 0,3 2-3-3,-5-6 0 4,5-1-2-2,-1 5-3 1,-2-2-2 0,-1 2 0 1,-3 3 0-4,6-5-1 3,1-5 0-2,-6 0 0 2,-4 0-3 0,-3-8-1 0,-4-32 3 0,2-6 0-1,-1-6 1 3,-1-2 1-3,8 1-1-2,-4 1-1 2,4 6 1 3,2 2-1-3,2 9 2-1,2 11-1 2,3 10 1-1,0 11-2 3,0 3 2-7,0 0 1 6,0 17 3-1,0 34 17 1,8 23 23-4,14 9-32 5,3-4-1-3,-5-8 15 3,5-11-4-4,-7-12 1 0,-2-12-5 4,-2-5 4-3,-1-15-3-1,-5-4-4 0,2-8-2 3,3-4 4-2,4 0-8 0,0-11-6 2,8-29-4-2,-2-13 0 4,-5-4-1-10,-4-1 1 9,-1 7-1-4,-3 13-2 3,-6 19 2-2,-4 9-4 0,0 10-28 0,0 0-50 2,0 0-48 0,-4 0-78-4,-1 0-111 5,1 0-491-4</inkml:trace>
    </iact:actionData>
  </iact:action>
  <iact:action type="add" startTime="42837">
    <iact:property name="dataType"/>
    <iact:actionData xml:id="d17">
      <inkml:trace xmlns:inkml="http://www.w3.org/2003/InkML" xml:id="stk17" contextRef="#ctx0" brushRef="#br0">11652 6572 107 0,'0'0'96'4,"0"0"-35"3,0 0-20 2,0 0-30-2,0 0-7-1,0 0 3 2,0 0 24 0,-6-3-14 0,6 3-13-2,0 6 5 3,0 0-9-2,0 1-302 2</inkml:trace>
    </iact:actionData>
  </iact:action>
  <iact:action type="add" startTime="43752">
    <iact:property name="dataType"/>
    <iact:actionData xml:id="d18">
      <inkml:trace xmlns:inkml="http://www.w3.org/2003/InkML" xml:id="stk18" contextRef="#ctx0" brushRef="#br0">11267 6709 100 0,'0'0'208'5,"0"0"-117"1,0 0-25 0,0 0 11 3,0 0-8-1,0 0 1 0,0 0-16-3,3 11-2 6,-3-11-29-5,3 6-6 3,2 2 7-4,2-1 9 2,-1 5-17 1,0-1-16 0,3-3 0-1,-3 0-43 1,-5-5-187 0,-1-3-54-1</inkml:trace>
    </iact:actionData>
  </iact:action>
  <iact:action type="add" startTime="44030">
    <iact:property name="dataType"/>
    <iact:actionData xml:id="d19">
      <inkml:trace xmlns:inkml="http://www.w3.org/2003/InkML" xml:id="stk19" contextRef="#ctx0" brushRef="#br0">11267 6709 494 0,'100'96'110'1,"-79"-81"31"3,2 10-61 1,9 6-10 3,-2 4-10 3,7 9-17-3,-1 3-10-3,5 1-14 3,7 5-7-1,1-2-3 2,6-1-4-4,7-2-2 6,5 5 0-6,3-3-3 6,1-1-1-9,-2-6-2 7,-4-1-9-1,-5-5-34 0,-6-6-96-3,-44-29-154 3,-7-2-139 1</inkml:trace>
    </iact:actionData>
  </iact:action>
  <iact:action type="add" startTime="44269">
    <iact:property name="dataType"/>
    <iact:actionData xml:id="d20">
      <inkml:trace xmlns:inkml="http://www.w3.org/2003/InkML" xml:id="stk20" contextRef="#ctx0" brushRef="#br0">12646 7787 390 0,'0'0'57'5,"0"0"116"0,0 0-52 3,192 104-47 1,-154-73-11-2,10 3-9-1,-6 7-33 3,5 3-13-2,4 2-8 2,2 0-1-3,5-2-43 2,-44-35-134 0,0-6-143-1</inkml:trace>
    </iact:actionData>
  </iact:action>
  <iact:action type="add" startTime="44448">
    <iact:property name="dataType"/>
    <iact:actionData xml:id="d21">
      <inkml:trace xmlns:inkml="http://www.w3.org/2003/InkML" xml:id="stk21" contextRef="#ctx0" brushRef="#br0">13517 8421 471 0,'0'0'66'5,"0"0"2"1,145 145-14 2,-111-103-15 0,-8-12-30 0,3 3-8-1,-5-4-1 0,8 7-9 1,3-2-17 0,-26-24-58-2,2-6-114 3</inkml:trace>
    </iact:actionData>
  </iact:action>
  <iact:action type="add" startTime="44631">
    <iact:property name="dataType"/>
    <iact:actionData xml:id="d22">
      <inkml:trace xmlns:inkml="http://www.w3.org/2003/InkML" xml:id="stk22" contextRef="#ctx0" brushRef="#br0">14322 9144 583 0,'0'0'108'3,"0"0"-48"5,155 104-7-1,-118-73-43 3,-1 3-8-4,-6-5-2 1,1 2-1 1,-7-3-91 0,-21-25-120-1,0-1-247-2</inkml:trace>
    </iact:actionData>
  </iact:action>
  <iact:action type="add" startTime="44799">
    <iact:property name="dataType"/>
    <iact:actionData xml:id="d23">
      <inkml:trace xmlns:inkml="http://www.w3.org/2003/InkML" xml:id="stk23" contextRef="#ctx0" brushRef="#br0">15106 9723 519 0,'0'0'63'7,"0"0"-32"0,176 130 24-1,-136-101-10 4,-8-2-15-3,4 3-28 2,-4 3-2-4,9 3-2 2,-30-23-131 2,2 1-73-1</inkml:trace>
    </iact:actionData>
  </iact:action>
  <iact:action type="add" startTime="44982">
    <iact:property name="dataType"/>
    <iact:actionData xml:id="d24">
      <inkml:trace xmlns:inkml="http://www.w3.org/2003/InkML" xml:id="stk24" contextRef="#ctx0" brushRef="#br0">15934 10328 503 0,'0'0'110'5,"0"0"52"3,0 0-78-3,179 128-80 4,-137-98 2-1,-2 0-6 2,-1 3 0-5,-8-6-23 2,-7-1-112 0,-24-25-68 1,0-1-273-2</inkml:trace>
    </iact:actionData>
  </iact:action>
  <iact:action type="add" startTime="45150">
    <iact:property name="dataType"/>
    <iact:actionData xml:id="d25">
      <inkml:trace xmlns:inkml="http://www.w3.org/2003/InkML" xml:id="stk25" contextRef="#ctx0" brushRef="#br0">16550 10796 563 0,'0'0'39'1,"0"0"-32"7,192 133 23-2,-147-97 68 3,0 2-85-3,5 3-13 2,-8 3 0-1,2 3-34 3,-33-37-134-5,-1 5-266 3</inkml:trace>
    </iact:actionData>
  </iact:action>
  <iact:action type="add" startTime="45327">
    <iact:property name="dataType"/>
    <iact:actionData xml:id="d26">
      <inkml:trace xmlns:inkml="http://www.w3.org/2003/InkML" xml:id="stk26" contextRef="#ctx0" brushRef="#br0">17576 11726 509 0,'0'0'176'4,"0"0"-59"2,170 120-34 2,-116-71-44 0,-2 6-15-2,-7 2-17 2,-2 1-6 1,-4-3-1-2,-6-7-15 0,-1 0-65 1,-26-38-107-1,-1-3-177 1</inkml:trace>
    </iact:actionData>
  </iact:action>
  <iact:action type="add" startTime="45507">
    <iact:property name="dataType"/>
    <iact:actionData xml:id="d27">
      <inkml:trace xmlns:inkml="http://www.w3.org/2003/InkML" xml:id="stk27" contextRef="#ctx0" brushRef="#br0">18315 12532 410 0,'0'0'71'4,"0"0"-50"2,0 0-6 2,142 150 26 0,-123-119-27 0,-5-4-14-2,0-3-4 2,10 2-4 0,0 4-15-2,-17-22-47 2,10 3-184 0</inkml:trace>
    </iact:actionData>
  </iact:action>
  <iact:action type="add" startTime="45680">
    <iact:property name="dataType"/>
    <iact:actionData xml:id="d28">
      <inkml:trace xmlns:inkml="http://www.w3.org/2003/InkML" xml:id="stk28" contextRef="#ctx0" brushRef="#br0">18920 13227 418 0,'0'0'86'4,"0"0"13"4,0 0-1-2,0 0-73 3,176 171 2-1,-139-137-11-2,2 8 40 2,12 4-24 1,4 12-27-1,3 7-4-2,-2 9-1 2,-36-50-63-1,-4-4-265 2</inkml:trace>
    </iact:actionData>
  </iact:action>
  <iact:action type="add" startTime="45874">
    <iact:property name="dataType"/>
    <iact:actionData xml:id="d29">
      <inkml:trace xmlns:inkml="http://www.w3.org/2003/InkML" xml:id="stk29" contextRef="#ctx0" brushRef="#br0">20084 14414 517 0,'0'0'42'7,"0"0"49"-1,179 162-25 5,-133-113-44-8,-2 6-2 6,2 0-15-3,-2-6 1 2,1 0-1-2,0-8-5 2,-2-3-1 0,0-1-41 0,-35-36-139-1,3 3-267 1</inkml:trace>
    </iact:actionData>
  </iact:action>
  <iact:action type="add" startTime="46001">
    <iact:property name="dataType"/>
    <iact:actionData xml:id="d30">
      <inkml:trace xmlns:inkml="http://www.w3.org/2003/InkML" xml:id="stk30" contextRef="#ctx0" brushRef="#br0">20841 15123 236 0,'0'0'195'6,"164"156"-141"0,-88-80 48 0,3-4 51 2,0-7-62 0,-3-8 5 0,-8-7-38-2,-8-6-34 3,-13-5-18-1,-15-15-6 0,-16-14-5-2,-16-10-64 1,0-5-324 1</inkml:trace>
    </iact:actionData>
  </iact:action>
  <iact:action type="add" startTime="47897">
    <iact:property name="dataType"/>
    <iact:actionData xml:id="d31">
      <inkml:trace xmlns:inkml="http://www.w3.org/2003/InkML" xml:id="stk31" contextRef="#ctx0" brushRef="#br0">16845 346 206 0,'0'0'104'1,"0"0"-13"4,0 0-8 2,0 0-48 0,0 0 33 3,0 0 9-4,0 0 27 2,105-36 35-1,-105 11-10 0,0 5-26 1,0-3-21-1,0 6-19 2,0 7-9-3,0 1-15 3,0 7-21-3,-13 2-1 2,-10 0 5 0,1 16 18 2,1 29-1-6,8 11-10 3,10 6-18 1,3-6-8 0,0-12 2 3,18-12-4-7,19-20 3 7,8-12 2-5,7-14-4 3,-8-37-2-4,-3-16 1 7,-20-5-1-7,-12 5-1-2,-9-1 0 6,0 7 0 0,-6 12 1 0,-21 17-1-4,-11 21 2 5,3 11 0-4,-12 2 5 4,2 44 17-5,6 9 4 1,9 5-3 2,7 0-6 1,15-8-8-3,8-16-4 0,0-9 3 4,16-13 3-2,31-14 6 0,16 0-9-1,3-11-9 2,-3-25 2-2,-11-1 3-2,-18 2-4 4,-15 8 0-2,-15 4-1 1,-4 6-1-2,-2 5-3 3,-47 11 2-2,-12 1 1-2,-19 16 1 3,3 36 1 1,0 12-1-1,12-1 0 0,25-1 1-2,16-16 0 2,19-8 1 0,5-13 3-1,29-14 0 0,31-11-2 1,16 0 0 1,6-38-1-2,-8-17-1-1,-11-5 1 3,-22-3-1 0,-19 5-1-2,-22 11 0-1,0 13-1 2,-29 9 1 0,-30 19-3 1,-13 6 3-4,-9 6 0 2,-1 38 1 1,13 7 0-1,12 2 3 0,18-3 5 1,20-16 19 0,16-9 6-4,3-5 7 5,15-15-4-1,40-3-20 0,12-2-8-1,9 0-4 0,-6-13-4 3,-16-14 1-3,-15 2-2 2,-13 4 0-3,-22 4-2 4,-4 5-2-6,0 7-2 5,-27 5-2-3,-18 0 7 1,-4 17 1 2,4 17-2-1,9-1 4-2,7 1-1 1,19-7-1 1,4-8 5 1,6-7 0-5,6-10 2 5,33-2 0-1,9 0-3-1,-4-25-2 1,0-8-1-1,-19 0-2 3,-11-3 1-5,-14 4-1 3,0 1 0 0,-12 2-4-1,-26 10 4 2,-2 7 1-3,1 10 0 2,2 2 0-1,6 0 0 2,7 28 3-2,13 13-1 0,11-2 7 3,0 1 13-5,32-7-1 2,17-10 0 0,2-14-12 1,4-9-4 0,-3 0 0-2,-7-32-5 3,-11-15 0-1,-18-6 0 0,-11 7-4-3,-5 8-1 5,0 10-9-4,-2 13-41 4,-34 6-37-6,-7 7-64 4,-22 2-37 1,30 0-90-2,-1 0-391 1</inkml:trace>
    </iact:actionData>
  </iact:action>
  <iact:action type="add" startTime="50428">
    <iact:property name="dataType"/>
    <iact:actionData xml:id="d32">
      <inkml:trace xmlns:inkml="http://www.w3.org/2003/InkML" xml:id="stk32" contextRef="#ctx0" brushRef="#br0">14127 1129 358 0,'0'0'136'3,"0"0"-3"5,0 0 1-2,0 0-54 3,0 0 10-3,0 0-29 1,0 0 11 3,-74-66-7-3,64 42 4-2,-3-5-17 3,2-3 3 0,1-3 16-1,0-1-8 0,4-3-28 1,3 3-5 0,-4 7-8-1,7 5 0 1,-1 4 3-1,1 9-2 2,0 6 15-1,0 2 30-1,0 3-1-1,6-4 13 3,25 0-35-2,14 1-32 1,-1 0-3-1,6 3-7 2,1 0-1-2,-4 0-2 4,-4 0-9-4,4 0-49-1,-3 0-65-1,-5 0-27 3,-6 0-62 0,-32 0-77 0,-1 0-509-1</inkml:trace>
    </iact:actionData>
  </iact:action>
  <iact:action type="add" startTime="51039">
    <iact:property name="dataType"/>
    <iact:actionData xml:id="d33">
      <inkml:trace xmlns:inkml="http://www.w3.org/2003/InkML" xml:id="stk33" contextRef="#ctx0" brushRef="#br0">14538 974 61 0,'0'0'510'2,"0"0"-272"3,0 0-43 0,0 0-55 4,0 0-14-2,0 0-1 3,128-39-39-6,-107 35-42 4,0 4-14 0,-5 0-26 0,-5 0-4-1,-1 0-25 2,-7 0-78-1,-3 0-78-2,0 0-142 1,0 0-390 0</inkml:trace>
    </iact:actionData>
  </iact:action>
  <iact:action type="add" startTime="51313">
    <iact:property name="dataType"/>
    <iact:actionData xml:id="d34">
      <inkml:trace xmlns:inkml="http://www.w3.org/2003/InkML" xml:id="stk34" contextRef="#ctx0" brushRef="#br0">14538 974 566 0,'70'163'264'2,"-67"-163"-109"6,10 0-26-2,1 0-64 3,7 5-15-2,7 3-15 1,2 0-23 2,4 0-7-4,0 4-3 4,-8-7-2-5,-5 0-23 1,-2-5-65 3,-19 0-107 1,0 0-267-5</inkml:trace>
    </iact:actionData>
  </iact:action>
  <iact:action type="add" startTime="51600">
    <iact:property name="dataType"/>
    <iact:actionData xml:id="d35">
      <inkml:trace xmlns:inkml="http://www.w3.org/2003/InkML" xml:id="stk35" contextRef="#ctx0" brushRef="#br0">14971 1054 418 0,'0'0'192'3,"0"0"-24"4,0 0-24-2,0 0-63 2,-27-172-4 0,25 137-18 1,0 3-1 0,2 6 4-1,0 7-3 4,0 2-5-7,0 7-4 5,0-1-11-3,15-4-19 1,9 5-8 2,3 0-6-2,5-4-4 0,9 5-2 2,-1-2 0-1,2 3-2-2,3 5-20 0,-1 1-62 6,-5 2-53-5,-36 0-60 0,0 0-275-2</inkml:trace>
    </iact:actionData>
  </iact:action>
  <iact:action type="add" startTime="52041">
    <iact:property name="dataType"/>
    <iact:actionData xml:id="d36">
      <inkml:trace xmlns:inkml="http://www.w3.org/2003/InkML" xml:id="stk36" contextRef="#ctx0" brushRef="#br0">15440 894 239 0,'0'0'334'6,"0"0"-250"0,0 0-3-1,0 0-35 4,0 0-7-3,0 0-1 3,-21 32 1-3,10-15 17 2,-3-1-9-3,10 3 1 5,1 3-3-3,3 0-3 0,0 2-7-1,0 4-1 3,0-1-11-1,21-2-1 0,0-2-5-2,-1-6 6 2,2-3 10 1,-6 1-1-2,-8-5-12-1,-1-3-3 2,-7 9-13 0,0-1-4 1,0 2-6-5,-15 7 3 4,-9-1-16 0,-7-8-68 9,18-12-65-15,8-3-246 3</inkml:trace>
    </iact:actionData>
  </iact:action>
  <iact:action type="add" startTime="53074">
    <iact:property name="dataType"/>
    <iact:actionData xml:id="d37">
      <inkml:trace xmlns:inkml="http://www.w3.org/2003/InkML" xml:id="stk37" contextRef="#ctx0" brushRef="#br0">16940 383 436 0,'0'0'335'5,"0"0"-139"3,0 0-52-2,0 0-42 0,0 0-6 2,0 0 14 1,0 0-36-2,0 62-6-1,0-5-1 3,0 8 1-2,-3 12-9 0,-4 3-4 2,1 7-8-2,1 9-7 2,0 5-8-4,1 6-4 2,-4 2-7 7,6-6 2-10,-6-4-1 2,1-6-4 3,4-7-12-2,-4-5-6 2,3-8 0-3,1 0 0 2,-6-6 0 1,8-3 0-3,-2-3 0 0,0 1 0 3,0-5 0-2,3 4 0 2,0-1 0-5,0-5 0 7,0-1 0-5,0 0 0 6,0-1 0-11,0-1 0 7,0-11 0 1,0-3 0 0,0-2 0-3,0 8 0 1,0 5 0 1,0 10 0 0,6 4 0-1,3 3 0 0,-2-3 0 3,-3 2 0-4,3 5 0 1,6 6 0 0,2 9 0 1,-1 11 0 1,9 0 0-4,-2-10 0 5,0-4 0-3,-5-10 0 3,-5-9 0-8,-3 8 0 6,2 8 0 0,3 9 0 1,-2 12 0-3,7 8 0 1,4 6 0 2,-7 5 0-2,-2-5 0 0,-10-2 0 0,-3-10 0 1,0-3 0 1,0-5 0-3,0-5 0 3,0-14 0-2,0-6 0 1,0-9 0-3,-7 15 0 6,4 6 0-5,0 7 0 4,3 11 0-5,0 1 0 2,0 2 0 1,0-1 0 1,0 5 0-3,0-4 0 1,0-7 0 2,0-4 0-1,0-14 0-2,-6-7 0 1,-4 10 0 2,3 12 0-2,3 2 0-1,4-9 0 2,0-11 0 0,-3-14 0 0,1 14 0-2,-3 3 0 4,2 2 0-4,3-5 0 4,-5-14 0-6,-5-6 0 5,-1-4 0-1,5-4 0 0,-1 0 0-1,4 1 0-1,3 4 0 4,0 5 0-4,0 15 0 2,0 11 0-2,0 3 0 4,0 13 0-4,0-2 0 0,0-10 0 2,0-2 0 0,0-16 0 0,0-13 0-2,0-3 0 4,0 3 0-4,0-1 0 4,0 3 0-6,0 1 0 6,0-1 0-4,0 4 0 2,-10 5 0-2,-2 10 0 2,5 16 0 0,-2 10 0 1,5-1 0-2,1-3 0-1,3-16 0 3,0-13 0-1,0-14 0-3,0-9 0 3,0-8 0 0,-4 6 0 0,4 6 0-3,0 1 0 6,0 4 0-5,0 5 0 5,-6 3 0-9,1 4 0 7,-5-5 0-1,3-9 0 1,5-17 0-2,-1-5 0-1,1-9 0 3,-1-3 0-2,-3 0 0 1,6 6 0-2,-4 8 0 2,1 5 0 0,-7 10 0-1,-1-2 0 0,-2-3 0 2,-2 0 0-1,3-4 0-2,3-15 0 3,3-5 0-2,6-11 0-1,-3-4 0 0,3-4 0 2,0 2 0 1,0 9 0 0,0 7 0-4,0 9 0 2,0 9 0 3,0-3 0-3,0-1 0 1,0-6 0-2,0-4 0 3,0-3 0-2,0-2 0-1,0 5 0 1,0-2 0 2,0-5 0-1,0 2 0-2,0-9 0 2,0-2 0-2,0-6 0 3,0 0 0-3,0 0 0 2,0 0 0 0,0 0 0 0,0-36 0 0,0-21 0 0,0-15 0 1,0 0 0-2,-18-1 0-1,-6 11 0 1,-2 5 0 0,2 8 0 2,-2 2 0-4,2 8 0 4,1 3 0-2,6 9 0 2,4 6 0-4,4 2 0 5,3 10 0-3,2 1 0 0,2 8 0-1,-1 0 0 2,3 0 0 0,0 0 0 0,0 0 0-1,0 0 0 0,0 0 0 2,0 0 0-2,0 19 0 0,19 22 0 0,9 9 0 1,2 7 0 0,-5 6 0-1,0 2 0 1,-3-2 0 0,-3-3 0 0,-3-8 0-3,1-3 0 5,-5-9 0-4,3-14 0 2,-8-9 0-3,-3-12 0 3,3-2 0 2,-7-3 0-3,0 0 0-1,3 0 0 2,-3 0 0 2,7 0 0-4,8 0 0 2,8-17 0-2,16-26 0 2,8-24 0 2,4-22 0-6,1-27 0 6,0-11 0-4,-7 3 0 3,-14 32 0-4,-10 34 0 6,-11 33 0-5,-10 19 0 4,0 6 0-6,0 0 0 3,0 0 0 0,0 0 0 2,0 0 0-1,0 20 0-1,-22 23 0 2,-5 17 0-2,0 3 0 2,-1 3 0-3,1 6 0 4,2-2 0-3,3-5 0 1,-4-6 0-4,2-7 0 3,-2-9 0 1,2-7 0-2,6-15 0 4,0-6 0-3,4-15 0 3,-6 0 0-6,-3 0 0 3,-9-41 0 3,-3-17 0-2,-5-10 0 0,1-10 0-1,0-2 0 2,7-3 0-2,5 8 0 1,5 8 0-4,9 9 0 3,6 14 0 2,4 14 0-4,-1 14 0 3,4 10 0 0,-3 6 0 0,0 0 0-2,0 0 0 3,3 0 0-2,-4 0 0 2,4 0 0-4,0 22 0 4,0 19 0-2,27 21 0 1,5 11 0 0,-2 6 0-1,2-1 0 1,1-1 0-1,-1-14 0-1,-1-11 0 1,-4-10 0 2,1-11 0-1,-9-10 0-2,-4-8 0 2,-8-4 0 0,0-4 0 1,0-5 0-4,-5 0 0 4,5 0 0-2,-4 0 0 1,-2 0 0-2,-1 0 0 2,6 0 0-1,-3 0 0 2,2 0 0-3,1 0 0 2,1 0 0 1,-6 0 0-1,-1 0 0-3,5 0 0 3,-5 0 0-1,0 0 0 1,0 0 0-1,0 0 0 1,0 0 0 0,0 0 0 0,0 0 0-2,0 0 0 3,0 0 0-2,0 0 0 2,0 5 0-4,0 7 0 3,-22-1 0 0,4-3 0 0,3-6 0-2,3 1 0 3,5-3 0 0,4 0 0-3,3 0 0-1,0-17 0 5,0-15 0-3,0-8 0 2,16-6 0-4,12 0 0 4,7-14 0-1,-1-9 0 0,0-13 0-3,1-2 0 6,-8-1 0-7,-2 9 0 5,-8 18 0-3,-4 20 0 2,-3 16 0-1,-7 14 0 2,-2 8 0-3,-1 0 0 2,0 0 0 2,0 0 0-4,0 0 0 0,0 0 0 2,0 0 0-1,0 0 0 2,0 0 0-4,0 0 0 4,0 0 0-1,0 0 0 0,0 0 0-2,0 0 0 3,0 0 0-2,0 0 0 1,0 0 0-2,0 0 0 2,0 0 0 0,0 0 0 0,0 0 0-1,0 0 0 0,0 0 0 2,0 0 0-2,0 0 0-1,0 0 0 2,0 0 0 0,0 0 0 0,0 10 0-2,0 7 0 3,0-4 0 0,0-4 0-1,0-6 0-4,0-3 0 5,0 0-51-2,0 2-58 1,0 4-37-2,0 5-59 2,0-6-89 0,0 4-205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23:08:44.69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153">
    <iact:property name="dataType"/>
    <iact:actionData xml:id="d0">
      <inkml:trace xmlns:inkml="http://www.w3.org/2003/InkML" xml:id="stk0" contextRef="#ctx0" brushRef="#br0">14150 9737 491 0,'0'0'175'8,"0"0"-81"-5,0 0 37 6,0 0-27-5,0 0-25 5,-171-167-19-1,116 109 5 0,-13-12-8 0,-9-7 0-1,-6-9-6 2,-12-10-4-2,-8 0-4-1,0-17-10 2,-12-8-10 3,-11-5 3-5,-11-2 5-1,-8 3-6 14,-5 6-1-19,-2-4-8 8,-7-9-4-3,-8-10 6 4,-10-13 0 2,-4 0-3-8,5-3-4 6,9 9-1-5,15 9-4 6,8 12 0-1,12 7-2-4,13 14 1 4,9 9-1 4,13 12 2-11,12 7-3 13,-2 9 2-13,-5 1 6 8,-12-4-5-6,-20-9 2 12,-13-9-4-12,-6-5 4-3,6 5-6 14,9 5-2-10,20 14 0-1,16 16 0 1,18 11 0 5,19 12 0-6,19 6 1 7,5 5 1-3,1-2-1 0,5 2 0-4,2-6-1 7,2 6 2-7,3 1-1 7,2 4-1-7,8 5 1 9,-1 8-2-10,9 0 2 11,0 4-1-12,0 0 0 4,0 0 0 1,0 0 1 2,0 0 2-3,0 0-1 2,0 0 0 0,0 0-2 3,0 0 0-6,0 0 1 2,0 0-1 2,0 0-2-2,0 0 1-2,0 0-1 4,0 0 2 1,0 0 0-6,0 0 5 1,0 0-5 3,0 0 1 1,0 0 0-1,0 0 3 0,0 0 1 0,0 0-1 2,0 0-1-6,0 0 3 1,0 0-1 5,0 0-2-2,0 0-1 1,0 0 7-5,0 0-4 6,0 0-3 0,0 0-1-6,0 0-1 3,0 0 0 1,0 27 0 0,23 4 7 7,8 14-4-13,-3 6-1 7,7 4 1-5,-4 8-3 11,2 2 1-12,3-1 1 3,-2-5 3 0,-3-7-2 1,-7-9-2 1,-3-12 0 7,-2-9 1-13,-9-5 1 19,1-8 0-18,-5-4-1-2,-4-3-2 3,3 1 1 7,-5-3 0-10,0 0 2 9,0 0-3-2,0 0-2-1,0 0-2 1,0 0-1 0,0-26 5-1,-12-10 6 4,-10-17-5-7,-11 0 0 5,2-7-1-4,-5-3 0 5,-7-2 2-8,-3-1-2 11,6 6 0-9,14 17 0 13,7 10 0-15,9 10 2 5,3 10-2 12,6 2 1-17,1 3-1-1,0 4 3 6,0-8-2 2,0-3 0-5,-3-1 0 6,0 1-1-6,-1 6 0 7,0 1 1-6,4 8-1 0,0 0 4 6,0 0 13-3,0 0 10-2,0 0 1-1,0 0 1 4,14 0-2 0,23 0-27 6,20 12 0-13,14 15 0 12,23 9 0-10,31 17 0 2,13 19 0 0,21 4 0 1,-7 1 0-2,-15-9 0 6,-25-18 0-7,-33-13 0 12,-24-14 0-14,-21-11 0 11,-16-2 0-11,-13-8 0 13,-5-2 0-7,0 0 0-6,0 0 0 1,0 0 0 6,0 0 0-3,0 0 0 1,0 0 0 1,0 0 0 0,0 0-177-2,-5 0-123 1,-8 0-119 2</inkml:trace>
    </iact:actionData>
  </iact:action>
  <iact:action type="add" startTime="11564">
    <iact:property name="dataType"/>
    <iact:actionData xml:id="d1">
      <inkml:trace xmlns:inkml="http://www.w3.org/2003/InkML" xml:id="stk1" contextRef="#ctx0" brushRef="#br0">21017 4641 372 0,'0'0'238'2,"0"0"-73"2,0 0-22 2,0 0-63 1,0 0-5 2,0 0 8 0,0 0-15-4,0 0-19 3,-42 101 18 0,35-34-8 0,4-5-8-2,3 0-6 6,0-4-16-7,0-14-17 5,0-3 7-6,7-14-2 5,11-4-6-1,2-13 0 1,11-5 4-3,4-5-7 0,16 2 2 1,13 5 8 0,1-2 19 13,12 2-1-20,11 0-4 7,10-2 0 8,18-5-10-15,11 3-1 10,17 2 5-6,0 11 5 5,2 6-10-1,-5 6 14-4,5 1-4 14,10-2-9-14,16 2-5-4,17-2-3 9,6 3 7 7,5-1-17-15,1 2-4 13,-10-2 0-12,1-12 0 13,-4 2 0-8,-4-2 0-7,-7-3 0 7,-15-1 0 5,-8-7 0-10,-6 0 0 10,-3-4 0-10,5 3 0 13,1 5 0-12,1-6 0 12,10 2 0-11,4 0 0-4,7-3 0 10,-1-3 0-6,-12 0 0 11,-4 0 0-13,-11 0 0 14,0 0 0-10,-4-3 0-6,-10-6 0 8,-5 4 0-2,-3 3 0 5,11 2 0-7,5 0 0 10,5 0 0-11,8 2 0 12,-1 12 0-12,2 0 0 3,0-4 0 9,7 4 0-11,-4-1 0-4,8 4 0 8,0 2 0 7,-1 8 0-13,8-2 0 12,-1 5 0-12,-6 0 0 13,-6 0 0-11,-6-7 0-3,-6-4 0 12,0-11 0-11,-9-8 0 12,-6 0 0-12,-11 0 0 8,-13-7 0-6,-12-10 0 7,-13 0 0-8,-12 3 0 6,-9 0 0 2,-10 1 0-8,-2 4 0 6,-7-1 0 6,2 4 0-14,-4 3 0 8,-9 0 0-5,-2 3 0 5,-5 0 0-5,0 0 0 6,2-2 0-1,-3-1 0-1,7-2 0-3,1 5 0 6,3-3 0-8,-2-3 0 6,5 4 0 1,-3-4 0-7,0 4 0 10,-2-2 0-9,1 4 0 9,2 0 0-10,-5 0 0 11,-5 0 0-5,-11 0 0-9,-4 0 0 7,-4 0 0 9,-6 0 0-9,0 0 0-7,0 0 0 4,0 0 0 6,0-13 0-2,0-39 0 0,0-30 0-3,0-12 0 6,0 2 0-4,0 15 0-2,-3 20 0 5,-24 18-76-6,-22 13-74 7,-33-7-82 3,39 27-89-12,-10-5-254 5</inkml:trace>
    </iact:actionData>
  </iact:action>
  <iact:action type="add" startTime="13176">
    <iact:property name="dataType"/>
    <iact:actionData xml:id="d2">
      <inkml:trace xmlns:inkml="http://www.w3.org/2003/InkML" xml:id="stk2" contextRef="#ctx0" brushRef="#br0">22311 7100 658 0,'0'0'187'4,"0"0"-122"-1,0 0 59 5,0 0-44-3,0 0-13 2,0 0-25 0,-194-38 2 1,144 43-13 0,-3 21-8-2,7 1 0 2,13 2-6 0,9 4 4 0,9 2 15 0,12 7 18-2,3 4-3 3,7 6-18-2,38 2 7 1,9 1-3-1,4 2-5 13,2 5 7-17,-5-6-2-1,-14-3-4 11,-14-10-2-12,-18-4-2 13,-9-9-20-13,-8-3-6 10,-37-7-3-7,-8-5-3 8,-8-9 0-9,6-6-7 8,3 0-40-7,12 0-45 5,11-8-68-2,23-11-102-1,6-2-182 3</inkml:trace>
    </iact:actionData>
  </iact:action>
  <iact:action type="add" startTime="13609">
    <iact:property name="dataType"/>
    <iact:actionData xml:id="d3">
      <inkml:trace xmlns:inkml="http://www.w3.org/2003/InkML" xml:id="stk3" contextRef="#ctx0" brushRef="#br0">22643 6613 585 0,'0'0'265'2,"0"0"-130"4,0 0 1 1,16 211-62-1,-19-86 3 2,-14 15-7 1,2 11-5-4,3 2-18 3,1-8-13 0,-7-11-15 3,5-19-8-8,0-28-10 6,6-20-1-1,3-21-22 20,4-23-35-28,0-15-45 4,0-8-12-3,28-21-97 12,-9-14-86-12,-1-1-137 9</inkml:trace>
    </iact:actionData>
  </iact:action>
  <iact:action type="add" startTime="13886">
    <iact:property name="dataType"/>
    <iact:actionData xml:id="d4">
      <inkml:trace xmlns:inkml="http://www.w3.org/2003/InkML" xml:id="stk4" contextRef="#ctx0" brushRef="#br0">23306 7360 594 0,'0'0'111'4,"0"0"15"-2,0 0 30 6,0 0-26 0,-197 50-48 0,121-2 11 1,15 13-26-4,13-2-6 4,17 4-15-1,20-5-7-1,11-6-6 0,0-6 0 1,51-7-8 0,19-13-9-3,12-14-16 6,-3-12-1-3,-9 0 0-2,-12-27 1 9,-15-23-3-12,-14-15 0 11,-15-10-2-7,-14 3-24-7,0 8-7 7,-12 20-20 2,-22 20-73-3,-6 18-27 0,16 6-80 7,10 0-302-8</inkml:trace>
    </iact:actionData>
  </iact:action>
  <iact:action type="add" startTime="14253">
    <iact:property name="dataType"/>
    <iact:actionData xml:id="d5">
      <inkml:trace xmlns:inkml="http://www.w3.org/2003/InkML" xml:id="stk5" contextRef="#ctx0" brushRef="#br0">23687 8561 680 0,'0'0'124'2,"51"-187"35"4,-44 69-84 2,-7-15-29-1,0-9 5 0,0 4-10 1,0 15 12 0,-3 20-15 0,-1 26-18-2,4 27 4 2,0 21 6 3,4 19-12-5,23 10 22 4,12 0 5-7,9 7-20 6,7 41-15-2,-5 15 0 0,-11 9-10 0,-12 5 3 20,-18 0-2-27,-9-6 6 0,0-15-7 14,-20-6 1-14,-24-14-1 13,-10-14 0-11,-1-11-2 7,3-11-10-5,10 0-45 7,5-4-59 4,11-32-18-11,26 10-51-4,0 4-227 11</inkml:trace>
    </iact:actionData>
  </iact:action>
  <iact:action type="add" startTime="14672">
    <iact:property name="dataType"/>
    <iact:actionData xml:id="d6">
      <inkml:trace xmlns:inkml="http://www.w3.org/2003/InkML" xml:id="stk6" contextRef="#ctx0" brushRef="#br0">24519 7776 649 0,'0'0'219'2,"0"0"-75"6,0 0-29 1,188-8-61-5,-149-23-42 2,-3-12-5 3,-17-7-7-1,-4 1 0 0,-15 3-2-1,0 6 2 0,-8 14-10 1,-25 13-18 1,-13 13 9-2,-4 0 0-1,-8 29 19 7,3 37 0-8,8 17 33 2,21 3 21 10,20 2 7-17,6-5 24 15,0-18 3-15,28-10-24 15,20-14-14-7,3-17-35-8,9-10-15 12,1-14-8-11,1 0-2 16,-8-4-42-13,6-39-109-3,-47 16-65 9,1-2-239-3</inkml:trace>
    </iact:actionData>
  </iact:action>
  <iact:action type="add" startTime="15189">
    <iact:property name="dataType"/>
    <iact:actionData xml:id="d7">
      <inkml:trace xmlns:inkml="http://www.w3.org/2003/InkML" xml:id="stk7" contextRef="#ctx0" brushRef="#br0">25840 7316 841 0,'0'0'223'1,"0"0"-102"7,0 0-6 0,0 0-49-3,0 0 2 4,0 0-26-1,176-22-16 0,-134 19-13-1,-2 0-11 0,-12 1-2 1,-14 2 0 0,-10 0-47-2,-4 0-89 2,0 0-70 0,-7 0-278 0</inkml:trace>
    </iact:actionData>
  </iact:action>
  <iact:action type="add" startTime="15397">
    <iact:property name="dataType"/>
    <iact:actionData xml:id="d8">
      <inkml:trace xmlns:inkml="http://www.w3.org/2003/InkML" xml:id="stk8" contextRef="#ctx0" brushRef="#br0">25797 7605 546 0,'0'0'380'3,"0"0"-228"7,0 0-16-5,184 29-69 3,-131-29-27 0,-8 0-22 3,-7 0-13-5,0 0-5 3,-9 0-6-3,-5 0-87 0,-22 0-61 1,0 0-250 0</inkml:trace>
    </iact:actionData>
  </iact:action>
  <iact:action type="add" startTime="15944">
    <iact:property name="dataType"/>
    <iact:actionData xml:id="d9">
      <inkml:trace xmlns:inkml="http://www.w3.org/2003/InkML" xml:id="stk9" contextRef="#ctx0" brushRef="#br0">26876 7371 486 0,'0'0'150'7,"0"0"29"-2,0 0 1 1,0 0-67 1,0 0-3 1,0 0-17 0,86-47 27-2,-22 37-47 3,12 1-4-1,11 4 1 0,2 1-11 1,-3 4-14-3,-4 0-8 1,-7 0-19 4,-15 0-12-4,-13 12-5-1,-20-4-1 1,-9-5-11 2,-15-1-58-4,-3 1-66 5,0 0-70-5,-16-3-11 4,-2 4-118-3</inkml:trace>
    </iact:actionData>
  </iact:action>
  <iact:action type="add" startTime="16369">
    <iact:property name="dataType"/>
    <iact:actionData xml:id="d10">
      <inkml:trace xmlns:inkml="http://www.w3.org/2003/InkML" xml:id="stk10" contextRef="#ctx0" brushRef="#br0">27911 6851 284 0,'0'0'184'3,"0"0"-37"3,0 0-25-2,0 0-8 3,0 0-52 1,0 0 1 1,115-175-10-3,-81 123-25 3,-2-3-4 0,6 1-7-2,2 1 3 3,-2 7 1-7,-6 10-4 8,-5 14 2-6,-7 12 0 2,-5 4 14 2,-9 6 4-1,1 0-17-1,-2 0-4 1,1 35-11-2,1 31-3 2,-1 33 1-1,-3 20 1 9,4 8 7-15,-2 7 4 6,1-8 5 3,0-2 5 4,1-13-6-11,-5-10 5 10,0-12-13-8,2-13-4-5,-1-16 8 8,-3-14-12 3,0-17 1 0,0-10-4-8,0-7 0 9,0-4 0-11,0 1 0 8,-27-4-1-6,-12-2-1 10,-12 0 1-9,-4-3 1 6,-7 2-1-6,0-2 0 4,5 6 1 2,5-4-3 5,10 8 3-13,7-3 0 4,13 1 0 0,10 1 0 4,9-6 0-5,3-3 2 2,0 0 5 2,15 0 18-4,42 0 53 2,26 0-52 3,23 0 31 3,19 0-1-11,18 0 6 12,3 0-11-12,8 0-11 11,-1 0-12-12,-17 9 0 12,-23-1-12-11,-25 1-4 8,-36-3-7-5,-25-2-2 8,-18-4-3-11,-9 4-3 8,0 8-30-6,-39 6-83 6,-40 5-12-5,-31-1-21 11,49-15-84-14,9 3-105 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23:15:06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49">
    <iact:property name="dataType"/>
    <iact:actionData xml:id="d0">
      <inkml:trace xmlns:inkml="http://www.w3.org/2003/InkML" xml:id="stk0" contextRef="#ctx0" brushRef="#br0">20933 3642 195 0,'0'0'669'5,"0"0"-556"-1,0 0 31 5,0 0-50-3,0 0-13 2,0 0 4-2,87 0-14 3,-66 0-13-2,0 0 0-1,8 0 14 3,-3 0-11-2,4 0 6 1,4 0-5 1,-3 0-14-4,6 0-11 7,-4 0-5-8,7 0-9 2,-3 0 0 3,-4 0-6-1,5 0-3-1,-4 0 6 17,0 0-17-23,-3 0-3 0,4 3 0 9,-2 3 0-6,5-3 0 0,1-1 0 4,1-2 0 1,-1 0 0 0,4 0 0-1,-4 0 0-3,1 0 0 6,2 0 0-6,-4 0 0 2,2 0 0 2,1 0 0 2,-8 3 0-8,3-1 0 7,2 4 0-2,-7-3 0-1,7 2 0 0,-4-2 0 8,0 2 0-14,-3-2 0 11,4-3 0-10,-3 2 0 8,4-2 0-7,-4 0 0 8,-2 0 0-6,5 0 0 1,0 3 0 4,2 1 0 3,4-2 0-11,7-2 0 5,-3 3 0 7,7-3 0-13,-1 0 0 7,-2 0 0-2,-1 0 0 1,-1 0 0 3,-5 0 0 5,-3 0 0-14,4 0 0 8,-4 2 0-6,4-2 0 7,-4 0 0-2,1 0 0-1,-1 0 0 2,1 0 0-5,3 0 0 5,-3 0 0 0,-1 4 0-4,-1-4 0 9,0 1 0-12,5-1 0 7,-7 0 0-2,4 0 0 7,5 0 0-13,-3 4 0 13,8-4 0-13,-5 3 0 12,-3-3 0-12,-2 0 0 7,-4 0 0 0,0 0 0-5,-5 0 0 9,2 0 0-8,0 0 0 10,2 0 0-13,-4 0 0 9,2 0 0 4,0 0 0-12,3 3 0 5,-1-1 0-2,6 0 0 12,-4-2 0-12,2 3 0-4,-4-3 0 8,5 0 0-2,1 0 0 0,-2 0 0 4,1 0 0-9,-8 0 0 7,6 2 0 1,-10 2 0-6,5-1 0 4,-6 0 0 1,1-1 0-4,-1-2 0 4,-1 0 0-2,3 0 0 1,-3 0 0 5,5 0 0-12,-1 0 0 8,1 0 0 3,-1 0 0-10,1 0 0 9,3 0 0-8,-5 0 0 7,5 0 0 2,1 0 0-11,1 0 0 9,-4 0 0 4,2 0 0-13,-7 0 0 4,4-2 0 3,-7-1 0 2,4 0 0-5,-1-3 0 7,0 3 0-9,-2 1 0 8,-1 2 0-7,0-2 0 5,-3-1 0-2,0 0 0 2,5-1 0-2,-2 4 0 2,-2 0 0-6,4 0 0 4,-5 0 0 3,0 0 0-2,1 0 0 0,0 0 0-2,-4 0 0 8,2 0 0-11,-1 0 0 10,3 0 0-12,-1 0 0 8,3 0 0-4,-6 0 0 2,-2 4 0 3,-1-1 0-3,-7-3 0-1,2 3 0 0,-4-3 0 3,-2 0 0-3,3 0 0 5,-2 0 0-7,-5 2 0 4,0-2 0 0,0 2 0-3,0 3-52 4,0 2-120-1,-19 1-66 1,4-3-80 0,-6 0-289-4</inkml:trace>
    </iact:actionData>
  </iact:action>
  <iact:action type="add" startTime="18182">
    <iact:property name="dataType"/>
    <iact:actionData xml:id="d1">
      <inkml:trace xmlns:inkml="http://www.w3.org/2003/InkML" xml:id="stk1" contextRef="#ctx0" brushRef="#br0">10236 5691 455 0,'0'0'103'1,"0"0"66"3,-158-7-59 4,87 7-33 0,-3 0-4 0,-4 0-18-2,-11 7-5 2,-12 19 2 0,-25 10-5 1,-15 22 1-4,-7 19-7 4,-3 19-7-2,10 7 1 2,14 15-17-1,14 11 0-3,12 19 29 16,19 11-26-19,14 13 0 1,12 0 20 14,11-1-2-17,8 4-6 12,16-4-5-10,18-5-4 13,3-6 4-12,48-7-9 3,52-17-3-1,47-14-3 4,45-21-9-1,47-31-2 0,29-27 0-4,23-37 0 3,-8-6 0 5,-32-66-2-7,-26-29-5 8,-46-31 1-12,-31-36 1 10,-35-34 1-8,-43-45-2 8,-53-44 1-6,-17-37-6 5,-72-18-4 0,-43 12-20-7,-26 50-17 5,-5 69-33 2,1 82-87-5,90 127-105 7,10 46-566-11</inkml:trace>
    </iact:actionData>
  </iact:action>
  <iact:action type="add" startTime="19465">
    <iact:property name="dataType"/>
    <iact:actionData xml:id="d2">
      <inkml:trace xmlns:inkml="http://www.w3.org/2003/InkML" xml:id="stk2" contextRef="#ctx0" brushRef="#br0">17415 8962 571 0,'0'0'111'2,"0"0"38"7,0 0-58-2,0 0-37 2,3 148-6-4,-3-90-8 4,0 3-6-2,-10-2-7-1,4-5 6 2,-1-4-10 0,7-9 17 0,0-11-8-2,0-7 0 2,0-4-1 0,0-7 5 0,7 0-3-1,13-5-5 0,3 5-9 1,3-5 10 0,7 5-1-2,-1-3 5 2,8-5-12 0,2 2 3 3,6-6 2 10,7 0-6-18,13 0-8-3,2 0-3 15,13 0 23-15,6 0-6 8,11 3-2-4,10 6-3 4,9-2-1 3,9 8 3-6,2 0-5 5,1 5 2-2,-4-1 4-2,-6-3-3-2,-1-2-8 6,-11 2 3 5,-5-5 0-13,1 3-4 6,3 0 0-4,-2-4 3 11,0 2-9-13,-3-7 5 5,-6-1-2-1,12-3-4 10,-1-1-1-12,4 0 4-1,11 0-1 8,-5 0-3-7,-4 0 1 10,9 0-4-12,-7-1 10 13,1-8-9-9,3 1 0-5,-6 2 4 7,-4 1 2-1,-3 0-4 0,-7-2-1 9,-3-1 1-15,1 1-4 12,-1-2 0-11,-2 3 0 6,-1 4 0-4,1 2 0 7,-5 0 0-3,2 0 0-5,-5 0 0 12,-2 8 0-14,-5-6 0 12,2-2 0-11,1 0 0 14,4 0 0-15,4 0 0 12,3 0 0-12,-2 0 0 15,2 0 0-15,-5 0 0 7,4 0 0-3,-4 0 0 3,-4 0 0 6,-3 0 0-10,-5 0 0-2,5 0 0 16,3 0 0-16,-4 0 0 6,4 0 0-5,1 0 0 11,0 0 0-13,10 7 0 8,10 3 0-5,1 4 0 7,-1 1 0-5,4 1 0 7,-10-3 0-11,-6-2 0 9,-6-6 0-8,-9-5 0 11,4 0 0-12,-4 0 0 5,9 0 0 11,3-5 0-14,4-4 0-4,5 4 0 11,3 2 0-4,0 3 0 6,4 0 0-12,-5 0 0 8,6 0 0-2,2-4 0 3,4 1 0-4,2 3 0 4,0 0 0-9,2 0 0 10,3 7 0-5,6 18 0 4,2 2 0-6,-14 1 0 11,-3-6 0-14,-11-9 0 13,-6-3 0-12,-6-10 0 12,-5 0 0-12,-7 0 0 4,-4-2-5 1,-4-19 4 7,-6 1 0-6,2 3-1-8,-4 1 2 10,-10 6 1-6,1-2-1 12,-10 2 0-14,1-1-1 6,-4-2 1-2,1 1 0 11,-2 1-1-14,0-2-4-3,1 1 3 14,5 1 1-13,-2 3-3 7,6-1 4 11,4 6-4-13,6-7 4-5,9 4-4 5,6 5 0 7,6-5 3-12,5 3-3 12,8 3-2-12,3 0 2 8,2 0 1 5,3 16-2-12,-5 11 2 11,-14 2 1-11,-10-5-1 11,-20-2 2-11,-12-9-1 11,-18-7-3-12,-8-4 3 13,-9-2-2-12,-4 0-6 4,0 0-4 6,0 0 1-11,0 0 0 8,0-5 4-2,0-28 4 1,-4-18 3 14,-18-23 1-20,6-20 1-2,2-17-1 9,-4-11-1-5,6-6-9 4,-3 11-29 7,2 21-14-14,3 19-38 16,-3 31-19-12,4 22-37-5,-1 24-123 15,4 13-118-12</inkml:trace>
    </iact:actionData>
  </iact:action>
  <iact:action type="add" startTime="22887">
    <iact:property name="dataType"/>
    <iact:actionData xml:id="d3">
      <inkml:trace xmlns:inkml="http://www.w3.org/2003/InkML" xml:id="stk3" contextRef="#ctx0" brushRef="#br0">8463 12565 343 0,'0'0'115'4,"0"0"19"2,0 0 12 0,0 0-11 4,-3-144-36-4,-65 129-23 3,-23 15 6-5,-18 0-12 5,-18 9-21-1,-10 35-8-2,-11 23-11 2,-5 32-3 0,0 30 0 2,9 35-8-4,19 30 24 0,20 25-16 7,29 22-7-8,27 7 1 2,45 1-9 0,4-10 19 0,79-23 1 2,65-33-7-1,60-37-2 2,50-50 16-6,49-53-14 6,41-43-19-3,12-96-6 2,-16-76 0-6,-57-64 3 8,-88-35 5 2,-95-15 2-11,-83-26-7 5,-47 8 0 6,-109 20-3-12,-59 40-8 14,-33 60-3-13,-15 54-46 12,12 44-90-13,147 86-208 13,28 23-758-13</inkml:trace>
    </iact:actionData>
  </iact:action>
  <iact:action type="add" startTime="24434">
    <iact:property name="dataType"/>
    <iact:actionData xml:id="d4">
      <inkml:trace xmlns:inkml="http://www.w3.org/2003/InkML" xml:id="stk4" contextRef="#ctx0" brushRef="#br0">15240 14906 509 0,'0'0'127'3,"0"0"35"3,0 0-23 1,0 0-32 0,0 0-4 1,0 0 5 0,0 0-25 0,-34 106 2-2,13-33-15 2,-1 22-15 0,7 15-20 0,3 13 2-1,10 9-26 1,-1-10 14 1,3-7 6-2,0-21-4-1,0-24-6 26,0-15-1-32,0-11 0 0,0-11-5 0,0-7-2 10,0 1 1-3,5-1-5 10,5-2 1-14,-3-5 2-3,-2-8-3 10,0 1 2-2,3-10 2-3,0 0-1 3,4 5-1 3,10-5-8-4,2 1-3-1,7-3 1 7,0 0 2-12,10 0 0 10,2 0 2-7,3 0 2 5,3 3 3 0,4 1 4-1,-3 6 0-2,1-3 2 1,4-1-3 4,0 2-1-8,6 0-5 8,2 1 3-8,11-1-3 9,-2-3 2-9,5 1 0 14,2-6-9-16,0 2 0 11,3-2 0-10,3 0 0 11,-2 0 0-12,-1 0 0 16,-1 0 0-13,10 0 0-4,7 0 0 11,3-2 0-7,0-7 0 7,6 7 0-8,-2-6 0 6,-2-1 0-1,-3 1 0 6,-3-8 0-13,9 1 0 13,1 3 0-12,3 1 0 12,-1-1 0-12,-2 4 0 9,-1-1 0-9,4 8 0 12,-7-5 0-13,-3 6 0 12,0 0 0-11,-8 0 0 6,1 0 0 0,0 0 0-3,-6 0 0 7,2 0 0 9,-3 0 0-14,0 0 0-7,3 0 0 1,-3 0 0 11,7 0 0-11,-4 0 0 13,1 0 0-11,2 0 0 6,2 0 0-6,4 0 0 9,3 0 0-9,11 0 0 8,6 0 0-6,1 0 0 6,5 0 0-8,4 0 0 6,6 7 0 4,3 14 0-11,-4 0 0 11,-4-4 0-12,-3-1 0 13,-5-3 0-13,-4-1 0 11,-1-2 0-7,2 1 0 14,4-5 0-15,-1-1 0-2,-1-5 0 1,2 0 0 10,3 0 0-10,4 0 0 6,-2 0 0-3,7 0 0 7,-4 0 0-11,1 0 0 7,-4 12 0 1,2-1 0-8,-4-1 0 7,-4-8 0-1,-2 2 0 0,-11-4 0-3,-3 0 0 5,-5 0 0-3,-3 0 0 13,-1 0 0-19,1 0 0-1,-6 0 0 9,-1 0 0 2,-1 4 0-9,-7 3 0 10,-1 1 0-9,-2 0 0 6,0-5 0-1,5-3 0 2,0 0 0-7,4 0 0 7,3 0 0-6,1 0 0 7,-4 0 0-2,-2 0 0-2,-3 0 0-2,6 5 0 0,0 0 0 11,5 1 0-14,5-6 0 10,12 0 0-11,1 0 0 9,0 0 0 3,-2 0 0-11,2 0 0 7,4 0 0-5,-4 0 0 6,1 0 0-7,-7 6 0 7,-6-1 0 1,-3-3 0-5,1-2 0 2,6 0 0-4,10 0 0 6,9 0 0 3,3-5 0-10,3-3 0 4,0 2 0 0,-4 6 0 4,8 0 0-8,-3 0 0 7,1 0 0-6,3 6 0 11,0-2 0-13,-2-2 0 7,9-2 0-5,2 0 0 10,1 0 0-12,-8 0 0 12,-6 0 0-13,-3 0 0 8,-4 0 0-1,-2 0 0-4,-5 0 0 8,-6 2 0-8,-10 15 0 6,-14-4 0-4,-6 5 0 3,-9-11 0 4,-5 3 0-12,-4-3 0 14,-12-7 0-14,-2 0 0 11,-9 0 0-9,-4 0 0 10,-9 0 0-12,-5 0 0 13,-11 0 0-13,-2 0 0 13,-5 0 0-12,-3 0 0 6,0 0 0-2,0 0 0 0,0 0 0 4,0 0 0-5,0 0 0 3,0 0 0-2,0 0 0 2,0 0 0-1,0 0 0 4,0 0 0-8,0 0 0 5,0 0 0 2,0 0 0-4,0 0 0 1,0 0 0 0,0 0 0 3,1 0 0-5,14 0 0 3,3 0 0 0,9 0 0 6,-3-7 0-13,3 3 0 10,-8 1 0-8,-5 0 0 6,-1 3 0-3,-4-2 0 5,3 2 0-6,-2-4 0 5,-1 4 0 1,-4-1 0-9,1 1 0 5,4 0 0 1,-6 0 0-2,4 0 0 5,-3 0 0-7,-1 0 0 7,-1 0 0-5,-3 0 0 3,0-6 0-5,0 6 0 7,0 0 0-6,0-12 0 5,5-18 0-4,2-20 0 1,0-25 0 8,8-16 0-14,-3 2 0 12,0-7 0-12,0 10 0 9,-3 18 0-6,3 25 0 5,-6 15 0 1,12 14-37-5,6 9-40 4,13 5-36-4,12 0-88 3,-30 11-71 7,-4 28-222-14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23:15:06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76">
    <iact:property name="dataType"/>
    <iact:actionData xml:id="d0">
      <inkml:trace xmlns:inkml="http://www.w3.org/2003/InkML" xml:id="stk0" contextRef="#ctx0" brushRef="#br0">30299 4007 749 0,'0'0'142'2,"0"0"-42"6,0 0-21-3,0 0-33 3,0 0-6 0,0 0 4 0,0 0-6-2,-193-3 7 2,134 3 2 1,-2 0-5 1,-2 0 0-7,-5 3-14 5,-1-2 1 0,-12 5-2 0,4 4-2 0,-12-1 4-1,-1 1-9 1,-5 5 0 8,4-3-12-14,-1 4 3 4,7-3-2 0,1 0 6 2,2 2-7-3,3-5 3 5,6-1 0 0,-1-1 1-5,8-4-8 1,-9 0-1 3,-2 0 2-1,-2-4 29 1,-6 0 12-4,2 0-43 4,-3 0 1-3,0 0 22 4,0-15-22-4,-5 1 3 0,3 0-1 4,0 3-2-4,2 2-2 1,1-3 0 1,-3 4 1 2,0 2 0-5,-6 1 3 1,-1 5 0 2,-5-2 0 1,3 2-1-1,-1 0-1-3,0-4-4 5,10 1 0-4,-4-2 0 3,-2-6-2-3,1 3 2 4,-6 2-1-5,2-3 2 5,2 9-1-5,6 0 0 3,3-4 0-1,0 4 1 2,9 0 3-2,4-3-3 0,3 0 2 2,8 1-1-2,2-2-1-2,2 4-1 3,4 0 1 1,-4 0-1-2,1 0 0-1,-4 0 0 3,-7 0 3 0,-1 0-3-3,-4 0 1 0,-13 0 5 4,-7 0-4-4,-17 0 1 4,-7 0-1-5,-5-7-2 3,-2-7-1 0,10-2 1 0,-6 2-4-1,-3 1 2-1,-2 1 2 5,-4 8 0-6,1 4 2 0,1 0-1 4,6 0 3 1,2 0 3-3,4 0-1-2,5 0-3 4,-2 0 1 0,5 0-2-2,7 0-1-2,-3 0-1 5,6 0 4-3,-3 0-3 1,-10 0 2-2,-3 0-1 2,-3 0-2 0,-5 0-2 0,2 0 1-2,-12 0-2 1,-11 0 2 3,-15 0 0-3,-2 0 0-2,-11 0-1 4,7 0 2-1,-4-7 0 0,1-1 2-3,1-6-1 5,-1 0 2-3,-15 1-2 3,-9 0 2-6,-22 2 0 2,-8-3-3 2,-14 2-1 1,0 5-4-3,-9 2 4 2,8-2 0 2,3 2 1-4,11 0 2 2,6 5 2-1,-3 0-3 1,-4 0 4 0,-9 0 3-1,-11 0-8-1,-10 0-2 3,6-11-2-1,-4-2 4-2,3-7-1 2,10-3 2 1,9 3 1-1,6-6-2-3,1 5 3 5,1 7 3-3,1 3-6 2,3 9-4-4,3 2 3 1,0 0-2 2,10 0 3 1,3 0 0-1,10 2 1-3,9 9 0 5,6-2 0-4,6-2 2 1,-7 2-1 1,-9-1 3 0,-11 5-5-2,-4 2-1 2,-4 0 0 1,-3 5-4-3,-9-1 5 2,1 0 0-1,-3 3 0 3,10 2 0-4,2-1 1 4,-7-1 2-5,-13-1 2 2,-8 1-3 1,-14-3-2 1,-15-2-1-1,5-9-4-3,0-3 4 2,8-3-1 2,16 2 4-3,16-1-2 2,6 2 2 0,3 3-1 1,1 5 4-3,-4 7-5 1,6-1 0 2,2 3-5-2,12-3 3-1,7-3 1 3,14-1 0-3,18-7 0 3,17-4 0-2,22 3 1-1,20-5 3 4,16 1-2-3,22 0-1 0,15-1 0 0,21 4-1 3,9-3 1-3,6-3-1-4,5 0 1 5,0 0-1 0,0 0 1 0,0 0-3-1,0 0-6 1,0 0 5-1,0 0-3 2,0 0-2-3,0 0 1 2,0 0 1 0,0 0 4-1,0 0-4-1,0 0 4 3,0 0 1-1,0 0 0 0,0 0 2-1,0 0-3 0,0 12 3 2,0 27 0-1,-4 26 7-2,4 27 8 2,0 20-7 0,0 6-2 1,0 4 2-3,-4 5 2 2,-9 7-5-1,2 5 4 2,-7 9 3-5,-5 5 2 7,-1 5 14-5,0 7-17 4,0-2 2-5,2 4-1 1,-7-8-3 3,3-3-2-1,-3-14-7-1,-2-5 0 0,0-11 0 3,-3-17 0-5,6-11 0 1,1-15 0 2,8-16 0 2,-1-8 0-6,4-13 0 4,4-7 0 2,2-6 0-2,4-6 0-2,-5-6 0 1,7 1 0 3,-3 4 0-3,1 3 0 0,3 7 0-1,0 2 0 2,1 1 0 1,2-5 0-4,0 5 0 5,0-7 0-4,0-1 0 5,0-6 0-7,0-11 0 3,0-7 0 0,0-4 0 2,0-3 0-2,0 0 0-1,0 14 0 3,0 15 0-1,0 17 0 0,0 7 0-3,0 7 0 6,5 7 0-5,11-5 0 3,-1-1 0-2,-4-18 0-2,-1-21 0 3,-4-14 0 0,-6-8 0-3,1 0 0 3,-1 0 0 1,0 0 0-2,0 0 0-1,5 0 0 3,-3 0 0-2,3 0 0 3,3 0 0-5,19 0 0 4,12-16 0-1,12-6 0 2,11 1 0-6,0 1 0 3,10 1 0 1,4 2 0-2,3 4 0 4,9 5 0-3,4 8 0 1,5 0 0 0,2 0 0-1,9 0 0-1,4 0 0 5,7 0 0-7,6 0 0 5,6 5 0-2,3-2 0 2,-2-1 0-2,2 2 0-2,-2-3 0 4,7 5 0 0,1 7 0-1,-3 4 0-3,-3 6 0 4,-5-3 0-1,7-1 0 1,2-2 0-5,9 0 0 3,5-5 0 2,2 2 0 0,2-5 0-3,-1 2 0 1,-2 9 0 2,-5-5 0-2,-1 9 0 0,-11-6 0 0,4 0 0 1,-6-6 0 0,-1 3 0-2,-8-8 0 3,-6-2 0-2,-9-1 0 1,0-4 0-3,7 0 0 6,-5 0 0-5,3 0 0 0,-1 0 0 1,-5-4 0 2,-4 4 0 0,0 0 0-3,-1-3 0 2,5 1 0-2,4-3 0 4,2-4 0-5,1-1 0 3,5-4 0 0,-1 0 0 0,7 1 0 0,10 4 0-2,-5 1 0 3,0 0 0-3,-3 4 0 2,0 2 0-1,3 2 0 2,5 0 0-2,0 0 0 2,8 0 0-3,-5 0 0 1,2 0 0 1,1 0 0 0,-1 0 0-1,-1 6 0-1,-4 7 0 5,-4 4 0-7,2-1 0 4,-10 1 0-1,11-4 0 0,-2-1 0 0,-4-1 0 2,1-6 0-1,-4-2 0 0,10-3 0-1,6 0 0 0,7 0 0 2,1 0 0-2,1 0 0-1,-2 0 0 2,-6 5 0 0,5 6 0 0,-2 1 0-1,-3 1 0 1,-2-2 0 0,5-3 0 1,-1 1 0-4,4-4 0 1,-3-3 0 2,-11 3 0 2,-4-5 0-4,-1 0 0 0,-6 0 0 3,8 0 0-2,-6 0 0 3,-3 3 0-5,-4 1 0 5,-2 1 0-4,-2-2 0 2,2 2 0-1,-1-3 0 0,3-2 0 1,-1 0 0-2,-2 0 0 4,6 0 0-5,5 0 0 6,-4 0 0-5,2 0 0 0,-5 0 0 2,-4-5 0 1,10-2 0-3,0-3 0 1,7 3 0 2,8 4 0-1,5 1 0-2,-3 2 0 0,7 0 0 4,-6 0 0-3,5 0 0 1,-1 0 0-2,-4 0 0 2,1 0 0 0,0 0 0 0,0 0 0-1,-3 2 0 0,-9 8 0 3,-7 5 0-6,-1-4 0 7,2 2 0-3,8 4 0-3,2-4 0 2,3 7 0 1,0-3 0 2,-1-1 0-3,-2-3 0-4,6 4 0 5,0-4 0 3,-6 1 0-5,3-7 0 3,-4 2 0-1,2-2 0-1,4 2 0 1,-7-3 0 1,1-4 0-7,-8-2 0 6,3 0 0 1,9 0 0-2,-1 0 0 0,9 0 0 0,-3 0 0 1,0 0 0 1,0 3 0-2,3 0 0 1,-6 0 0-1,-7-3 0 2,-2 0 0-4,-1 0 0 4,2 0 0-2,4 0 0-1,2 0 0 2,4 0 0-1,-1 0 0 3,0-3 0-5,15 3 0 5,3 0 0-4,2 0 0 4,4 0 0-5,-8 0 0 1,-2 3 0 2,0 0 0 1,-8-3 0 0,-10 0 0-4,-4 0 0 4,-14 0 0-3,-1 0 0 1,-11-9 0 1,-10-2 0 0,-18 2 0 0,-23-3 0 1,-14 7 0-4,-18 1 0 2,-9 2 0 2,-11 2 0-4,5 0 0 5,-4-3 0-5,2 0 0 4,0 1 0-3,10-1 0 3,1 3 0-2,9 0 0 1,16 0 0-1,6 0 0 0,17 0 0 4,15 0 0-6,13 0 0 3,0-3 0-2,-12 0 0 4,-15 0 0-4,-22-2 0 1,-14 3 0 1,-13-1 0 0,-14 0 0-2,2 3 0 1,-9 0 0 3,0-4 0-4,3 4 0 3,-3-2 0-5,0 2 0 5,0-5 0-1,0-12 0 1,0-15 0-3,0-20 0 1,0-22 0 3,0-22 0-2,0-25 0-2,-3-27 0 0,0-21 0 4,3-20 0-3,0-11 0 0,0-2 0 0,-6-2 0 0,6-7 0 2,0 5 0-3,0 2 0 3,0 1 0-2,9 16 0 3,5 19 0-4,-1 17 0 0,-4 19 0 3,1 15 0-2,3 6 0 1,0 3 0-2,-1 7 0 5,4 10 0-6,-5 4 0 4,-1 3 0-5,-3-1 0 8,-1 0 0-7,-3 5 0 0,-1 8 0 4,0 5 0-1,5-1 0 0,0 2 0-2,-1-2 0 4,-1 1 0-4,-2 11 0 3,4 6 0-4,-4 7-17 4,1 4-76-2,-4 18-34 1,0 12-62-3,0 9-71 2,0 13-96 3</inkml:trace>
    </iact:actionData>
  </iact:action>
  <iact:action type="add" startTime="14628">
    <iact:property name="dataType"/>
    <iact:actionData xml:id="d1">
      <inkml:trace xmlns:inkml="http://www.w3.org/2003/InkML" xml:id="stk1" contextRef="#ctx0" brushRef="#br0">9567 8252 898 0,'0'0'137'3,"0"0"4"3,0 0-36 4,0 0-35-6,0 0-12 4,0 0-14 0,0 0 3 0,0 0-9-1,-67 38-3 2,27 3-9-2,-9 2-6 1,1 4 4-3,0-3 4 4,-1-8-19-2,2-5-4 1,7-2-4-2,2-10 0 2,5 2-1 0,3 1 0 0,-1 0 1-1,10 9 3 1,5 7-1-1,6 11 6 1,5 14 4 3,5 10 6-6,0 9 3 3,0 7 10-1,0 1-17-2,10 0 4 4,8 8-6 2,2 4 3-3,2 1 1 3,-1 2-1-10,-2-1-2 7,-4-12-3 0,-1-7-6-3,2-20-1 4,-6-15-2-1,-2-17 3 0,-5-10-4-1,-3-11 1 1,4-3-2-1,-4-7 0 2,3-2 0-4,-3 0-1 3,0 0 3 1,0 0-3-2,0 0 1 1,0 0 0-1,0 0 0 2,0 0 0-4,0 0-2 1,0 0-2 5,0 0 0-3,0-13 2 0,-28-24 2-4,-13-9 0 4,-3-6 0 1,-11-5-2 2,-11-6 1-9,-2 1 1 6,5 1 0 0,8 13 0 0,18 15-3-3,13 16 3 3,11 12 0 0,8 1 1-1,5 4-1 1,0 0 2-2,0 0 1 3,0 0 1-2,0 0 1 0,0 12 6 0,28 35 31 4,17 13-37-5,12 10 10-1,5 5 14 4,4-2-11-2,7 3-18 3,-1-2 0-4,-3-10 0 1,-10-15 0 1,-8-16 0 2,-13-15 0-6,-14-12 0 4,5-6 0 0,0 0 0 0,8-44 0-1,2-21 0 1,1-18 0 1,-4-5 0-1,-2 4 0 1,-1 5 0-5,3 11 0 2,-12 22 0 2,-5 18 0-1,-14 20 0 1,0 8 0-1,-5 29 0 1,0 48-182 0,0-22-132 2,0 5-158-4</inkml:trace>
    </iact:actionData>
  </iact:action>
  <iact:action type="add" startTime="15692">
    <iact:property name="dataType"/>
    <iact:actionData xml:id="d2">
      <inkml:trace xmlns:inkml="http://www.w3.org/2003/InkML" xml:id="stk2" contextRef="#ctx0" brushRef="#br0">8694 11808 519 0,'0'0'354'5,"0"0"-195"0,0 0 22 2,0 0-10 1,213 0-40 0,-79-15-39-2,35-4-17 2,32 2-5 0,27 0-17 0,-3 8-1-2,-7 9 1 3,-16 0-8 7,-22 3 8-15,-22 20-14 3,-18-6-39 6,-38 0 0-2,-38-7 0 0,-30-6 0-3,-24-4 0 6,-24 0 0-7,-96 0 0 8,-66-28 0-9,-58-8 0 6,-27 0 0-1,7 2 0 1,15 12 0-2,25 8 0-2,38 14 0 4,42 0 0-2,39 0 0 1,43 7 0-1,34 6 0 3,18 6 0-3,73 12 0 0,69 11 0-1,57 11 0 4,20 3 0 2,-3 3 0-12,-29-5 0 9,-37-8 0-1,-40-13 0 0,-41-16 0-2,-31-12 0 1,-21-1 0 2,-17-4 0-2,-32 0 0-1,-70 0 0 2,-62-23 0 1,-43-1 0-3,-6 7 0 4,16 9 0-6,33 4 0 5,46 4 0-2,44 0 0 0,35 4 0 1,33 9 0 0,12-1 0-1,78 2 0-1,48-2 0 5,23-3 0-4,-16-9 0 1,-23 0 0-3,-40 0 0 1,-28 0 0 2,-23 0 0 1,-25-9-154-3,0 2-144 4,-18 7-149-2</inkml:trace>
    </iact:actionData>
  </iact:action>
  <iact:action type="add" startTime="19228">
    <iact:property name="dataType"/>
    <iact:actionData xml:id="d3">
      <inkml:trace xmlns:inkml="http://www.w3.org/2003/InkML" xml:id="stk3" contextRef="#ctx0" brushRef="#br0">2409 14001 446 0,'0'0'203'3,"0"0"-54"5,0 0 1-2,0 0-37 2,0 0-9 0,0 0 2 0,-52 67-9-2,-17 5 12 3,-7 24-19-2,-10 17 2 2,1 5-21-4,5 2-17 4,12-12-29 0,13-19-6-3,21-30-8 1,19-28-3 1,15-31-4-1,21 0-4-1,71-66 1 3,47-37-1-2,43-39 0 11,28-26 3-17,-2-8 1 3,-25 18-4 3,-46 40-2 2,-54 51 2 0,-43 38 0-3,-33 29 3 0,-7 31 56 4,-61 72 4-2,-36 51-42-2,-43 41-13 3,-12 4 5-2,-3-4-4 3,8-15-9-5,31-26 3 1,33-35 2 3,39-44-3-1,32-46 2-1,14-29-4 0,90-27 0 2,48-52 0-3,57-50 0 2,30-47 0-1,27-52-4 3,-4-38-7-4,-47 6-11 0,-56 47 11 2,-70 78 6 0,-46 70 5 0,-24 55 1-3,-7 10 2 7,-55 54-3-7,-39 53 10 5,-42 54-6-5,-8 41 11 3,-5 38 1-2,9 15-12 3,9-11-4-3,11-25 0 1,22-39 0 3,24-45 0-3,32-49 0-3,38-43 0 5,23-43 0 0,84-53 0-1,52-68 0-3,37-59 0 5,10-50 0-3,1-21-14 1,-27 10 10-3,-35 40 0 5,-47 74 4-3,-52 64 1 4,-34 61 1-9,-11 29 5 6,-84 101 5 1,-57 84-12-1,-41 57 0 0,-12 26 0-2,2 1 0 4,22-41 0-5,26-42 0 4,37-66 0-3,42-51 0 4,54-60 0-5,48-36 0 3,106-68 0-1,80-80 0 1,80-81 0 0,49-75 0-2,19-36 0 3,-33 26 0-2,-68 73 0-1,-89 93 0 2,-82 83 0 2,-50 44 0-4,-46 21 0 1,-17 42 0 0,-69 62 0 0,-51 41 0 3,-30 30 0-2,-13 9 0-2,4 1 0 1,15-9 0 3,26-26 0-5,39-34 0 2,35-43 0 2,42-49 0-2,23-24 0 1,83-68 0-3,63-63 0 7,59-67 0-7,25-56 0 6,11-25 0-9,-18 10 0 6,-50 52 0 0,-62 82 0 1,-58 71 0-4,-35 44 0 5,-22 20 0-2,-42 56 0-1,-63 50 0-1,-44 50 0 2,-17 32 0 1,-14 16 0-2,10 0 0 0,22-12 0 0,22-41 0 2,40-40 0-1,40-49 0-3,36-45 0 4,22-19 0-3,97-78 0 4,62-51 0-4,71-60 0 2,45-46 0 0,20-37 0-1,3-12 0 2,-30 29-5-4,-55 57-14 5,-61 78 13-5,-70 62 6 3,-49 42 4-2,-45 18 3 3,-47 83 8-2,-72 57-11 0,-46 52-4 2,-14 26 0-1,8 5 0 1,13-1 0-4,19-11 0 3,20-14 0-2,35-19 0 0,33-39 0 2,49-38 0 1,24-55 0-2,93-46 0 2,56-51 0-3,56-86 0 2,47-68 0 2,39-56-5-3,10-25-17-1,-27 5 6 2,-55 51-10-1,-79 73 21 2,-73 76 5-4,-51 53 2 3,-38 28 0 0,-32 47 1-1,-78 68 14-1,-54 63-14 3,-38 43 0-2,-12 27 6 1,15-1-3-2,23-14-1 2,32-17-2 0,45-28 6 0,44-35-2-1,40-45-2 0,19-56-5 2,97-52 0-4,70-64 0 6,73-89 0-5,57-78 0 3,36-57-14-2,-3-25 4 0,-42 21-1 0,-54 62-15 2,-74 85 16-2,-64 71 10-1,-45 47 0 4,-42 27 2-4,-22 14 5 0,-80 80 13 2,-54 60-9 0,-49 57-6 0,-17 32 9 0,2 11-2-1,20-1-12 1,34-11 0 0,37-31 0-1,44-35 0 1,52-52 0-1,25-61 0 0,112-63 0 0,72-53 0-1,67-98 0 4,62-78 0-3,53-87-5 3,18-50-21-5,-17-6-12 5,-47 50 9-5,-101 94 22 5,-83 100 7-6,-72 71 6 3,-46 43-1 2,-23 14 5-4,-29 32 8 5,-62 63 7-3,-54 47-25 3,-35 43 1-5,-21 36 2 0,-2 26 3 4,16-2 13-1,31-7-7 0,36-27-12-2,41-40 0 2,42-51 0 1,37-52 0-1,50-63 0-2,92-37 0 4,74-96 0-5,76-76 0 6,53-68-3-6,46-66-6 1,22-46-16 5,-28-25-8-4,-69 37-22 6,-86 91 15-12,-104 108 32 7,-71 102 8 1,-55 71 7-2,-33 104 25-2,-84 84 13 4,-46 81-43 0,-33 48 10-5,-9 17 10 4,-8-2-3 2,16-18 1 1,18-22-6-10,26-34-14 6,45-40 0 2,43-54 0-2,48-60 0 2,21-66 0-1,103-38 0-2,60-65 0 2,58-72 0-4,38-65 0 5,27-47-11 1,12-41-18-3,-10-6 3 0,-45 36 7 1,-65 64 1 1,-68 73 11-2,-52 65 6-1,-38 39 1 0,-24 17 0 1,0 2 0 1,-31 34 0-1,-59 61 10 3,-47 40-9-4,-36 47 3 0,-4 19-1 2,1 7 7 0,18-9-2 0,24-31 5 1,37-48 2-4,35-43-4 4,39-43-1 0,23-34-4-3,45-12-1 1,81-72-3 0,67-41-2 6,72-38-4-11,59-40 3 6,46-39 0 1,12-44-6 0,-14-18-16-6,-55 17-1 5,-84 62-6 2,-84 83 14-3,-77 75 16-2,-47 54 1 4,-21 31 4-2,-87 83 21 2,-52 66-20-3,-58 63-1 4,-32 27 1-4,-19 11 5 5,6-11 6-10,13-30-6 8,40-46-2-1,50-47 5-1,40-52-6 1,51-39-8 0,48-34 0-1,46-9 0 2,93-55 0-2,75-49 0 0,57-53-6 3,36-55-14-3,44-59-5 0,6-41-18 0,-29 5-4 1,-66 56-5 0,-96 84 14-2,-87 85 26 2,-60 74 12-1,-25 35 5 2,-91 91 17-2,-60 70-20-1,-62 66 4 2,-23 43 8 1,-1 23 8-3,15-10-4 0,22-19 1 2,28-45 4 0,33-51 4 2,39-56-13-6,48-56 0 6,43-45-6-4,20-38-1-1,96 0-6 5,57-75-2-2,53-50 0 1,50-67-20-4,41-67-1 5,39-66-3-3,0-27-6 2,-49 28-11-6,-81 76-3 6,-103 96 20-2,-68 89 24 1,-40 63 1-2,-47 88 22 2,-70 75-4 1,-47 65-15-1,-30 36 8-4,-8-3 1 5,12-10 6 0,18-23-9-2,31-40 9-2,35-45 6 5,41-51-5-2,31-42-6 0,31-37-4 0,3-13-9-3,85-44-7 2,46-64 3 5,54-58 4-7,49-55-4 5,26-44-8-7,-5-11 0 6,-37 22-14-3,-68 68 5 2,-75 82 13 1,-63 87 8-1,-37 56 3 1,-89 106 15-4,-54 68-18 6,-35 33 12-5,4 2 7 5,18-22-9-10,26-43-3 7,38-38 0 1,40-41 5-4,31-42-5 4,37-34 4-2,9-26-9 2,50-2-2-4,45-13-4 3,39-39 2 1,20-16-12-1,11-14-20-3,-2-9-18 3,-12 7-38 0,-27 2-108-1,-103 54-103 2,-8 8-165-3</inkml:trace>
    </iact:actionData>
  </iact:action>
  <iact:action type="add" startTime="22942">
    <iact:property name="dataType"/>
    <iact:actionData xml:id="d4">
      <inkml:trace xmlns:inkml="http://www.w3.org/2003/InkML" xml:id="stk4" contextRef="#ctx0" brushRef="#br0">17957 13544 484 0,'0'0'223'2,"0"0"-102"5,0 0 86-1,0 0-47 3,0 0-60-2,-181 219-29 2,50-66 30-4,-12 23-38 4,-9 11-1-2,5-2-16 1,11-16 3-1,21-21-27 0,27-30-8 6,28-36-8-8,32-39-4 2,28-43 0-1,28-12-2 4,87-74 0-4,52-43 1 1,52-36-1 1,35-30-1 1,7-6-1-2,-16 21-1-1,-54 40 3 3,-72 59 0-2,-61 47 3 3,-49 34 0-3,-18 58 86-4,-80 68-7 7,-32 58-78-3,-31 29 3 1,4 8 2 0,11-10-4 0,20-30-1-1,32-42 0 1,30-47 0-1,26-45-1 1,29-39-3-1,36-8 0-2,77-46-5 5,58-52 2-3,64-50-3 2,60-50-2-4,8-37-7 5,-29 6-1-4,-72 46 3 4,-95 74 6-4,-87 89 7 2,-37 56 2-3,-103 103 14 4,-58 66-15-2,-38 33-1 1,0 3 4-1,25-24-3 1,33-41 0 0,45-42 0-2,42-51 3 4,47-47 0-4,27-36-1 0,102-47-3 1,58-51-4 3,71-44 3-3,53-43 0 1,53-39-3 0,36-44-4-1,2-16-9 2,-55 22-32-4,-87 59 13 0,-97 84 27 6,-84 79 9-3,-55 49 1 0,-63 101 35-2,-77 66-20 4,-47 60-10-6,-19 27 13 2,-3 2 0 5,20-23-5-5,27-44 1 3,45-55-3-2,42-61 0 4,47-47-3-9,28-35-6 7,55-6 2-3,74-59-5 5,63-45-1-4,49-39-1-2,57-54-20 4,34-43 1-1,16-19-20 0,-28 18 7-3,-75 64 3 0,-92 77 20 6,-80 70 11-3,-55 36 5-1,-18 75 4 0,-76 69 8-1,-48 50-15 4,-49 39-1-2,-23 13-1-3,0-17 2 3,7-18 0 0,26-32 2 0,39-36 8-2,40-28-1 3,39-41-1 0,35-29-2-1,20-37-1-3,93-8-6 0,60-63-1 4,66-44-7-1,50-52-6-1,50-55-4 1,40-53-4 3,2-38-8-6,-38 2-11 3,-71 46-32-2,-95 82 39 5,-80 79 30-6,-62 75 3 0,-30 42 3 4,-93 94 26-1,-54 64-25 0,-45 55 8 0,-26 29 15 0,-6 2-4-2,5-14 8 4,18-32-7-5,34-45-8 1,45-49 15 3,45-46-11-2,43-37-10 0,39-42 2-1,76-20-9 4,76-75-2-3,74-53-1-2,56-46-1 4,34-41-10-2,44-42-5 2,19-32-20-4,-11 4-7 4,-60 36-9-1,-90 79 25 1,-99 87 10-4,-85 81 17 4,-41 49 17-3,-106 88 29 6,-61 60-41-10,-60 44-3 7,-14 17 6-1,-5 4 22 0,19-8 1-2,31-27-4 2,40-40 1 2,43-45 0-4,44-48-7 0,36-40-7 3,40-32-7-2,42-12-7 2,77-58 0-3,73-48-3 3,66-43-3-1,62-46-5 0,59-49-6-2,23-25-23 3,-28 5-11-3,-68 35-14 4,-99 71 34-4,-96 78 13 0,-69 62 18 2,-42 51 12-1,-71 94 26 0,-71 68-31 0,-67 66-2 3,-32 31 10-4,-17 17-2 0,11-16 14 3,31-34-5-3,41-47 0 3,55-56 6-3,48-56-9 3,44-38-4-2,28-46-1 1,51-5-12-3,72-73-1 6,60-41-2-6,50-41-2 8,42-33-7-11,34-36-4 6,7-31-8 0,-10-13-20 0,-48 20-22-1,-79 66 13 0,-70 74 30 1,-74 73 21 1,-35 46 0-5,-89 95 17 7,-52 57-13-3,-51 51 3 1,-34 28 5-4,-10 15 13 2,-4-1 17 1,11-15-14 0,35-25-1-3,36-41-8 5,45-48 1-4,48-43-11 4,48-48 8-7,30-35-6 5,88-6-10 1,68-73-1 0,68-49 0-1,41-50 0-1,58-64-14 1,50-49-20-3,22-30-25 4,-21 4-22-2,-74 58 72 3,-98 80 3-3,-106 86-11 0,-65 61 17 0,-44 40 2-1,-81 96 16 3,-78 68-11-4,-64 71-6 6,-34 40 5-3,-3 12 12 1,20-6 1-7,32-22 12 6,48-56-1 1,41-48-6-1,46-62-3-2,43-51-7 1,30-43-3 2,27-7-9-2,83-66-2 0,54-57-2 2,58-57 0 1,59-58-4-4,52-63-4-1,44-49-12 2,12-32-14 2,-39-7-18-1,-64 47-9-4,-86 84 24 7,-83 94 30-4,-50 91 7 2,-62 73 4-5,-29 71 13 4,-86 99-2 0,-60 73-5 1,-46 50 24-3,-21 3-6 1,-10-5 3 2,7-19-4 1,24-40-4-6,40-41 4 2,49-54-5 3,47-53-9-2,43-41 1 0,37-42-4 2,34-1-8-1,82-60 1 0,54-39-2-1,52-39-1 2,44-41 2-2,23-39-13 4,29-40-11-10,1-18-25 8,-26 0 4 0,-35 30-5-1,-79 71 5 0,-76 73 24-5,-63 70 21 8,-40 54 15-6,-88 101 12 1,-71 71-21 3,-68 90 1-2,-31 50 17 3,-15 35 5-4,4-6 5 1,25-39 0 2,38-69-6-2,41-78-5-2,62-64-13 5,45-58-1-2,46-36-4-1,17-19-5-1,97-47 2 3,50-57-2-1,57-52 0 2,32-41-3-5,33-50-15 4,22-39-12-1,13-18-8 0,-17 12-11-1,-61 62-12-3,-86 88 33 4,-78 81 6 0,-67 61 22-3,-51 112 15 5,-86 75-5-3,-55 63-8 3,-35 33 2-3,1-12 8 1,11-21 2-1,23-31 3 2,28-46 0-5,33-39 3 3,42-52-7 1,41-39-3 0,35-31-3-1,13-12-7-1,82-57-7 5,47-57 3-5,50-56 2 3,42-44-14-2,39-38-16 3,32-22-4-4,-5 6-10 1,-44 42-2 1,-71 69 6-1,-84 73 6 2,-65 68 36-5,-28 47 3 5,-107 99 9-2,-40 62-8 2,-47 50 4-3,0-1 9 1,22-16-1 0,21-31 2 2,35-35 1-2,37-39 7-2,31-38-4 5,28-37-9-4,25-30 10 1,4-15-7 2,72-8-16-2,40-58 0 2,42-40-3-3,34-36-1 3,26-35-5-1,18-38-14 0,5-15-3-2,-12 1 2 2,-50 37-19-2,-66 66 9 3,-63 78 23-4,-55 69 11 3,-104 113 17 0,-54 66-10 0,-39 40 3-1,-7-2 5 0,16-8-3 3,19-27 8-3,29-28-2-2,39-41 1 3,36-49-4 0,32-38 0 1,34-32 2-4,4-15-10 3,73-29-4 0,45-53-4 1,46-60 1-2,36-40-3 2,30-36-1-2,30-32-14 3,-8-9-1-8,-21 6-5 6,-44 32 1 1,-69 72-2-2,-52 60 14 1,-53 75 11-3,-20 43 3 6,-80 88 13-4,-45 58-9 0,-43 44 8 2,-4 11 11 1,-1-6-9-4,15-24-4-4,38-44-3 7,32-36 4 0,38-46 1-2,30-42-5-1,27-20-7 3,7-12-3-3,76-68 0 5,41-28 0-7,40-30 3 4,15-12-3 1,20-14 0-1,5-18-17-2,-12 4-13 1,-26 15-1 2,-40 43 0-2,-55 55 1 4,-36 41-4-8,-35 12 10 4,-3 58-85 3,-56 18-145-4,4-22 58 2,5-6-178 1</inkml:trace>
    </iact:actionData>
  </iact:action>
  <iact:action type="add" startTime="29973">
    <iact:property name="dataType"/>
    <iact:actionData xml:id="d5">
      <inkml:trace xmlns:inkml="http://www.w3.org/2003/InkML" xml:id="stk5" contextRef="#ctx0" brushRef="#br0">19968 16296 587 0,'0'0'175'1,"0"0"-80"2,0 0 47 7,0 0-32-7,0 0-36 6,0 0-16-1,0 0 1 0,0 0-1 0,0 0 33-2,-41-16-10 2,-28 9-3 0,-16-5-9-2,-12-3 1 2,-12-1-20 1,-16-3 0-2,-15 2-8 2,-12 4-8-1,-17 2 0-1,-11 1-6 1,-11-2 3 0,-4 2-5-2,3-1-21 2,3-2-5 1,10-4 0-3,6 1 0 1,-1 4 0 1,-2-1 0 0,-9 4 0 0,-10 4 0-3,-2 5 0 4,1 0 0-2,3 0 0 2,2 0 0-4,-1 9 0 6,12-9 0-6,1 0 0 6,8 0 0-6,13 0 0 0,3-6 0 4,10-11 0-3,-3 4 0 5,7 2 0-5,7 3 0 3,2 4 0-5,11 4 0 7,11 0 0-6,13 0 0 5,22 0 0-3,20 0 0-1,27 0 0 1,14 4 0 2,4 1 0-4,10-2 0 3,-3-3 0 1,0 5 0 0,0-5 0 0,-2 3 0-6,5 3 0 4,-2-4 0 2,-1 1 0-4,1-1 0 5,2 8 0-2,0 2 0 0,-3 5 0-3,3 0 0 2,0-1 0 3,0 1 0-4,0 0 0 1,0 9 0 1,0-2 0 0,0 5 0 0,0 0 0 0,0-3 0-2,0 11 0 5,0 3 0-6,0 4 0 1,0 14 0 2,0 13 0 1,3 9 0-1,2 13 0-2,5 8 0 2,6 5 0-1,-2 12 0 2,7 6 0-4,0-2 0 5,4 3 0-4,-3 5 0 4,-4-2 0-5,-7-13 0 2,-7-12 0 2,-1-11 0-2,-3-13 0 0,0-12 0 1,0-4 0 1,0-8 0-3,0-2 0 4,0-2 0-5,0 1 0 2,0 3 0 1,0-11 0 1,0-1 0-3,0 4 0 2,0-15 0 0,0-3 0-3,0-10 0 6,0-17 0-5,0 0 0 1,0-2 0 1,0 0 0-2,0 0 0 2,0 0 0 1,0 0 0-1,0 0 0-4,0 4 0 6,0-4 0-3,2 0 0-2,23 0 0 5,3 0 0-2,8 0 0 0,-1 0 0-2,13 0 0 2,-3-6 0 1,10-1 0-2,1-5 0 1,9 4 0-1,7-3 0 0,2-3 0 2,2 3 0-2,3 5 0-2,-3-4 0 5,6 7 0-4,1-1 0 3,1-3 0-4,7-3 0 5,-2 7 0-4,2 3 0 0,-3 0 0 3,-1 0 0-2,-1 3 0 3,3 7 0-6,-4 1 0 6,4 2 0-4,-8 4 0 5,-2-9 0-7,0 3 0 5,-3 1 0-2,3-5 0 4,6 0 0-9,1-2 0 7,-1-1 0-1,-2 4 0 0,7-1 0-1,2 3 0-1,8 4 0 4,2-3 0-4,5-7 0 4,-3-2 0-5,-4-2 0 2,-2 0 0 2,-4 0 0-3,-1 0 0 3,14 0 0-3,6 0 0 4,6 2 0-5,5 10 0 2,-3-7 0 1,-2 3 0 3,-4-3 0-7,1 1 0 4,-9-6 0 0,-5 6 0 0,-1 0 0 0,-6 1 0-3,-5-1 0 6,-1-2 0-5,-3 3 0 3,0-7 0-4,0 0 0 4,3 0 0-3,-5 5 0 1,2-5 0 1,-8 0 0 0,-5 3 0 0,1-3 0-2,-7 0 0 3,3 0 0-2,-7 0 0 3,2 0 0-6,-7 0 0 4,-8 0 0 0,0 0 0 0,-8 0 0-1,-9 0 0 0,-2 0 0 2,-13 0 0-2,-8 0 0-3,-7 0 0 5,-1 0 0-2,-2 0 0 1,3 0 0-1,-3 0 0 1,2 0 0-1,-2 0 0 4,0 0 0-8,0 0 0 6,0 0 0-1,0 0 0-1,0-25 0 0,0-30 0 2,0-32 0-1,0-39 0 0,0-16 0 0,0-33 0-3,-5-16 0 5,-4-15 0-3,0-13 0 0,-4 0 0-1,2 18 0 5,6 7 0-6,0 15 0 1,5 29 0 3,0 20 0-1,0 27 0 1,0 29 0-4,5 23 0 4,4 18 0-3,-2 10 0 4,1 7 0-5,-3 5 0 3,-2 8 0-1,0 0 0 1,-3 3 0-1,0 0 0 0,0 0 0 2,0 0 0-2,0-5 0-2,3-7 0 4,4 5 0-1,-5-5 0 0,1 5 0-2,-3 7 0 4,0 0 0-4,0 0 0 4,0 0 0-6,0 0 0 4,0 0 0 0,0 0 0 0,0 0 0-2,0 0 0 3,0 0 0-1,0 0 0 0,0 0 0-2,0 0 0 1,-18 0 0 3,-19 0 0-3,-4 14 0 0,2 2 0 1,-5 0 0-2,-11 12-34 3,-11 13-118-2,-20 22-82 1,49-33-83-1,-4 7-399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0T23:46:37.9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916">
    <iact:property name="dataType"/>
    <iact:actionData xml:id="d0">
      <inkml:trace xmlns:inkml="http://www.w3.org/2003/InkML" xml:id="stk0" contextRef="#ctx0" brushRef="#br0">22343 9053 805 0,'0'0'111'78,"0"0"41"-78,0 0-28 0,171 0-47 0,-89 0 15 0,12 0-11 0,20 0-33 0,12 5-19 0,5 1 10 0,-6 0-9 0,-15-1-5 1,-23 0-6 1,-30 2 13-2,-24-5-13 1,-19 0 4-1,-14 1-2 0,0-3-8 0,0 5-11 2,-37 4 1-1,-62-1-3-1,-49-1-4 0,-49-3 3 0,5-4 1 0,13 0 0 1,24 0 1-1,34 0-1 6,16 6 0 0,25-2-4 1,30 3-4 1,18-5 3 1,25-2 4 0,7 0 1-4,0 0 1 1,62 0 4 1,40 3-5 1,34 2 2 0,25 7-2-2,13-2 3 5,-4 1 2-3,-12 1-1-1,-24-2 0-2,-28-5-1 63,-23-2 2-66,-25-3 2-2,-27 0 0 1,-8 0-2-1,-19 0-3 0,-4 0-1 0,0 2 1 0,-92 2-1 1,-45 2 2 9,-43-2 13-7,-8 5-7 25,36 1-4-25,31 0-5-3,29-3 0 0,27-1-4 9,21-2-20-6,23-4-29 5,14 0-26 2,7 0-59-7,33-17-63 5,6 0-10 2,15 1-408-3</inkml:trace>
    </iact:actionData>
  </iact:action>
  <iact:action type="add" startTime="19206">
    <iact:property name="dataType"/>
    <iact:actionData xml:id="d1">
      <inkml:trace xmlns:inkml="http://www.w3.org/2003/InkML" xml:id="stk1" contextRef="#ctx0" brushRef="#br0">25432 8926 69 0,'0'0'235'7,"0"0"-126"1,0 0 23-1,0 0-17-2,0 0-10 3,0 0-5 1,0 0 8-2,0-4-14-1,0 4-8 2,0 0-20 0,0 16-17-1,0 8-8 0,0 7 3 2,0 5-21-2,0 2 4 0,0-6-12 0,0-2-1 1,0-7-1 0,0-7-5-2,0-5-1 2,0-7 1 0,0 0 1 0,0-1 7-2,0-3-6 4,0 0 0-4,13 0-3 3,8 0-4-4,0 0 2 3,3 0 7 0,4 0 5 0,2 0 0-2,4 0 3 2,1-7-1 1,4 3 0-2,4-4-1 3,3 3 3-3,1-1 2-1,1 0 4 2,1 4 0-2,2-1-7 3,4-2-9-2,-3-2 3 2,6 3-1-3,0-6 0 2,-2 7-3 1,3-3 2-2,-5-5 1 0,1 5 2 0,-4-2-11 1,1 2 6 0,-3 6 4-1,2 0-2 0,1 0-2 1,-2 0 2-1,0 0-2 3,5 0-2-3,0 0 1-1,6 0-8 5,-3 0 0-7,-2 0 0 5,-1 0 3 1,-3 0-2-4,1 0 1 4,-1 0 2-5,-4 0-2 1,1 0 6 2,-2-3-2 1,3 0 0-5,1 3-2 6,4-2-1-2,3-1-1-3,0 1 0 2,-2-4 0 6,9 0-1-9,-6-2 0 4,5 2 2-2,-6 1-1 2,-5 0 2 0,2 0-1-2,0 1-2 5,-2 3 4-6,-3-3-6 3,5 2 0-2,0-2 0 3,3 2 0 2,0 0 0-7,-7-1 0 4,4 3 0 7,0 0 0-13,0 0 0 5,3 0 0-2,-2 0 0 2,3 0 0 3,-7 0 0 1,2 0 0-7,-2 0 0 4,-1 0 0-3,4 0 0 5,-3 0 0-6,3 0 0 4,6 3 0 2,-1 5 0-3,4-1 0 0,-3 2 0 3,-11-2 0-6,4 2 0 4,-6-1 0-2,4-2 0 2,3 0 0 94,2-4 0-98,-7 1 0-4,5-3 0 1,-5 2 0-1,-1 1 0 0,6 4 0 0,0-3 0 0,-1 2 0 1,3 0 0-1,1-1 0 1,7 1 0 0,1 0 0 1,-1-3 0-2,10 1 0 0,-4-4 0 15,-8 0 0-13,1 0 0 5,-9 0 0 0,-3 0 0 1,-4 0 0 10,1 0 0-14,-5 0 0-4,0 0 0 6,-8 0 0 6,-6 0 0-7,-10 0 0 4,-9 0 0-4,-6 0 0 6,-2 0 0-6,-3 0 0 3,0 0 0 1,0 0 0-2,0 0 0-1,0 0 0-1,0 0 0 4,0 0 0-1,0 0 0 0,0 0 0 0,0 0 0-1,0 0 0 0,0 0 0 0,0 0 0 2,0 0 0-1,0 0 0 0,0 0-11 3,0 0-8-11,0 0 5 10,0-7 7 0,0-24 7-2,0-8 1-5,-3-7-1 5,-2-3-1 4,5-1-4-7,-4 4-22 3,4 5-17-3,-5 3-42 4,-3 4-41 2,-2 10-18-7,-11 10-73 4,10 14-77-2,6 0-366 2</inkml:trace>
    </iact:actionData>
  </iact:action>
  <iact:action type="add" startTime="23574">
    <iact:property name="dataType"/>
    <iact:actionData xml:id="d2">
      <inkml:trace xmlns:inkml="http://www.w3.org/2003/InkML" xml:id="stk2" contextRef="#ctx0" brushRef="#br0">22273 11777 662 0,'0'0'121'6,"0"0"37"-2,0 0-19 3,0 0-46 1,0 0-19 0,0 0 4-1,0 0-6 0,76 0 8 2,-51 0-12-1,2 0-4-2,5 0-2 2,11 0-15 1,9 0 1-2,4 0-10 0,12 0-9 2,0 0-3-2,5 0-4 1,-3 0-1 15,0-3 7-22,-3-1-9-1,2-2 3 7,-7 0-8-1,5 5 1 6,-4 1-2-7,-11 0-1 4,9 0 4-6,-3 0-10 6,5 0-6-1,8 0 0 5,-2 0 0-10,2 0 0 7,-8 0 0-6,-2 0 0 4,2 0 0 1,-8 0 0-5,0 0 0 6,3 0 0-3,-6 0 0 1,-1 0 0 2,-2 0 0-5,-4 0 0 3,1 0 0 1,0-4 0-5,-5 2 0 4,1 2 0 3,2 0 0-7,3 0 0 3,3 0 0 4,5 0 0-5,0 0 0 3,3 0 0-5,-7 0 0 5,0 0 0 1,4 0 0-5,0 0 0 5,4-4 0-6,-1 4 0 3,1-2 0 3,0-2 0-5,5 4 0 4,-4-1 0-2,1-3 0 0,-2 2 0 0,-2-4 0 2,-7 0 0-1,0 4 0-3,-8-4 0 3,3 6 0 0,-2 0 0 8,6 0 0-13,0 0 0 7,2 0 0-7,4 0 0 5,7 0 0-4,0 0 0 4,0 0 0 3,-1-2 0-7,2-5 0 3,-8 3 0 3,0-2 0-3,-8 4 0 2,1-1 0-2,-6 3 0-3,1 0 0 6,-4-2 0-1,-2-1 0-5,5 3 0 5,-2-3 0 0,-2 3 0-1,10 0 0 4,-6 0 0-9,-3 0 0 4,4 0 0-1,-4 0 0 3,1 0 0-4,-1 0 0 6,-1 0 0-6,6 0 0 3,-2 0 0 5,-4 0 0-9,10 0 0 4,-3 0 0-5,-2 0 0 4,-2 0 0 3,0 0 0-1,-2 0 0-5,2 0 0 4,-2 0 0 2,4 0 0-2,-1 0 0-5,0 0 0 5,-2 0 0 5,-1 0 0-4,1 0 0-6,-1-4 0 5,-3 0 0 0,2 1 0 4,-4-2 0-9,-5-2 0 4,2 5 0 0,-1 0 0 0,-2-2 0-2,-4 2 0 6,-3 2 0 2,-3-2 0-10,-5 2 0 5,-7 0 0-4,-5 0 0 3,-1 0 0 5,0 0 0-10,0 0 0 8,0 0 0-4,0 0 0 8,-35 0-146-13,-41 0-88 7,-33-5 15 0,44-7-95 3,5-7-233-8</inkml:trace>
    </iact:actionData>
  </iact:action>
  <iact:action type="add" startTime="25568">
    <iact:property name="dataType"/>
    <iact:actionData xml:id="d3">
      <inkml:trace xmlns:inkml="http://www.w3.org/2003/InkML" xml:id="stk3" contextRef="#ctx0" brushRef="#br0">23366 9714 387 0,'0'0'177'6,"0"0"-58"3,0 0 26-4,0 0-35 0,0 0-35 5,0 0-29-4,0 0 31 2,-92-46-15-2,17 41-7 2,-12 3 0 0,-11 2 1 0,-10 0-11 0,-9 0-14-2,5 10-8 3,9 14-6-1,9 4-2-3,9 6 0 8,6-1-2-8,3 7-2 3,3 3 2 0,6 6 1 2,4 7 5-3,14-1 0 0,9 3 2-2,9 11 3 3,10 0-4 0,8 7 2 1,10 1-3-5,3 6 5 4,0 4 4 0,20 0-2 1,31 1 6-4,12 1-10 3,19 2-3 2,13 5-3-3,8 0-9-2,8-5 3 4,3-8-2-3,5-8-5 4,2-10 3-3,2-4-4-1,2-6 9 2,5-12-7 1,-3-6 4-2,-1-14-2 0,-5-6 0 1,0-11 1-1,-4-6-2-1,0 0-1 2,-2-33-3 0,-5-22-1 0,-2-19 0-1,1-15 0 0,-6-13 0 2,-9-14 1 0,-12-2-1-2,-18-4-5-2,-24-8 4 3,-13 0 1 4,-21-4 2-10,-6-1-1 8,-21 8 0-4,-53 8 0 3,-40 12 0-2,-37 9-1 2,-36 9 0-1,-22 15 0-4,2 16-3 3,15 17-1 1,18 14 3 0,25 13-6 2,20 14-18-3,19 0-7-1,14 0-23 2,16 0-39 0,18 22-41 0,10 0-49-1,52-6-136-1,0-2-608 2</inkml:trace>
    </iact:actionData>
  </iact:action>
  <iact:action type="add" startTime="35230">
    <iact:property name="dataType"/>
    <iact:actionData xml:id="d4">
      <inkml:trace xmlns:inkml="http://www.w3.org/2003/InkML" xml:id="stk4" contextRef="#ctx0" brushRef="#br0">8423 15137 21 0,'0'0'312'7,"0"0"-245"-1,0 0 28-1,0 0-14 4,0 0 12-3,0 0-13 0,0 0-6 3,0 0-17 0,-39 0-11-2,36 0-5 0,-8 0-6 0,1-3-5 1,-8-14 1 2,-3-4-5-5,-1-7 6 3,-3 1 0 0,4 2-8-1,-3 1-2 0,1-2 0 0,1 3 0 2,-7-2-4-2,6-4-2-1,-13 3 3 2,2-4 6 0,-2 0-4 11,-8 5 6-18,2-2-9 7,-3 2-3-4,-1 6 3 5,6 0-6-4,0 2-5 3,2 2 1 2,-2 1-1 3,-3-3 7-10,-1 3-5 4,-3-1-1-2,4-2 0 2,0 3-3 3,-3-3-3-5,11 1 0 3,-5 1 0 2,3-2 2-5,-2-3-1 1,-2 1 2 5,0-4-2 1,-4 3-2-10,-6-6 1 6,8 2-2-2,-4 2 1 3,5 1-1-5,-2 4 2 5,9 1-2 2,1 4 1-5,1-5-1 1,5 4 0-2,-1-3 1 4,0-3-1 1,-4 0 0-3,0 0 0-3,2-1 2 8,-1 1-2-6,1 2-3-2,4 0 3 6,-1 5 0 4,4-3 0-12,-3 3 0 5,1-5 0-1,2 0 0 1,-7-2 0 3,2-4 0-5,2 6 0 3,-1-3 0-1,7 3 0 2,2 1 0-3,1 3-1 2,4 2 2 2,-2-1-1-4,6 5 0 0,5 4 0 1,1 3 0 4,4 0 0-5,0 0 0 1,0 0 1 0,0-7-1 1,0 3 0 0,0-4 0 0,-5 1 0 0,1-1-2-3,-2 0 2 4,4 7-1-4,-1-2 0 7,3 3 1-5,0 0-2-1,0 0-2 0,0 0 1 3,0 0 1-2,0 0 1 1,0 0-1 0,0 0 1 0,0 0 0 1,0 0 1-2,0 0 0-3,0 0-1 4,0 0-10 0,0 0-8 0,0-7-8-2,0 3-47 2,0-2-18 2,5 6-34-2,1 0-107 0,3 0-234-4</inkml:trace>
    </iact:actionData>
  </iact:action>
  <iact:action type="remove" startTime="39009">
    <iact:property name="style" value="instant"/>
    <iact:actionData xml:id="d5" ref="#d4"/>
  </iact:action>
  <iact:action type="add" startTime="38948">
    <iact:property name="dataType" value="strokeEraser"/>
    <iact:actionData xml:id="d6">
      <inkml:trace xmlns:inkml="http://www.w3.org/2003/InkML" xml:id="stk5" contextRef="#ctx0" brushRef="#br1">13711 17647 753 0,'0'0'194'5,"0"0"-91"2,0 0-20 0,0 0-42 0,0 0-33 0,0 0-8 2,0 0-39-2,44 41-65 0,-37-29-212 71</inkml:trace>
    </iact:actionData>
  </iact:action>
  <iact:action type="add" startTime="39286">
    <iact:property name="dataType" value="strokeEraser"/>
    <iact:actionData xml:id="d7">
      <inkml:trace xmlns:inkml="http://www.w3.org/2003/InkML" xml:id="stk6" contextRef="#ctx0" brushRef="#br1">13708 17849 638 0,'0'0'65'2,"0"0"-65"6,0 0 0-2,0 0-118 2,0 0-218 0</inkml:trace>
    </iact:actionData>
  </iact:action>
  <iact:action type="add" startTime="43827">
    <iact:property name="dataType"/>
    <iact:actionData xml:id="d8">
      <inkml:trace xmlns:inkml="http://www.w3.org/2003/InkML" xml:id="stk7" contextRef="#ctx0" brushRef="#br0">8621 15342 286 0,'0'0'86'5,"0"0"7"1,0 0-17 1,0 0 2-1,0 0 7 4,0 0-21-4,0 0 19 3,-73 11-19-3,67-11-4 2,3 0-12 0,-1-11-3 0,-5-5-3-1,4-3-1 0,-9-3-10 3,0-4-9-4,-3 2-9 1,-2 2 5 1,-2-4 0 0,-4 2 0 0,4-2 0-1,-3-3-1 0,0 6 3 1,-2-2 4 1,2-2 0-5,0-1-3 5,0 1-3 17,-7-2 2-26,5-2-6 1,-6 2-7 5,0-2-3 1,-5 0-1 6,4 1-2-11,-7 0 1 7,6 1-1-3,-2 3 0 6,-1-1 2-9,2 3 2 5,-1 2 0-2,1-1 0 2,-2 3 2-2,-2-4-3 4,1-2 3 2,0-2-5-9,-2-2 0 5,4 3 1-3,-7-4 1 3,7 5-3 9,-5-2-1-12,1 4 2-5,2-3 0 8,-1-2-1 2,-4-4 0-5,-2 1 0 3,-4-3-1 3,1-4 1-7,-2 2-1 5,5 1 0-5,0 0 0 7,2 3 4-4,3 7-4-2,3-1 0 3,5-2 0 2,-3 2 0-2,-1-3 1-1,3-3-1-1,-3-3 0 3,0-4 0-1,-4 1 0-2,1 4-1 1,-2-1 1 0,1 5 1 3,2 2-1-5,1-2 1 2,1 2-1 5,-5-2-1-8,6-1 1 4,-5-4 0-2,-2 0 1 3,2 1-2 3,1-1 2-9,-1 0-2 5,6 4 1 2,1-1 0-6,3 6 0 6,7 0-1-5,4 1 1 2,-1 2-1 6,9-2 0-10,-6 7 1 7,10 4-1-6,4 3 0 6,-4 10 1-6,7 2-3 4,0-2 3 3,0 2 1-4,-3-3-1-4,3 3 0 8,0 0 0-1,0 0 0-6,0 0 1 1,0 0 1 5,0 0-1-4,0 0 0 4,0 0 1-5,0 0 1 4,0 0-2-2,0 0 0 2,0 0 6-5,0 0-3 7,0 0 5-5,0 0 0 5,0 24-5-5,18 9-2-1,6 13 1 2,2 4 0 5,-2 6 2-7,-2-5-2 4,4-3 2-4,-5-1-3 3,3-3-2 5,-4-6 3-10,-2-8-3 7,-4-7 1-4,-4-7-1 1,-2-6 3-1,-5-1-1 2,-3-7-1-1,0-2 0-2,0 0-1 2,0 0-1 2,0 0-2-1,0 0-9-2,0 0-6 2,0-13 18 0,-8-19 1 2,-18-13 0 26,-1-1-1-33,-1-9 0-3,-1-2-4 0,2-1-3 0,0 1 1 14,2 7-1-11,6 6 7 4,1 15-1-1,7 5 1-2,4 10 1 4,4 11 1 8,3 0-2-11,0 3 4-4,0 0 17 7,0 0 12-1,13 8-8 1,13 21-10 2,11 5 16-1,-2 4-4-5,3 1-7 6,-1-6-3-6,-7-6-7 4,-5-6-5 9,-2-4-5-12,-1 2-3-5,2-5-15 8,-1-2-51 6,6-5-52-11,-26-7-93 6,3 0-132-6</inkml:trace>
    </iact:actionData>
  </iact:action>
  <iact:action type="add" startTime="45726">
    <iact:property name="dataType"/>
    <iact:actionData xml:id="d9">
      <inkml:trace xmlns:inkml="http://www.w3.org/2003/InkML" xml:id="stk8" contextRef="#ctx0" brushRef="#br0">8095 15144 412 0,'0'0'167'3,"0"0"23"3,0 0-51 1,0 0-19 0,0 0-20 1,0 0-16 0,0 0-7-1,111 63-2 1,-85-44-5 0,-5-3-18 1,0 1-10-1,-3 0 0-2,3-3-6 2,2 3-4 0,1-5 1-2,-6 3 3 1,1-3-9 1,-5 7-5 3,-4-9-1-7,2 3-2 3,0 0-3 3,0 1-5-1,-2-2-2-6,1-7 0 8,-2 1 0-5,-3-3-2 2,1-3 0-2,-2 0 1 2,-5 0 3 0,2 0-6 0,-2 0-2-1,0 0-2 1,0-11 0-1,0-27 0 0,0-9-1 0,0-13 4 1,-10-6-1 1,-9-6-2-3,-2-1 1 1,-3 4-1 11,-1 7 0-15,7 12-2 4,-2 10 1-1,10 7-3 2,3 10-16-3,1 0-51 5,1 3-75-6,-8-3-58 5,10 20-121 8,-2-1-501-10</inkml:trace>
    </iact:actionData>
  </iact:action>
  <iact:action type="add" startTime="48696">
    <iact:property name="dataType"/>
    <iact:actionData xml:id="d10">
      <inkml:trace xmlns:inkml="http://www.w3.org/2003/InkML" xml:id="stk9" contextRef="#ctx0" brushRef="#br0">12093 11827 426 0,'0'0'103'3,"0"0"46"4,0 0-17 0,0 0-41-1,0 0-12 4,0 0-22-6,0 0-13 4,15 9-2 0,-15-9-8 1,0 0-7-1,0 0-8-2,0 0-8 2,-9 0 11-1,-18-23-10 0,-9-9 6 1,-10-4 2 0,-3-4-5 1,-9-8 4-1,0-4 3-3,-2 0 0 16,-1 0-4-21,6 3 3 5,-3 1-10 2,5-5-1 3,-2 0-4-5,-5 0-2 2,4-6-1 4,1 3-1-7,0-6-1 4,3 2 0-1,1 3-1 0,-1 2 1 4,4 1 0-7,-1 2-1 5,1-3 4 1,-6 1-2-5,10-1 0 2,-6 5 2 7,11 2-3-12,3 0 0 6,-1 2 2-1,5 2-3 0,1 4 1 6,-2-1 0-11,2 3 0 6,0-1-1-3,-3 1 0 2,-1 0 0 6,-2-1 0-10,1-2 0 6,-5 0 0 1,0-3 0-6,-13 2-1 3,5-4 1 8,-3 3-1-13,1 5-3 7,7-1 4-4,-4 1-1 3,2 4-1 7,1-3 1-13,2 7 0 9,4 2 0-8,2 7 0 8,12 2 0-8,5 5 0 7,4 5 0-4,4 4-2 3,5 3 1-5,2-4 1 3,1 2 0 1,4 4 1-2,0 0-1 4,0 0 1-3,-3 0 0 2,3 0-3-5,-4-1-4 5,4 1-3-2,0 0 9 0,-1 0 1 1,1 0 0 0,0 0 0 1,0 0 1-5,0 0 2 9,0 0 1-10,0 0 1 9,0 0-5-5,0 1 1-4,0 28 7 5,0 11-2 3,12 13-2-7,12 7 1 3,6 5 0 6,3 5-1-9,5-5 1 2,-2-3-3 6,-2-5 2-9,-7-11-1 7,-3-9 0 4,-3-14 1-12,-5-10 0 8,-8-9 0-7,-4-4-2 2,-4 0-2 4,3 0-3-3,-3-4-10 5,0-30 11-3,0-12 1-3,-7-6 1 3,-10 3 1 3,-7-4-1-8,9 8 0 6,-9-2 0 2,10 3 1-7,-3 5-1 6,4 10 1-6,4-1 0 6,0 8 0-2,0 0 0-2,2 3 0 3,7 5 0-4,0 4 3 5,0 1 6-7,0 9 17 7,0 0 14-3,13 0-2 2,18 0-2-5,8 16-23 89,12 20-6-91,7 5-4-1,0 0 0 0,1 2-3 1,7-2-1-2,-9 3-2 0,5-2-10 0,-9-6-35 1,-9-7-29-1,-12-12-29 0,-5-10-84 1,-27-7-100-1,0 0-664 10</inkml:trace>
    </iact:actionData>
  </iact:action>
  <iact:action type="add" startTime="50243">
    <iact:property name="dataType"/>
    <iact:actionData xml:id="d11">
      <inkml:trace xmlns:inkml="http://www.w3.org/2003/InkML" xml:id="stk10" contextRef="#ctx0" brushRef="#br0">11466 11781 342 0,'0'0'173'2,"0"0"-1"3,0 0-10 3,0 0-24-2,0 0-33 1,0 0-12 2,0 0-27-1,137 4-9-1,-94 19 0 1,2 1 2-1,10 4-6 5,-2-3-6-9,-3-1-10 5,3-5-10 0,-11-2-2 1,-3-4-9-5,-2 1 6 4,-6-8-6 1,-7-1-2-1,-6 0 0-3,-3-5 1 3,0 0-2 3,-5 0-6-4,0 0-3 1,-5 0-3 2,1 0 5-4,3 0-4 1,-5 0 1-3,-1-22-2 5,-1-13-1 1,-2-7-5-2,0-8 5-4,0-5 0 4,-18-9-1 3,-19-9 0-6,-5-4 1 3,-10 0-2-1,-6 5 1-1,2 7-1 9,-4 5-1-13,5 5-26 9,7 7-10-6,6 0-24 4,3 14-50-5,3 3-58 4,35 31-90 6,1 0-420-12</inkml:trace>
    </iact:actionData>
  </iact:action>
  <iact:action type="add" startTime="51708">
    <iact:property name="dataType"/>
    <iact:actionData xml:id="d12">
      <inkml:trace xmlns:inkml="http://www.w3.org/2003/InkML" xml:id="stk11" contextRef="#ctx0" brushRef="#br0">10557 3486 510 0,'0'0'213'5,"0"0"-34"4,0 0-42-2,0 0-40-3,0 0-25 4,0 0-11 1,0 0-9-2,79 69-1 0,-43-25 4 1,12 8-18 1,-2 8-2-1,8 3 0 0,6 2-10 1,4 7 4-1,5-5-3-4,0 5-2 3,3-2-1 1,1 2-1 10,-6 2-1-18,-1-3-5 9,7 5-3 6,-5-4-1-10,1-4 1-5,-1-6-4 9,-5-3 1-4,-2-5-4 3,-3-4 0 3,-2-4 1-7,6 2-1 6,-1 2 3-5,0 0 2 3,-4-4 1 6,-4-7-7-12,-5-3 1 7,-6-7 3-4,-5-1-5 3,-5-6-1 1,0-1 1-4,-5-2-1 3,-4 0-2 7,2 1 0-12,1-1-1 5,0-4 1-4,0 4 0 7,-7 2 0-8,4-8-2 7,-6 3 3-3,6 1-2-1,-4 0 0 4,8 2 0-4,1 1-2 1,-1-3 1 2,-2 1 1-1,4 0 0-1,-5-2 0 1,5-1 0-4,-3 1 0 5,-2-1 0 1,-3-3 0-3,0 3 0 0,-1 0 0-1,2-1 1 1,-3-1-1 4,-7-1 0-7,0-4 0 2,0-1 0 5,-2 3 1-4,0 3-2-2,3 3 1 2,-1 4 0 4,7 1 0-4,-1 2 0-2,0-7 0 3,-3 0 0 2,-6-7 0-4,-3-4 0 2,-2-3-1 1,-1 1 0-4,-3-3 1 4,0 0-2-4,0 0 0 2,0 0 0 4,0 0 0-1,0 0 0-9,0 0-1 7,0 0 1 0,0 4 1 0,0-4 1-2,0 0 0 2,0 0 1 1,0 1-1 1,3 5 0-7,4 2-1 6,-1-3 0 1,-4 1 1-3,-2-2-1 2,0-4-1-4,0 0 2 3,0 0-4 0,0 0 0-4,0 0-6 8,0 0-7-7,0 0-8 2,-33 0 18 0,-7 0 3 1,-11 0 0 0,-4 0 2 2,-3-17-7-6,-5 0 4 5,-6-5-2 2,4 3 6-7,4 2-4 5,4 1 1-4,9 3-6 3,17 5-1 8,5 2 3-10,13 3 2-6,12 3 0 7,1 0 6 7,0 0 2-13,0 0 3 7,0 0 10 0,18 0 22 6,33 0-26-14,17 0 0 8,11 0 6 0,5 15 0 6,0-5-9-11,-4-1 4 9,-4-1-2-12,-8-6 0 9,-7-2-2 1,-9 0-1-6,-10 0 2 6,-9 0-1-4,-11 0-4 1,-11 0-1 7,-2 0 1-11,1 0-1 9,-9 0 1-9,3-8 3 1,-4-11-2 8,0-9-4-1,0-4 0-11,0-4 1 8,-24 0-2 7,-5-2 1-12,-5-1 1 5,-4 5-2-4,5 3 0 5,4 4-1 3,1 4-1-9,4 7-7 5,1 5-26 1,6-3-29-4,-4 5-43 3,-11-1-50 1,24 10-90-4,-7 0-95 3</inkml:trace>
    </iact:actionData>
  </iact:action>
  <iact:action type="add" startTime="53591">
    <iact:property name="dataType"/>
    <iact:actionData xml:id="d13">
      <inkml:trace xmlns:inkml="http://www.w3.org/2003/InkML" xml:id="stk12" contextRef="#ctx0" brushRef="#br0">11062 3642 11 0,'0'0'522'4,"0"0"-330"4,0 0-52-2,0 0-50 2,0 0-30-2,0 0-20 2,0 0-5 1,0 0 4-1,-8 0 29-2,-16 0-12 2,-7 0-7 0,-3-5 1 0,-3-9-10-1,-5 0-13 0,0-4-7 4,-8-8-2-5,0 2-9 2,-3 2-4-1,-2 1-2 2,9 2-2 5,4 5 0-13,9 2-1 6,11 7 1 0,9 3-1 3,9 2 0-7,4 0 0 7,0 0 2-4,0 0 0 6,0 0 6-10,0 0 22 7,0 0 11-1,0 0-6-1,0 2-12 0,12 26-19 0,18 4-3 2,4 12 3-1,4 3 2 0,15 8 10 1,-5 8 15-4,5-6-5 3,-8-6-6 6,-9-10-6-12,-9-10-8 6,-4-7-6-2,-9-1 0 1,-4-3-6 3,-6-3-24-5,0-1-51 4,-4-5-51-5,0-2-69 5,0-9-81-1,0 0-634 8</inkml:trace>
    </iact:actionData>
  </iact:action>
  <iact:action type="add" startTime="55848">
    <iact:property name="dataType"/>
    <iact:actionData xml:id="d14">
      <inkml:trace xmlns:inkml="http://www.w3.org/2003/InkML" xml:id="stk13" contextRef="#ctx0" brushRef="#br0">8239 7351 381 0,'0'0'142'4,"0"0"-58"6,0 0 60-4,0 0-35 1,0 0-10 0,0 0-16 1,0 0-2 0,-6-109-3-3,-8 92 2 3,-6 1-9 1,-8-1 13-3,-6-3-28 2,-8-3-10 4,-10 3-3-7,1 4-8 1,-8 3-2 2,2 7 2-1,-6 6-8 2,-5 0-3 7,-8 0 12-16,-3 16-6 15,-6 18-8-15,3 4-4 8,2 8-2 3,3 7-4-8,3 2 1 5,6 5-2 8,1 0 3-10,2 3-2-6,0 3 1 8,3 2 1-2,10 6 4 2,0 5 1 3,5 6 0-6,5-1-1 8,5 7-7-9,2-5 1 5,1 2-8-5,3 3-4 4,4-1 0-1,6 1 0 0,1 6 0 8,3 5 0-12,5 0 0 9,3 1 0-10,-1 1 0 8,2-3 0-6,-3 1 0 5,3 2 0-4,0 2 0 4,-2 4 0 5,2 2 0-12,-2 0 0 11,7 0 0-11,3-3 0 4,0-2 0 0,0 0 0 5,0 0 0-5,0 1 0 5,0-2 0-7,0-9 0 5,0 0 0-5,0-1 0 5,3-4 0-1,2 1 0 2,2-6 0-6,-1-8 0 1,4-4 0 6,1-6 0-6,5-2 0 5,2 8 0-2,3-2 0-3,0 9 0 4,2 3 0 3,5-3 0-9,-1-3 0 6,8-7 0-4,5-4 0 6,5-2 0-6,7-6 0 5,6-4 0-6,3 0 0 5,2-4 0 7,1-2 0-10,3-6 0-6,2 8 0 8,2-1 0 5,8-3 0-10,3 12 0 10,6-4 0-10,0 7 0 9,-2 2 0-10,-1 1 0 11,-4 2 0-10,-2 1 0 9,0 2 0-6,0-5 0-4,-5-6 0 6,-1-3 0 5,-4-8 0-10,-4-6 0 7,-7-3 0-7,0-13 0 11,-8-6 0-12,5-4 0 9,0-3 0-8,0-1 0 9,3-1 0-9,-1-1 0 6,5-3 0-3,0 3 0 9,3-1 0-12,0 4 0 9,1-1 0-9,0 1 0 9,0 3 0-9,5 0 0 7,-6-3 0-6,-2 3 0 7,-5-7 0-7,-1 0 0 6,-2 1 0-7,0 1 0 5,-3-5 0-2,3 5 0 2,-3-7 0 0,6 3 0 4,-5 1 0-9,7-7 0 7,-1 1 0-5,4-3 0 3,2 0 0 2,-8 0 0-6,-2 0 0 7,-3 0 0-6,3 0 0 3,0 0 0 2,0-10 0-6,1-7 0 4,4-2 0 1,-3-1 0-5,-7-3 0 5,0-3 0 1,-6-1 0-6,-3-9 0 6,-1-6 0 5,-7-7 0-11,-3-8 0-3,-5-6 0 7,-3-2 0 5,-4 2 0-10,-10-1 0 7,-2 8 0-7,-6-8 0 8,0-4 0-2,0-2 0-6,0-11 0 4,-27 2 0 4,-4-5 0-4,-4-5 0-2,-13 3 0 3,-1-6 0 0,-6 3 0 7,-5 3 0-7,10 13 0-7,4 14 0 6,4 6 0 6,1 4 0-11,0 2 0 10,-2-2 0-9,-10-9 0 5,3-1 0-3,-11-10 0 3,-5-2 0 5,-5 0 0-11,1 6 0 9,6 7 0-7,6 6 0 5,10 0 0 4,-4 3 0-10,0-7 0 6,-2 3 0-6,-1-11 0 8,-2-4 0-8,2-3 0 8,0-9 0 0,-3-1 0-8,7-4 0 6,3 3 0-5,13 6 0 7,8 4 0 1,7 2 0-10,9 3 0 7,5 1 0-4,4 1 0 4,2-8 0-5,0-4 0 4,0-3 0 0,0-3 0 2,0 3 0-5,0-3 0 3,0 1 0 2,0 5 0 3,-10 3 0-11,1 1 0 7,1 1 0-6,-8-1 0 4,-4 0 0 8,1-7 0-11,-9-3 0 3,-2-7 0-4,-4-1 0 7,-3 3 0 5,-6 8 0-13,-1-3 0 10,-3 1 0-10,-1 0 0 7,-1-2 0-3,7 3 0 0,8 13 0 5,9 14 0-5,8 10 0 2,7 8 0-2,1 6 0 3,-2 0 0-4,-5-3 0 3,-10-9 0 5,-11-8 0-11,-10-8 0 9,-1 3 0-7,-5 3 0 6,6 6 0-7,8 10 0 5,13 16-32 6,12 13-83-11,3 7-70 6,11 0-38-4,0 7-89 3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15:09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66">
    <iact:property name="dataType"/>
    <iact:actionData xml:id="d0">
      <inkml:trace xmlns:inkml="http://www.w3.org/2003/InkML" xml:id="stk0" contextRef="#ctx0" brushRef="#br0">8731 14359 354 0,'15'14'573'75,"-7"20"-469"-75,-8 1 31 0,0 3-69 0,0 4-34 0,0-8 10 0,0-6 0 0,0-3-6 0,0-9 4 0,0 1 2 0,4 2 2 1,1-4 8-1,8 4-3 0,0-3-7 0,-6-6-7 5,10-3-5-5,1 3-6 1,9-8-10-1,4 3-6 0,8-5 6 0,4 3 3 1,9 0 10 1,3 0 2 1,4 2 1-3,6-2 2 0,6-1-5 9,3-2 2-1,0 0-5-3,5 0-6 5,2 0 0-4,5 0 0 1,1-2-18 7,6-9 0-12,1 3 0 6,1-4 0 1,-7-1 0-5,3 0 0 4,-7-2 0 5,0 1 0-10,-3 6 0 8,-2-1 0-7,0-1 0 9,0 5 0-11,-3 3 0 10,-5-1 0-10,7-1 0 8,-5 4 0-5,-4 0 0 2,4 0 0 7,4 0 0-10,2 0 0 5,7 0 0-6,1 0 0 6,8 0 0-2,2 9 0 4,-3-1 0-8,4-4 0 6,-4-4 0-2,-4 0 0 2,5 0 0 2,-1 0 0-10,1-4 0 9,-8-4 0 2,-1-1 0-9,-4 2 0 9,-6 1 0-11,1 0 0 6,-3 4 0 2,-2-1 0-3,6 1 0 3,-2-1 0-1,-3 3 0 3,-4 0 0-9,-11 0 0 4,-1 0 0 4,-4 0 0-2,-1 0 0 0,2 0 0-1,1-3 0 3,0 1 0-7,3 2 0 5,-6-4 0 1,-4 4 0 0,-6-1 0-2,-6 1 0-4,-8-4 0 5,-6 4 0 4,-8 0 0-1,-4 0 0-9,-7 0 0 5,-3 0 0 1,0 0 0-1,0 0 0-1,0-3 0 1,0 1 0 2,0 2 0-2,0-7 0-1,6-13 0 3,4-14 0 2,1-12 0-6,-1-12 0 1,-5 7 0 5,0-2 0-3,3 4 0-2,-2 9 0 1,-5 7-79 3,3 14-45-6,-4 13-28 5,9 6-50-5,-5 0-70 5,9 25-538-1</inkml:trace>
    </iact:actionData>
  </iact:action>
  <iact:action type="add" startTime="11835">
    <iact:property name="dataType"/>
    <iact:actionData xml:id="d1">
      <inkml:trace xmlns:inkml="http://www.w3.org/2003/InkML" xml:id="stk1" contextRef="#ctx0" brushRef="#br0">20828 14116 682 0,'0'0'249'5,"0"0"-127"2,0 0 26 0,0 0-109-1,0 0 4 2,0 0 22 0,-10 163-18 0,10-124-7-1,0-3-5 1,0-3-3 1,0-6 0-2,0-8-9 1,0-5 4 0,0-6-5-2,5-2 2 4,13 0-4-6,6-1-2 8,7 0-5-8,1 1 1 6,8-3 5-4,1 2-3 0,-2-2 0 2,5 0 7 11,0 1 5-15,1 2-7-4,3 0-2 10,1-1-1-5,3 3-1 6,1-2-3-7,-3 5 7 7,2-2-4-4,-2-1-2-2,-1-3 0 3,6-5-8 2,7 0 0-3,6 0 4-2,-2 0-3 6,8 0 0-7,2 0 5 5,-4 0 3-2,-2 0-7 4,-1 0 2-8,-1-2-8 7,-2 2-3-3,-1-7 0-2,4-1 0 4,2 3 0 5,2-1 0-12,6 1 0 6,3 5 0-1,3 0 0 1,6 0 0-4,0-3 0 4,0 3 0 3,-3-3 0 1,-2-1 0-10,-9-1 0 6,5-2 0-1,6-2 0 1,-1 5 0-4,-2-2 0 6,1 3 0-3,-6 1 0 2,0 2 0-3,-1 0 0-1,-7 0 0 8,3 0 0-8,-6 0 0 2,2 0 0 1,-2 0 0 0,1 0 0-2,1 0 0 4,4 0 0-6,-2 0 0 5,3 0 0 0,0 5 0-6,0 9 0 8,-2-2 0 0,1-5 0-7,8 1 0 5,-1 1 0-5,-1-2 0 6,-3-2 0-1,-3 2 0-6,-9-2 0 6,2 0 0 1,-10-5 0 2,-1 0 0-10,-3 0 0 5,-2 0 0 7,-4 0 0-11,-1 0 0 5,-2 0 0-4,-3 0 0 2,2 0 0 7,-5 6 0-11,1-2 0 7,-4 3 0 0,-3-2 0 5,-5-1 0-12,-1 1 0 7,-6-3 0-6,-3-2 0 6,2 3 0 0,0-3 0-5,4 0 0 6,-3 0 0 1,2 0 0-8,-2 0 0 5,-9 0 0 3,0 0 0-8,-1 0 0 3,-5 0 0 5,4 0 0-7,-3 0 0 5,-5 0 0-3,4 0 0 3,0 0 0 0,4-19 0 3,-2-8 0-11,5-9 0 5,-6-2 0 4,4-6 0-2,-2 0 0-2,-7-2 0 4,3-3 0-3,-5-1 0-1,0 4 0 3,0 8 0 0,0 9 0-5,0 12 0 3,0 15-23-1,0 2-15 3,0 0-40-3,0 0-52 3,0 2-76-1,-5 15-49-1,0 12-439 0</inkml:trace>
    </iact:actionData>
  </iact:action>
  <iact:action type="add" startTime="13859">
    <iact:property name="dataType"/>
    <iact:actionData xml:id="d2">
      <inkml:trace xmlns:inkml="http://www.w3.org/2003/InkML" xml:id="stk2" contextRef="#ctx0" brushRef="#br0">8818 17781 447 0,'0'0'315'7,"0"0"-120"1,0 0-32 0,0 0-43-2,0 0-9 2,0 0-23 1,16 58-20-3,-15-6 0 2,-1-3-10-1,5 6-1 0,-1 0-8 1,-4-12-9-2,3-2-13 3,-3-2-7-2,0-8-8-1,0-7-4 3,0-12 5-1,2-2-2 0,0-8 3-2,-2-2-1 2,0 5-3 0,0-5 7 1,7 6 1-4,3 2-3 3,-2 3-14 1,5-5 2-1,2 2 5 4,4 3 7-9,2 1-8 5,0-5 3-1,6 3-3 3,-5 2-3-2,7-5 5 4,6 5-3-11,4-7 1 21,4 1-1-13,3 0 1-8,5 2-7-1,-7 3 0 6,2-6 0 4,-2 2 0-2,-4 0 0-3,-1 1 0 2,-1 3 0 6,2-6 0-10,-2 3 0 4,-3-1 0 7,2-3 0-12,-4 2 0 8,7 0 0-7,-1-6 0 8,0 5 0-3,0-3 0-4,2 4 0 4,1-1 0 5,-2 1 0-11,-4 0 0 5,1-6 0 14,-3 2 0-18,3 3 0-3,2-5 0 9,-1 4 0-5,0-4 0 3,2 0 0-1,-1 0 0 5,-5 0 0-3,4 0 0-1,-4 0 0-2,3 0 0 6,2 0 0-6,-2 0 0 5,5 0 0-6,-2 0 0 6,2 0 0-5,0-4 0 3,-5 4 0-1,2 0 0 1,-2 0 0 2,3 0 0-1,2 0 0-5,4 0 0 3,0 0 0 0,-1 0 0 0,7 0 0 2,-4 0 0-3,-2 0 0 3,1 0 0-3,-2 0 0 1,-3 0 0 1,6 0 0-1,2 0 0 2,0 0 0-3,1 0 0 2,4 0 0 0,-5-5 0 1,2 3 0-3,-1-4 0 2,-2 0 0-1,3 1 0-1,-7 2 0 2,-1 0 0 0,4 3 0 1,-3-2 0-2,4 2 0 2,-1 0 0-4,5 0 0 5,-7-5 0-4,6 5 0 0,8 0 0 1,-3 0 0 2,4 0 0 0,12 0 0-4,-3 0 0 5,0 0 0-2,2 0 0-1,0 0 0-2,3 0 0 4,1 0 0-2,0 0 0-2,-1 0 0 5,-6 0 0-3,-1 0 0 2,-9 0 0-1,1-6 0-2,-9-4 0 3,4 0 0-3,0 0 0 2,3-1 0-2,0 3 0 4,3-9 0-5,-1 10 0 4,1 1 0-3,5-2 0 4,7 2 0-3,1 3 0-2,5 0 0 3,0-2 0 0,-3 5 0 0,0-12 0-1,-10 7 0 0,-2 3 0 1,-5-3 0 1,-7-2 0-2,-4 0 0 0,-11 1 0 0,-12 3 0 1,-2 2 0-3,-10 1 0 4,-9 0 0-2,-4 0 0 1,0 0 0-1,0 0 0 0,0 0 0 2,0 0 0-2,0-20 0 3,0-8 0-6,0-4 0 4,0-3 0 1,0 1 0-2,0 12 0 1,0 3 0-2,4-2 0 2,-1 6 0 0,1 4 0 0,-4 8 0-2,0-2-130 3,-11 5-138-2,-3 0-133 1,1 0-211-2</inkml:trace>
    </iact:actionData>
  </iact:action>
  <iact:action type="add" startTime="16080">
    <iact:property name="dataType"/>
    <iact:actionData xml:id="d3">
      <inkml:trace xmlns:inkml="http://www.w3.org/2003/InkML" xml:id="stk3" contextRef="#ctx0" brushRef="#br0">20911 17903 553 0,'0'0'251'9,"0"0"-122"-6,0 0 29 4,0 0-62 0,0 0-1 1,0 0 21-2,2 1-36 2,-2 35-8 0,0-1-9 0,0 9-1-2,0-1-11 2,0 0-12 0,0 0-9 1,0-7-7-3,0-7-4 4,0-3-9-5,0-15 3 3,4-4-1 0,5-1-3-1,3 0-2 2,9-6-3-3,10 2-1 2,6 1-3-2,1-3 4 3,6 0 0-2,1 0 1 2,-3 0 2-1,8 0 1-2,-5 0 6 2,3 0 6-2,-2 0-3 3,-1 0-5-2,1 0 1 2,0 0 2-3,12 0-3 2,0 0-6-1,5 0 2 1,5 0-1-2,-2 0-7 1,-1 0 0 3,3 0 0-4,-6 0 0 3,-4 0 0-4,0 0 0 4,-3 0 0-2,-7 0 0-1,-3 0 0 2,-2 0 0 0,-6 0 0 0,5 0 0-2,1 0 0 3,-1 0 0-1,10 0 0 0,-4 0 0-3,7 0 0 4,0 0 0-1,-4 0 0 1,-2 0 0-3,-2 2 0 1,1-2 0 1,-3 6 0-1,-3-6 0 1,8 0 0-2,-2 6 0 4,1-6 0-4,2 0 0 3,-2 0 0-2,-1 0 0-1,4 0 0 2,-1 0 0 0,-2 0 0-1,-2 0 0 1,1 0 0 1,-6 0 0-4,0 0 0 5,2 0 0-1,0 0 0 0,5 0 0-7,1 0 0 5,0 0 0 4,0 0 0-4,-4 0 0 0,5 0 0 0,-6 0 0 1,5 0 0-1,-8 0 0 0,0 0 0 0,-2 0 0 0,2 0 0 4,-2 0 0-7,3 0 0 5,0 0 0-2,-1 0 0 3,6 0 0-2,4 0 0 1,-3 0 0-7,-5 0 0 7,0 0 0-2,-2 0 0 0,0 5 0 2,-2-2 0-3,-1 0 0 2,5-3 0-1,-4 3 0 2,5 2 0-2,0 0 0 0,-3-5 0 1,5 7 0-1,-2-6 0 1,0 2 0-2,4 0 0 2,-1 0 0 2,2-3 0-3,2 0 0-2,-3 0 0 2,5 0 0 3,-1 0 0-3,2 0 0-1,5 0 0 2,-2 0 0 3,-9 0 0-6,5 0 0 0,-7 0 0 4,0 0 0 0,-3 0 0-2,2 0 0 1,6 0 0-3,-1 0 0 4,8 0 0 0,2-3 0-2,-2 0 0 0,-2 0 0 1,-6 2 0 1,-5 1 0-5,-1-7 0 5,-5 7 0-2,2 0 0 2,0 0 0-2,3 0 0 0,2 0 0 0,1 0 0 1,-1 0 0-2,0 0 0 2,3 0 0 1,-5 0 0-2,-3-5 0 1,8 5 0-2,-11 0 0 2,3 0 0 0,-2 0 0-1,-6 0 0 1,2 0 0 0,-3 0 0 0,1 0 0-3,-3 0 0 5,-4 0 0-2,-1 0 0-2,0 0 0 3,1 0 0-3,-6 0 0 1,-4 0 0 2,2 0 0-2,-3 0 0 1,-1 0 0 0,-3 0 0-1,3 0 0-1,1 0 0 2,-2 0 0 1,8 0 0 4,-2 0 0-11,3 0 0 6,1 0 0 0,-3 0 0 0,-4 0 0-4,3 0 0 5,-5 0 0 0,1 0 0-2,-2 0 0 1,-2 0 0-3,4 0 0 3,-2 0 0 7,0 0 0-15,0 0 0 8,-1 0 0 2,-7 0 0-4,-1 0 0 2,-2 0 0-2,-3 0 0 1,0 0 0 2,0-14 0-2,0-16 0 1,0-13 0-2,0-7 0 4,0-5 0-4,0 9 0-1,0 2 0 7,0 14 0-4,-3 17 0-5,3 6 0 5,-3 7 0 1,1 0 0-3,-3 0-63 1,-3 0-86 1,-8 0-70 3,5 0-62 0,4 3-131-8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17:12.38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24">
    <iact:property name="dataType"/>
    <iact:actionData xml:id="d0">
      <inkml:trace xmlns:inkml="http://www.w3.org/2003/InkML" xml:id="stk0" contextRef="#ctx0" brushRef="#br0">639 3916 638 0,'0'0'175'5,"0"0"-99"0,0 0 58 5,0 0-76-4,0 0-6 3,0 0 2-4,0 0-3 3,7 65 9 1,-7-49 0-1,0 1-6 1,0 2-18-4,0-5-13 7,0-3-2-7,0-6-15 2,0-2-1 2,0-3-2-4,0 0-1 5,2 0 6-6,5 0-2 5,6 0 5-2,2 0-2 3,3 0 0-4,4 0 3 0,1 0 5 2,3-3 0 0,3-2 2 1,4-3 4-3,-1 1 1 1,6 3-3 0,5-2-2 10,-4 1 5-16,5 1-5 7,4 0-1-1,-3-2-4-3,4 0 4 5,1 2-4-1,5-3-1 1,0 5 2-2,0 0 1 3,4 2-4-5,-1 0 4 4,-7 0 6 0,4 0-8-6,-5 0 5 5,3 0-7 0,2 0-1 1,-3 0-3-4,-1 0 0 3,6 4-2 1,1 3 1 0,4-3-1-5,-8 0 1 8,1 1 1-9,-6 2-2 6,-5-3 4-2,0 1-7 0,-6-2 1 1,0 2-1 1,-1 1-1-2,-4 0 4 0,0 1-3 3,1 3-3-8,-7-6 0 7,4 2 0-1,-7-3 0 1,-3-3 0 1,0 0 0-8,-6 0 0 7,7 0 0-1,-4 0 0-2,3 0 0 3,0 0 0-3,-7 0 0 4,-2 0 0-4,-4 0 0 1,-5 0 0 0,2 0 0 2,0 0 0-3,0 0 0 2,0 0 0 1,7-28-3-2,-2-10 1 0,-3-17-2 1,-4-2 4 1,-3 0-1-2,0 2 0 0,0 11 0 0,0 19-2 2,0 8-4-1,0 16-45-2,0 1-30 2,-7 0-79-3,-2 18-72 5,-7 13-205-4</inkml:trace>
    </iact:actionData>
  </iact:action>
  <iact:action type="add" startTime="5802">
    <iact:property name="dataType"/>
    <iact:actionData xml:id="d1">
      <inkml:trace xmlns:inkml="http://www.w3.org/2003/InkML" xml:id="stk1" contextRef="#ctx0" brushRef="#br0">181 7636 557 0,'0'0'170'6,"0"0"-74"0,0 0 21-1,0 0-50 4,0 0-6-3,0 0 24 3,0 0 7-2,0 0-5 1,0 2-8-1,0 13-10 1,0 4-34 0,0 5-22 0,1 0 14-1,4 3-4 1,-3-1-6-1,-2-7-7 1,5-5 1-2,-5-9-4 2,0-5 2 1,1 0 3 0,-1 0 0-3,4 0 6 0,-4 0-6 2,0 0-3 0,3 0 0-2,-3 0-5 2,3 0 0 3,12 0 1-4,1 0 3-2,11 0-6 2,2 0 0 1,5 0 0 2,6 0 0-5,-1-12 13 4,-1 5-1 2,2-2 2-7,5 2 1 4,-3-1 0 1,1 3 1-4,-1-5-3 4,6 4 2 1,1 2-6-7,3 1-1 7,6 0 2-4,1 3-2 0,6-3 0 1,6 1 0 1,-5 2 2 0,-2 0 0-2,-1 0 4 2,2 0-4 0,-6 0-3-1,3 0 1 0,-3 0-3 1,1 0-2 0,5 0 3 0,-2 0-3-2,3 0-2 3,5 0-1-1,-5 0 3 1,-2 0-1-4,0 0 1 3,-7 0 2 1,-2 0-7 0,-3 0 0 2,-3 0 0-10,-3 0 0 7,-4 0 0 1,0 0 0-2,-2 0 0 1,-6 0 0-1,-1 0 0 1,-3 0 0 0,-2 0 0-1,0 0 0 2,1 0 0-2,-3 0 0-2,7 0 0 4,-3 0 0-2,5 0 0-1,3 0 0 3,-4 0 0 1,-2 0 0-4,-1 0 0 2,0 0 0-4,-1 0 0 4,-8 0 0 0,1 0 0 0,0 0 0 4,-9 0 0-9,1 0 0 14,-2 0 0-12,-8 0 0-4,-3 0 0 8,2 0 0-3,-4 0 0 3,0 0 0-5,3 0 0 5,-3 0 0-2,8 0 0 1,2-12 0 0,6-24 0 1,-4-4 0-2,0-4 0 1,-2 3 0-3,-5 8 0 2,2 13-4 5,-7 11-38-8,0 6-36 4,0 3-18-2,0 0-78 2,0 0-95-1,0 3-199 0</inkml:trace>
    </iact:actionData>
  </iact:action>
  <iact:action type="add" startTime="7392">
    <iact:property name="dataType"/>
    <iact:actionData xml:id="d2">
      <inkml:trace xmlns:inkml="http://www.w3.org/2003/InkML" xml:id="stk2" contextRef="#ctx0" brushRef="#br0">8478 4192 498 0,'0'0'187'3,"0"0"-51"4,0 0-9 2,0 0-51-2,0 0 6-1,0 0 17 2,0 0-14 1,48-5 25-2,-1 5-19-1,14 0-24 4,26 0 0-3,32 0-3 1,29 0-16-2,27-4-11 2,14-4-4 0,1 8-1 10,-7 0 6-17,-19 0-3 8,-22 0-14-1,-23 0-17-3,-18 0-2 2,-24 0-2-2,-24 0-17 5,-19-13-88-3,-26-20-112-2,-8 16-129 5,-16 4-312-4</inkml:trace>
    </iact:actionData>
  </iact:action>
  <iact:action type="add" startTime="8207">
    <iact:property name="dataType"/>
    <iact:actionData xml:id="d3">
      <inkml:trace xmlns:inkml="http://www.w3.org/2003/InkML" xml:id="stk3" contextRef="#ctx0" brushRef="#br0">15061 3993 654 0,'0'0'256'3,"0"0"-112"3,0 0 5-1,0 0-67 2,0 0 27-1,155 8 2 2,-49-8-30 1,36-14-1-2,35-14-10-1,24 4-12 3,8 7-2 0,-4 15-14-2,-26 2-3-1,-28 0-4 10,-29 5-21-14,-38 6-10 8,-34-3-4-5,-28-3-44 8,-22-5-97-11,-6 0-119 5,-36 0-145-1,-9 0-261 2</inkml:trace>
    </iact:actionData>
  </iact:action>
  <iact:action type="add" startTime="8997">
    <iact:property name="dataType"/>
    <iact:actionData xml:id="d4">
      <inkml:trace xmlns:inkml="http://www.w3.org/2003/InkML" xml:id="stk4" contextRef="#ctx0" brushRef="#br0">8512 7688 842 0,'0'0'180'5,"0"0"-37"1,0 0-35 1,0 0-35 0,0 0 10 1,0 0-1 1,227-11 10-3,-77 6-17 3,35 1-10-3,19 1-9 10,-2 3-16-13,-12 0-5 5,-25 0-8-3,-29 0-3 2,-29 3-23 2,-35 6-1-4,-23-2-5 3,-16-7-46 10,-19 0-78-18,-9-4-107 8,-5-11-127 0,-9 7-285-3</inkml:trace>
    </iact:actionData>
  </iact:action>
  <iact:action type="add" startTime="9793">
    <iact:property name="dataType"/>
    <iact:actionData xml:id="d5">
      <inkml:trace xmlns:inkml="http://www.w3.org/2003/InkML" xml:id="stk5" contextRef="#ctx0" brushRef="#br0">15490 7753 1022 0,'0'0'219'2,"0"0"-35"6,0 0-23-1,0 0-59 1,0 0-22-2,0 0 2 2,252-16-24 0,-115 2-13 1,27-2-11-3,15 0-9 2,-7 2-5 0,-16 9-5 0,-27 5-15 0,-35 0 0-2,-27 0 0 2,-28 0 0 0,-26 0-80-2,-13 5-126 5,-19-5-166-3,-22 7-356-2</inkml:trace>
    </iact:actionData>
  </iact:action>
  <iact:action type="add" startTime="15351">
    <iact:property name="dataType"/>
    <iact:actionData xml:id="d6">
      <inkml:trace xmlns:inkml="http://www.w3.org/2003/InkML" xml:id="stk6" contextRef="#ctx0" brushRef="#br1">7965 680 462 0,'0'0'558'5,"0"0"-404"3,0 0-2-1,0 0-9 2,0 0-72-3,0 0 2-1,27 0 2 3,-33 0-12 1,-35 0 22-1,-19 0-31-1,-12 0 1 1,-17 0-7-1,-14 0-4 2,-11 0-34-4,-3 0-10 3,-2 0 0 0,-1-7 0 11,0-9 0-17,-1 9 0 3,-2-1 0 5,2 3 0-5,3-4 0 10,2 2 0-12,0-5 0 4,6 4 0-1,0-1 0 2,3 4 0-2,6 5 0 0,0 0 0 8,4 0 0-12,10 3 0 5,6 13 0 8,12-1 0-9,11 2 0-5,13-3 0 6,11-5 0 6,13-1 0-10,6-3 0 6,9 1 0-5,3-3 0 5,-1-3 0-1,4 0 0-2,-4 0 0 2,-1 0 0 2,-6 3 0-1,4-1 0-5,-1 0 0 6,1 5 0-3,2-4 0 0,4-3 0-2,-2 0 0 3,3 1 0 0,-8 3 0 3,6 0 0-8,-1 8 0 6,-2 7 0-1,5 13 0-2,0 16 0 3,0 20 0 0,0 14 0-2,0 11 0-1,3 10 0 1,12 10 0 2,-4 2 0-2,8 10 0 6,-4 7 0-12,4 3 0 6,-4-5 0 0,3-1 0 3,-2-6 0-5,0-3 0 5,0-8 0-2,0 1 0 0,-3-7 0-5,-3-5 0 6,1-5 0 0,-3-7 0-2,-1-3 0 0,2-4 0-1,-5-5 0 2,0-8 0 0,3-7 0-1,-7-6 0 0,0-3 0 1,0-3 0 0,0-1 0-3,0-2 0 3,3 1 0 1,-3 0 0-1,2-8 0-3,-2-1 0 5,4-14 0-5,-4-6 0 6,0-4 0-7,0-3 0 4,0-7 0 2,0 1 0-4,3-1 0 2,-3 3 0-2,0 6 0 3,0 2 0-2,0-4 0 1,0-7 0-1,0-2 0 0,0-3 0 1,0 0 0-1,0 0 0 0,0 0 0 3,0 0 0-2,4 0 0-3,-4 0 0 6,11 0 0-4,5 0 0 0,5 0 0-1,10 0 0 4,4 0 0 3,9 0 0-11,1 0 0 5,3 0 0 1,1 0 0 0,6 0 0 0,2 0 0-4,8 0 0 6,-2 3 0-4,8 4 0 2,8-1 0-1,5-3 0 3,11 0 0-5,-5-3 0 5,6 0 0-5,-6 2 0 1,-11 0 0 4,-6 1 0 2,-9 3 0-11,-3-6 0 7,-4 3 0 0,0-3 0-1,5 0 0 1,-2 0 0-2,5 0 0 3,2 0 0 1,3 0 0-7,-6 0 0 6,-2-5 0-2,-7-4 0 2,-5-1 0 0,-7-1 0 0,-7-3 0-5,0 1 0 5,-2 1 0-4,-3 2 0 3,-2-2 0 0,-1 7 0 0,-6-1 0-1,-7 1 0 0,-6 2 0 2,-4 0 0-3,1 1 0 4,-6 2 0-4,4 0 0 4,-4 0 0-4,0 0 0 0,0 0 0 3,0 0 0-2,0 0 0 2,0 0 0-6,0 0 0 10,0 0 0-10,0-5 0 8,3-21 0-7,3-15 0 3,-2-24 0 1,-4-28 0 0,0-13 0-3,0-18 0 3,0-7 0 2,0 2 0-3,-7 1 0 1,-3 4 0-1,4-7 0 1,-4-3 0-1,6-3 0-1,-4-7 0 4,3-4 0-1,-4-6 0 2,0-1 0-9,3 0 0 6,4 1 0 1,-1 17 0 1,-1 17 0-7,4 19 0 7,0 19 0-3,0 16 0-1,0 8 0 3,7 12 0-3,7 10-134 4,1 12-107-3,-5 24-102-1,-1 0-543 0</inkml:trace>
    </iact:actionData>
  </iact:action>
  <iact:action type="add" startTime="17477">
    <iact:property name="dataType"/>
    <iact:actionData xml:id="d7">
      <inkml:trace xmlns:inkml="http://www.w3.org/2003/InkML" xml:id="stk7" contextRef="#ctx0" brushRef="#br1">8109 707 913 0,'0'0'175'3,"0"0"-15"5,0 0 1-4,0 0-99 4,0 0-11 0,0 0 37 1,0 0-20-4,55 142 3 3,-45-128-19 0,-5-6-12 0,5-5-20-2,6-3-6 2,5 0 2 0,14 0-16 0,15-11-2-2,9-36 0 2,16-21-2 2,6-30 3-3,3-11 1 5,-10-3 0-7,-17 10-1 5,-9 28 1-4,-19 22 6 5,-13 27-4-8,-6 18 10 7,-7 3 2-4,-3 4 5-1,0 0 8 4,0 9 4-1,-12 32-10-2,-19 21-18 4,-15 13 5-5,-9 9-5 3,-6 1 5 1,0-2 4-3,-2-13-12 2,11-4 0 3,4-9 0-6,11-5 0 4,9-11 0-5,5-10 0 5,14-15 0 5,4-8 0-13,5-8 0 7,0 0 0-1,0 0 0 1,-5 0 0-4,-7-8-22 4,-13-28-2 1,-5-16 23 6,-3-2-7-13,-7-1-6 10,6 5-2-10,6 4 5 6,5 8 4-3,6 16 5 4,10 9 0 2,2 13 2-7,5 0 0 1,0 0 3 6,0 0 2-4,0 0 13 5,0 16-1-12,0 18-9 9,0 6-3-2,0-11-3 2,0-2 6-3,11-10 0 2,-2-3 0 1,0-6 4 2,-3 1 1-8,-2-4-13 4,5-5 0 3,-1 2 0-5,2-2 0 4,1 0 0-3,5 0 0 3,-2 4 0-1,1-1 0-4,-2-3 0 5,-6 1 0-2,-1-1 0 2,-5 0 0-4,4 0 0 3,-5 0 0-2,0 0 0 3,0 4 0-4,0-4 0 3,0 0 0 0,0 0 0 1,0 0 0-4,0 0 0 3,0 0 0 0,5 2 0 1,-2 1 0-2,4-3 0 1,-1 3 0-1,-6-3 0 2,1 0 0-4,-1 0 0 2,9 0 0 2,-4 0 0 1,8 0 0-6,-5 3 0 3,5-3 0 3,-7 0 0-2,-5 0 0-1,3 2 0 1,1-2 0-3,-5 0 0 6,0 0 0-7,0 0 0 4,0 0 0-1,0 0 0 2,0 0 0-3,0 0 0 1,0 0 0 2,0 0 0-2,0 0-29 3,0 0-66-4,2 0-94 0,0 0-160 2,5 0-355-1</inkml:trace>
    </iact:actionData>
  </iact:action>
  <iact:action type="add" startTime="19028">
    <iact:property name="dataType"/>
    <iact:actionData xml:id="d8">
      <inkml:trace xmlns:inkml="http://www.w3.org/2003/InkML" xml:id="stk8" contextRef="#ctx0" brushRef="#br1">14600 529 54 0,'0'0'443'3,"0"0"-250"4,0 0 4 2,0 0-66-4,0 0-20 3,0 0-13 5,0 0 2-9,93 46-5 2,-93-46-14 2,0 0-24 0,0 0 2 0,0 0-9 0,-16 0-11 0,-33 0 21-2,-26 0-16 2,-16 0-12-1,-18 0-1 1,-22 0-10 10,-6 0-8-18,-18 0 7 12,-3 0-4-12,-3 0 0 11,2 0 5-4,6 0-7-2,12 0 1 6,9 0-2-6,15 17 1 4,7 2-5-4,18 7-9 2,5-2 0 5,0-2 0-7,13 0 0 0,6-3 0 6,17-9 0-3,17-1 0-2,15-4 0 2,12-1 0-2,1-4 0 4,5 0 0-5,1 0 0 0,-3 1 0 3,0 2 0 2,-7 4 0-2,2-3-12 0,-2 5-8-3,-2-5 1 6,0 5 1-5,0 5-3 0,1 5 10 3,4 10 10 1,4 10 1-6,3 11 1 3,0 7 5 3,0 9-3-4,3 8 2 2,8 8 6-2,8 6 0 3,-2 12-2-1,2 10 3-1,0 7 4-2,-2 8-2 2,2 7 0 3,-3 1-14 3,2 3 0-11,-4-2 0 5,-1-1 0 3,-4-1 0-2,0-12 0-4,-6-13 0 6,-3-8 0-1,0-12 0-6,0-8 0 4,0-2 0 3,0-3 0-1,0-8 0-2,0-3 0-1,0-4 0 1,0-1 0 3,0-3 0-3,0-6 0 0,0-2 0 0,0-6 0 3,0-3 0-6,0 1 0 2,3 4 0 4,7 7 0 0,0 5 0-5,2 1 0 7,5-1 0-10,-7-7 0 6,2-12 0 1,-8-5 0-5,-4-10 0 7,7-4 0-4,-7-3 0 5,4-6 0-11,-4-3 0 7,0-3 0 0,0-2 0 0,0 0 0-3,1 0 0 6,4 0 0-5,-5 0 0 0,3 0 0 2,-3 0 0-1,0 0 0 2,2 0 0-3,1 0 0 1,11 0 0 2,9 0 0-3,9 0 0 3,9 0 0 2,0 0 0-7,7 0 0 5,-3-9 0-1,3-5 0-4,3-1 0 6,8 3 0-2,2-3 0-4,6-1 0 5,3 2 0 0,2-2 0-1,2 0 0-1,4 2 0 1,4 4 0-1,-2 0 0 3,-4 6 0-7,-4 1 0 5,-7 3 0 0,-3 0 0-1,0 0 0 6,0 0 0-11,5 0 0 6,2-3 0 0,0 0 0 1,0-5 0-5,-1 0 0 4,-4-1 0-1,-9 1 0 4,-2 1 0-7,-8-5 0 6,-9 5 0-5,-3-2 0 6,-5 1 0-5,-1 2 0 2,-6 1 0 0,-1 2 0 0,0 0 0-4,-5 1 0 6,-2-2 0-3,-6 4 0 3,4 0 0-8,-7 0 0 9,1 0 0-6,-3 0 0 4,3 0 0-3,0 0 0 1,1 0 0 2,-3 0 0-3,-2 0 0 1,-1-3 0 4,0 3 0-4,6-2 0 2,-6 2 0-5,0-14 0 4,0-16 0 3,3-16 0-6,-1-27 0 5,-2-23 0-6,0-22 0 7,0-22 0-6,0-15 0 4,0-10 0-1,-11-2 0-2,1-6 0 3,0-4 0-5,10-6 0 4,0 5 0 1,0 3 0 1,0 5 0-7,0 6 0 5,10 6 0 3,-4 13 0-4,4 11-10-3,-3 16-33 5,7 12-26 0,-8 10-85-4,-6 13-47 5,0 83-71-3,0 0-161-1</inkml:trace>
    </iact:actionData>
  </iact:action>
  <iact:action type="add" startTime="21164">
    <iact:property name="dataType"/>
    <iact:actionData xml:id="d9">
      <inkml:trace xmlns:inkml="http://www.w3.org/2003/InkML" xml:id="stk9" contextRef="#ctx0" brushRef="#br1">15113 690 599 0,'0'0'312'7,"0"0"-103"-3,0 0-47 4,0 0-46-1,0 0-29 2,0 0-24-2,0 0-9-1,69 173 12 2,-66-118-7-1,-3-9-5 2,0-13-7-3,0-10-10 2,0-13-13 0,4-10 0-2,-2 0-1 2,8 0-6 0,11-8 13 0,13-36-5 1,14-20-16-2,14-11 3 0,7-8 6 11,10-12-18-17,-3 5 0 4,-3 10 0 2,-18 20 0 4,-12 19 0 3,-17 22 0-8,-10 4 0-5,-8 13 0 8,-3 2 0-5,-5 0 0 3,0 0-37 2,0 0-138-1,0 14-117-1,-5 13-162 3</inkml:trace>
    </iact:actionData>
  </iact:action>
  <iact:action type="add" startTime="22507">
    <iact:property name="dataType"/>
    <iact:actionData xml:id="d10">
      <inkml:trace xmlns:inkml="http://www.w3.org/2003/InkML" xml:id="stk10" contextRef="#ctx0" brushRef="#br1">14911 4291 888 0,'0'0'198'3,"0"0"7"-3,0 0-35 10,0 0-80-4,0 0-12 3,0 0-17-4,0 0-5 7,-2 63 5-9,-32-52-9 7,-1 1-4-3,-13 0 4 1,-2 5-1-2,-9 0-14 1,-10 0-37 1,-7 4 0 3,-9-2 0-3,-7 3 0-5,-2-1 0 15,-3-2 0-18,-5-6 0 11,9-1 0-6,0-4 0 2,3 1 0 5,6-5 0-10,1-1 0 6,1 1 0-2,2-1 0 2,5-1 0 2,-1 1 0-6,4-1 0 7,-1 4 0-5,-1-6 0 4,2 0 0-7,8 0 0 6,9 0 0-2,7 0 0 0,1 0 0 2,9 0 0-2,-1 0 0 6,5 0 0-11,3 0 0 5,7 0 0 2,5 0 0-3,7 0 0 4,5 0 0-7,2 0 0 7,3 0 0-3,-1 0 0 0,-10 0 0 0,0 0 0 2,-1 0 0-2,-6 0 0 1,4 0 0-2,-6 4 0 2,4 3 0 1,-3-2 0-1,1-2 0 1,6-3 0-2,1 0 0-3,8 2 0 2,2 0 0 5,-1 2 0-4,1-4 0 2,3 0 0-6,0 0 0 8,-3 0 0-5,3 0 0 1,-3 0 0 0,0 0 0 3,3 0 0-4,0 0 0 3,0 0 0-3,0 0 0 2,0 0 0 0,-5 3 0-1,-8-3 0 2,0 0 0 0,-1 0 0-6,-1 0 0 6,-4 0 0 0,-2 0 0-3,9 0 0 3,-1 0 0-2,4 0 0 0,1 0 0 1,-3 0 0 2,9 0 0-7,-1 0 0 8,3 0 0-7,0 0 0 5,0 0 0-2,0 0 0-1,0 0 0 1,0 0 0 5,0 0 0-7,0 0 0 0,0 0 0 4,0 0 0 1,0 0 0-3,0 8 0 0,0 23 0 1,0 12 0-1,0 8 0 3,5 13 0 0,7 4 0-8,-2 6 0 8,3 5 0 1,-6 3 0-9,1 6 0 6,-3 2 0 1,2 3 0-3,3 10 0-1,-1 8 0 5,6 0 0-2,3 1 0 0,-3 1 0-1,0-4 0-2,0-7 0 6,1-1 0-4,-4-2 0-3,0-5 0 5,-3 4 0 0,-3-6 0 5,-6-9 0-12,0-18 0 6,0-10 0-4,0-7 0 4,0-9 0 1,0-1 0-5,0 1 0 6,0-5 0-1,0 11 0-3,0-2 0 3,0 3 0-2,0 2 0 1,0 0 0-4,0 12 0 7,0-4 0-2,0-2 0-4,0-10 0 3,0-14 0 5,0-3 0-11,0-1 0 10,0-8 0-12,0-4 0 8,0 3 0 2,0 2 0-4,0 5 0 1,-3 2 0 2,0-2 0 2,3-6 0-7,0 0 0 4,0-5 0-3,0-6 0 4,0 5 0-1,0-1 0-2,0 5 0 4,0 4 0-5,0 0 0 3,0 1 0-2,0-5 0 3,0-5 0-2,0-6 0 3,0-5 0-5,0 0 0 3,0 0 0 0,0 0 0-2,26 0 0 2,18 0 0-1,19 0 0 2,5 0 0-1,8 0 0 5,0 0 0-12,0-5 0 7,-1 0 0 2,-2 2 0-7,5 3 0 5,-6 0 0-1,4 0 0 3,-7 0 0 0,4 0 0-6,4 0 0 4,-1 0 0 2,0 0 0-7,3 0 0 5,0 0 0 3,0 0 0-5,0 0 0 0,-3 0 0 1,-14 0 0 2,-3 0 0-1,-7 0 0-2,-4 0 0 4,2 0 0-2,-2 0 0-2,1 0 0 2,-4 0 0-3,-5 0 0 2,-1 0 0 3,-5 0 0-1,0 0 0-5,-2 0 0 4,-2 0 0 2,5 0 0-6,-2 0 0 6,1 0 0 4,1-3 0-12,0-3 0 6,-1 0 0-5,1 2 0 15,-2-5 0-15,2 3 0 6,-3-2 0-7,-3 3 0 7,-1 3 0 3,-1-2 0-11,-6 2 0 9,-2 2 0-5,4-4 0 8,-5 3 0-11,-4-3 0 4,-1 4 0 5,-3-2 0-5,-7 2 0 4,-3 0 0-7,0 0 0 6,0 0 0-1,0 0 0 2,0 0 0-7,0 0 0 10,0 0 0-9,0 0 0 5,0-3 0-5,0 0 0 4,0-11 0 0,0-15 0-2,0-18 0 4,0-21 0-1,0-9 0 3,0-11 0-10,0-2 0 4,-7-6 0 4,-2 0 0-1,4 7 0-1,-2-2 0-5,1 1 0 7,0 0 0-3,-4-6 0 2,5-2 0-5,2-4 0 5,-7-5 0-1,7 1 0-2,-7-7 0 1,2-4 0 0,-3 1 0 2,-2 8 0-3,5 3 0 5,-7 13 0-3,7 8 0-4,2 9 0 3,-2 4 0-1,1 6 0 2,4-5 0 1,-4 3 0-4,3 0 0 4,-3 4 0 0,-5 6 0 1,2 2 0-3,1 4 0-2,-4-1 0 3,6-4 0 1,-3 3 0 1,0-10 0-7,2 1 0 7,1 2 0 2,2 4 0-9,5 9 0 4,0 12 0 2,0 10 0-4,0 11 0 2,0 9 0 0,3 5-66 0,14 14-93 4,10 39-74-5,-16-13-96 0,-2 4-480 4</inkml:trace>
    </iact:actionData>
  </iact:action>
  <iact:action type="add" startTime="24886">
    <iact:property name="dataType"/>
    <iact:actionData xml:id="d11">
      <inkml:trace xmlns:inkml="http://www.w3.org/2003/InkML" xml:id="stk11" contextRef="#ctx0" brushRef="#br1">15048 4769 706 0,'0'0'268'2,"0"0"-91"6,0 0-48-2,0 0-46 2,0 0 11 0,0 0-31-2,105 151-7 3,-91-113 6-2,1-5-7 2,4-6 0-3,-10-8-12 1,-1-9-1 6,-1-10-6-9,-7 0-14 6,9 0-7-5,10-7-8 2,8-31 4 4,9-16 0-8,2-12 15 8,6-11 11-6,-2-8-9 12,5-3-7-17,-8 1-21 8,-6 3 0-2,1 12 0 4,-12 14 0-5,2 18 0 5,-7 15 0 2,-1 11 0-10,-9 9 0 5,-3 5-16-1,-4 0-66 5,0 34-50-7,0 35-135 4,0-25-41 0,0 6-402 0</inkml:trace>
    </iact:actionData>
  </iact:action>
  <iact:action type="add" startTime="27026">
    <iact:property name="dataType"/>
    <iact:actionData xml:id="d12">
      <inkml:trace xmlns:inkml="http://www.w3.org/2003/InkML" xml:id="stk12" contextRef="#ctx0" brushRef="#br2">7816 4127 201 0,'0'0'244'2,"0"0"-77"9,0 0 39-8,0 0-14 4,0 0-62-2,0 0 9 3,0 0 3 1,117-4-35-1,-117 4-20-1,0 0 9 1,-17 16-19-1,-31 11-5 1,-26-6-20-2,-21-2-3 2,-20-6-5 1,-19-4-5-1,-12-6-36 3,-7-3-3-3,-10 0 0-3,-9 0 0 6,-9 0 0-8,1-13 0 7,7-8 0-3,7-1 0 1,1 1 0-4,17-1 0 3,8 2 0 4,18 7 0-5,16 5 0 2,11 6 0-2,11 2 0 1,9 0 0 2,13 0 0 0,4 0 0-2,9 0 0-1,11 2 0 3,15 6 0-5,5-3 0 5,12-1 0-2,-1-4 0 2,7 2 0-3,0-2 0 2,0 0 0 0,0 0 0-1,0 0 0-1,0 0 0 4,0 0 0-1,0 8 0-4,0 9 0 0,0 10 0 5,0 8 0-4,0 1 0 4,0 5 0-5,0 6 0 4,0 9 0 0,10 11 0 0,3 8 0-7,-5 13 0 8,-1 0 0-2,-1-3 0 3,2 3 0-8,5 5 0 3,0 10 0 2,-2 18 0 0,4 10 0 4,-2 1 0-9,-2 8 0 8,-4-4 0-4,-5 6 0-1,2 0 0 0,-4-1 0 3,0-8 0-1,0-2 0-2,0-6 0 1,0-6 0 1,0-10 0 0,0-13 0-1,-4-9 0 3,-2-5 0-4,6-5 0 0,-7 0 0 2,6 5 0-2,-5 2 0 4,-4 1 0-1,5 0 0-4,2-6 0 2,-2 1 0 2,3-1 0-2,2 0 0 3,-3 1 0-4,-4-1 0 4,3 5 0-6,-9-1 0 2,0-12 0 4,5-16 0-3,-2-22 0 6,3-16 0-11,7-15 0 6,0-2 0-1,0 0 0 6,0 0 0-13,0 0 0 7,0 0 0 3,0 0 0-4,0 0 0 1,0 0 0 1,32 0 0 1,18 0 0-1,16 0 0 0,-3-8 0 0,11-7 0-2,-5 2 0 1,7-1 0 3,0 4 0-5,0 3 0 3,9 3 0 4,7 4 0-10,8 0 0 6,5 0 0 0,6 0 0 8,-7 0 0-11,2 0 0-5,-8-3 0 10,-5 3 0-3,-2 0 0 3,-5 0 0-7,0 0 0 7,4 0 0-4,-11-3 0 3,-7 1 0-4,-4-2 0 2,-6 0 0 4,3-3 0-8,0 3 0 6,-3-5 0 3,0 1 0-8,-3-4 0 3,6 3 0 2,-10-3 0-1,-3 1 0 4,-10 4 0-10,-9-2 0 4,-2 2 0 2,-3 3 0-1,-5-4 0 1,-1 5 0 4,-4-2 0-8,1-2 0 3,2 3 0 3,0-2 0-6,-3 0 0 5,-1 1 0-1,-3 3 0 4,-8 2 0-9,-3-4 0 2,-3 4 0 3,0 0 0 0,0 0 0 1,0 0 0-1,0 0 0-1,0 0 0 0,0 0 0-1,10-2 0 2,7-4 0 0,8-2 0 1,2-1 0 1,-5 2 0-6,-2-1 0 3,-1 2 0 2,-3 3 0-3,-3 0 0 4,3-2 0-5,-2 5 0 2,3 0 0 0,-5 0 0 4,-3 0 0-5,1 0 0 0,-7 0 0 3,-2 0 0 2,-1 0 0-7,4-2 0 1,-4 2 0 4,0-3 0 1,0-6 0-4,3-8 0 6,-3-23 0-10,0-16 0 7,0-13 0-5,0-16 0 7,0-11 0-1,-8-11 0-7,-14-11 0 8,4 2 0-8,3 2 0 7,2 10 0 1,4 3 0-6,5 0 0 1,3-7 0 3,1-3 0-2,0 0 0-3,-3-3 0 5,3 5 0 1,-4-8 0-4,-1-10 0 2,4-3 0 4,-2 5 0-10,0 3 0 6,1 23 0 1,2 7 0-4,0 9 0 5,-5 10 0-4,3 4 0 3,-8-1 0-5,-2 1 0 5,-5 1 0 2,3 2 0-5,0 5 0 2,4 2 0-3,2 2 0 3,1-5 0 6,4-2 0-11,0-4 0 5,0 2 0-3,3 5 0 2,0 10 0 7,0 4 0-13,0 1 0 9,13 5 0 3,-2 5 0-8,1 5 0-2,-2 10 0 5,-3 6 0 4,-5 5 0-10,1 8 0 4,0-1 0 2,-2 1 0 6,-1 2 0-12,0-3 0 5,0-1 0 0,0-6 0 2,0 0 0-1,-26-8 0-3,-31 1 0 5,-16 7 0-2,-16-5 0-3,-8 6 0 5,-2-3 0-1,-7-2 0-5,9 7 0 6,8 1 0-6,-3 4 0 4,-1 2 0 7,2 0 0-14,-11 0 0 10,-1 8 0-7,-3 8 0 10,2 3 0-12,-2-2 0 7,3-3 0-4,-3-1 0 11,5-2 0-14,6 1 0 2,1-12 0 4,9 1 0 4,8-1 0-9,10 0 0 5,4 0 0 1,5-1 0-3,-3-17 0 3,1 5 0 3,-1 1 0-9,3 3 0 8,3 1 0-11,-3 8 0 11,8 0 0 2,-8 0 0-11,3 0 0 5,-7 0 0-1,7 4 0 4,0 7 0-4,8-1 0 0,11-1 0 4,7-1 0-5,12-6 0 10,9 2 0-12,4-4 0 2,1 0 0 4,3 2 0-4,-3-2 0 2,-1 4 0 1,1-2 0 3,0 7 0-4,-4 1 0-2,3 7 0 4,0 2 0-2,-1 3 0 7,5 4 0-12,0 14 0 8,0 9 0-7,0 11 0 7,0 19 0-6,12 8 0 7,-1 15 0-1,6 2 0-6,3 10 0 5,1 5 0-5,-3 6 0 6,5 6 0 1,4 5 0-7,-1 2 0 8,-2 7 0-10,5 0 0 8,-8-1 0-7,3 2 0 12,-6-7 0-12,3-2 0 10,-5-8 0-11,-2-12 0 11,-4-13 0-11,0-8 0 12,-5-12 0-11,8-1 0 2,-9-7 0 10,3 3 0-12,3 1 0 1,-7-3 0 10,4-1 0-10,1-2 0 9,-5-6 0-9,-3-3 0 0,2-3 0 1,-2-9 0 5,0-5 0-6,0-4 0 8,0-1 0-3,4-2 0-5,-4 0 0 3,0-1 0 2,0-1 0 3,0-3 0-8,0-3 0 5,0 1 0-6,0 6 0 4,0-3 0 3,0 1 0-6,0-4 0 5,0-15 0 7,0-5 0-14,0-9 0 1,0-5 0 6,0 0 0-2,0 0 0 3,0 0 0-7,0 0 0 6,0 0 0 1,0 0 0-1,15 0 0-6,28 0 0 8,12 0 0-4,14 0 0 5,6-7 0-10,12-2 0 4,6-1 0 3,9 1 0-1,-2 3 0-2,0 0 0 2,-7 5 0 3,-1-3 0-6,2 1 0 3,1 1 0 0,5-3 0-2,3-1 0 2,4-2 0-1,-1 3 0 0,-6-5 0 2,-8 10 0 3,-11-7 0-10,-7 4 0 8,-1-3 0 3,-4 3 0-11,2 2 0 2,-1-6 0 3,-12 5 0 3,0-4 0-1,-9 1 0-5,2-1 0 2,-7-1 0 3,-2-5 0-1,-2 2 0 3,-2-1 0-7,-7-1 0 6,4-1 0-2,-3-1 0-3,6-3 0 4,2 1 0-3,2-3 0 5,-2 6 0-6,-1-4 0 2,-4 3 0 5,-2 4 0-10,-11-1 0 7,-2 5 0 5,-1 0 0-12,-4 3 0 5,-1 3 0-1,0-4 0 0,9-2 0 2,-5 4 0 3,1-3 0-4,-7 1 0-2,-3 4 0 1,-8 0 0 5,5 0 0-8,-3 0 0 7,-1 0 0 1,-2-2 0-6,0 2 0 1,0-6 0 1,0-13 0 2,0-12 0-5,-2-9 0 8,-24-16 0-7,2 8 0 4,3-4 0-2,0 0 0 6,5-5 0-11,1-8 0 9,1-7 0-6,-2-15 0 9,4-7 0-12,-3-1 0 12,0-4 0-8,2-5 0-6,-2 1 0 10,6-7 0 2,-3 0 0-10,0-3 0 12,5 2 0-11,-1-4 0 8,2-17 0-8,-1-10 0 4,1-14 0-2,-1-7 0 3,5 4 0 0,2-6 0 1,-3 11 0 0,0 5 0-3,-3 12 0 0,-6 20 0 4,-4 9 0-5,2 16 0 10,1 8 0-10,5 21 0-5,4 20 0 11,4 24 0 3,0 19 0-12,0 26-113 3,0 23-148 4,7 22-326 1</inkml:trace>
    </iact:actionData>
  </iact:action>
  <iact:action type="add" startTime="31094">
    <iact:property name="dataType"/>
    <iact:actionData xml:id="d13">
      <inkml:trace xmlns:inkml="http://www.w3.org/2003/InkML" xml:id="stk13" contextRef="#ctx0" brushRef="#br2">7287 10083 865 0,'0'0'192'2,"0"0"-83"5,0 0-16 0,0 0-48 2,0 0 30-4,0 0-2 3,0 0-27 0,0 0-13 0,21 4 0 0,-21-4 1-1,0 0-6 1,0 0 5-1,0 0 0-1,0 0-20 2,3 0-7 0,1 0-4 1,10 0-1 0,-1 0-1-1,1-4-2-3,-4-3 2 6,-6-2-4-8,0 2 3 7,-4 1-2-5,0 0-3 4,0 5-1-1,-18 1 2-2,-3 0 5 2,-3 0 2 1,0 1 6-1,5 25 5-1,7-5-3 0,5 1 4-1,7-6-3 3,0-5-3-3,0-2-5 2,12-2-3 0,15-4-5-1,8-3 3 1,-8 0-3-1,0 0 2 2,-9-7-3-2,-5-16 1 2,-9-4-4-4,-4 2 3 6,0 4 1-5,0 4 0 0,0 9 3 3,-10 2-1-3,-8 4 3 1,2 2 4 0,4 0 7 4,3 0 8-7,5 0 7 6,3 2-2-5,1 4-3 2,0 0-10 3,0-4-11-4,1-2-3 1,22 0-19 1,-4 0-30 2,4 0-19-6,-6-10-46 4,-13 1-131-1,-4 1-204 2</inkml:trace>
    </iact:actionData>
  </iact:action>
  <iact:action type="add" startTime="31750">
    <iact:property name="dataType"/>
    <iact:actionData xml:id="d14">
      <inkml:trace xmlns:inkml="http://www.w3.org/2003/InkML" xml:id="stk14" contextRef="#ctx0" brushRef="#br2">7360 9567 787 0,'0'0'197'5,"0"0"-83"2,0 0-58 1,0 0-44 0,0 0 38-1,0 0 29 0,0 0-13 2,17-175-2-1,-4 125-12-1,5 4-6 0,-1 2-12 1,10 1 5 1,5 5-3-4,2 4 12 5,8 1-16-4,2 6-2 3,7 3 1-4,0 0-10 3,1 2-4 0,-7-4-4 16,-3-3-7-23,-5-1-2-1,-6-3-1 9,-7-9-2-2,-9-6 0-3,-8-10-1 5,-7-5 0 2,0 8 5-6,0 9 0 9,-19 11 4-12,-21 10 1 6,-11 11 2 3,-9 7-2-9,-11 7-6 7,5 0-1-3,-5 0 1 1,4 29-2 3,10 1 2-4,2 3 0 3,16-5-2 5,6-6-2-12,16-6 1 6,8-8-1-3,7-5 0 2,2-3-1-2,0 2 0 5,0-2-1-1,0 0 2-1,0 0 1-4,0 0 1 5,27 0-2-3,10 0 1 4,8-5 2-2,15-3-1-4,4-1-2 6,5 4-2-1,6 3 0-4,-13 2 2 0,0 0 0 5,-10 0 0-1,-10 13 1-1,-6 17-1-5,-1 11 1 8,-11 5 0-4,-9 6 3 6,-8 4-2-11,-7 1 1 6,0-3-3 1,-26 3 0-6,-31-4 1 7,-10-6-1 0,-12-8 0-5,7-13 1 3,3-4-1 1,12-5 0-4,12-7 0 2,10-1 0 2,15-7 0-4,7-2-2 6,5 2 4-7,2 2-2 5,3 0 1-1,3 5 1 2,0 8 0-5,0 7 1 4,0 12-1-5,0 3 1 3,0 1 8 2,3 6 6 0,11-1 4-1,-4-10-5 0,-7-10-7 0,0-9-7-2,0-12 0-1,-3-3-4 3,2-1 0 3,-2 0-5-7,0 0-27 3,0 0-40 1,0 0-58-1,0-18-43 0,-5 6-104 1,-11 4-669 1</inkml:trace>
    </iact:actionData>
  </iact:action>
  <iact:action type="add" startTime="36522">
    <iact:property name="dataType"/>
    <iact:actionData xml:id="d15">
      <inkml:trace xmlns:inkml="http://www.w3.org/2003/InkML" xml:id="stk15" contextRef="#ctx0" brushRef="#br2">22948 6071 848 0,'0'0'117'2,"0"0"-6"4,0 0-31 3,0 0-40-2,0 0 30 0,0 0 24 0,0 0-25 1,0 0-23 0,20 118-1-2,-16-61 9 3,3 9-9 0,-5 2-9-1,-2 2-1-1,0-8-12-1,4-5-10 2,-4-11 7 0,0-7-9-1,0-13 2 1,0-9-2 2,0-9-4-5,0-2 0 1,0-3-3 2,0 0 6 3,3 3 8-5,-3 1-1-1,5-1-6 3,-3 3-2 0,6-4 9-1,1 2-8 0,2 2 1 3,6 1 2 0,1 2-3 3,2-1-2-13,5 3 8 6,-1-1 8 3,4 0-8 3,2 1 2-10,4 1 0 7,1-7-2-1,12 0-11-2,2-3-5 2,5 5 0 2,6-6 0-3,4 1 0 0,9-2 0-4,13 1 0 7,2-4 0-3,6 0 0 2,-2 0 0 0,-3 0 0-3,1 0 0 3,2 0 0-2,-5 0 0-3,1 0 0 4,-7-4 0 3,0 1 0-6,-2 3 0 1,-3-5 0 2,0-3 0 0,0-3 0 0,2-1 0 0,4 2 0-1,4-1 0-1,0 3 0 5,-2-1 0-7,-2 1 0 4,-3 2 0 0,3 5 0 1,1-5 0 0,-1 3 0-4,0 0 0 1,-8 1 0 3,7 2 0 0,-12 0 0-3,0-2 0 4,0 2 0-5,-3 0 0 5,-2 0 0-6,-6 0 0 7,-3 0 0-5,-3 0 0 1,-1 0 0 2,4 0 0-2,0 0 0 0,5 0 0 0,8 0 0 0,1 0 0 4,3 0 0-6,3 0 0 2,-6 0 0 3,-7 0 0-6,2 2 0 11,-8 3 0-13,-1-2 0 4,-6-1 0 2,-4 2 0-1,8-4 0 3,-4 1 0-5,14 3 0 7,1-4 0-9,5 5 0 6,9 0 0 0,9 6 0-5,-5-3 0 5,2 4 0 4,3-5 0-11,-6 3 0 7,1 0 0-3,3-3 0 1,-5 5 0 4,2-1 0-7,-3-3 0 4,-4 1 0 1,5-1 0-3,-9-3 0 1,1 1 0 1,-8 0 0-1,4-2 0 1,-3-1 0 0,-2 4 0 0,8-7 0-3,0 1 0 2,0 3 0 3,3-4 0-2,-4 0 0-5,-9 2 0 7,-5 0 0-1,-1 2 0-1,-2-1 0-5,-4-3 0 9,0 0 0-3,2 0 0-5,-3 0 0 4,7 0 0 0,3 0 0 0,8 0 0 4,2-3 0-9,-3-9 0 6,1 4 0-5,-5 1 0 5,-3 1 0 0,-5 3 0-4,2 0 0 5,-3 3 0 1,-1-3 0-11,1 3 0 9,0 0 0-2,-5 0 0 0,8 0 0 2,0 0 0 0,-1 0 0-3,2 0 0 2,-2 0 0-2,1-4 0 2,4 0 0 2,2-2 0 2,3 4 0-11,3 2 0 6,3 0 0 2,-4-3 0 5,-1 1 0-13,2-1 0 7,-7-4 0-3,4 5 0 2,-4 1 0 0,1-3 0 2,0 1 0 0,-3 1 0 6,-3-1 0-12,-3 3 0 3,-3 0 0-2,2 0 0 6,1 0 0-6,-4 0 0 5,-3 0 0 1,2 0 0 1,-8 0 0-9,1 0 0 5,-6 0 0 3,-6 0 0-4,0 0 0 2,-1 0 0-1,1 0 0 1,-1 0 0 0,-2 0 0-5,2 0 0 7,-6 0 0-1,2 0 0 2,-8 0 0-8,2 0 0 4,-1 0 0 1,-1 0 0 0,-4 0 0-3,-2 0 0 4,1 0 0-2,-3 0 0 2,-2 0 0-3,-2 0 0 2,-1 0 0-2,-2 0 0 4,0 0 0-5,4 0 0 4,-4 0 0-1,0 0 0 0,0 0 0-3,0 0 0 3,4 0 0-1,-4 0 0 1,3 0 0-1,3 0 0 3,3 0 0-4,3 0 0 6,0 0 0-9,0 0 0 4,-2 0 0 0,-2 0 0 1,-1 0 0-1,4 0 0 1,-1 0 0 4,-1 0 0-9,1 0 0 6,-5 0 0-2,8 0 0 1,-5 0 0 0,2 0 0-1,-1 0 0-1,-2 0 0 2,4 0 0 0,2-4 0-2,-2 0 0 4,2-4 0-3,-8 0 0 2,5 1 0-4,-7 3 0 2,3-4 0 1,-3 4 0 1,-1 1 0-4,1 1 0 3,1 2 0 1,-1 0 0-2,-3 0 0-1,3 0 0 4,-3 0 0-2,0 0 0-1,3 0 0-3,-3 0 0 7,1 0 0-1,11 0 0-5,3 0 0 1,-1 0 0 3,5 0 0-3,-4 0 0 4,-8 0 0-6,4 0 0 5,-8 0 0 2,-3 0 0-7,0 0 0 4,0 0 0 1,0 0 0-3,0 0 0 0,0 0 0 5,0 0 0-7,0 0 0 8,2-31 0-9,10-9 0 4,8-12 0 2,3-11 0 5,3-3 0-12,0-4 0 6,-6-13 0-3,-2-5 0 3,-7 1 0 1,-1 11 0-2,-1 14 0 0,0 16 0 0,-3 17 0 2,-6 12-87-2,0 3-91-1,0 7-70 4,-10 7-122-5,2 0-452 2</inkml:trace>
    </iact:actionData>
  </iact:action>
  <iact:action type="add" startTime="44000">
    <iact:property name="dataType"/>
    <iact:actionData xml:id="d16">
      <inkml:trace xmlns:inkml="http://www.w3.org/2003/InkML" xml:id="stk16" contextRef="#ctx0" brushRef="#br2">15800 17144 534 0,'0'0'195'6,"0"0"-74"-2,0 0-9 4,0 0-37 0,0 0 25 0,0 0 9-2,0 0-7 2,0 0-20 2,106-27-10-3,-33 2 2 4,15-2-12-7,20-9-8 3,9 3-6 2,-4-3-10-1,-7 12 3-2,-17 11 2 1,-16-1-11 13,-12 9-6-17,-18-1-9-3,-10 6-1 13,-16 0-10-4,-7 0-3-6,-7 0 5 5,-3-3-4-3,0 3-3 3,0 0-1-1,0 0 0 0,0 0-2 0,0 0-2 3,0-2 2-3,0-10-4-1,-43-15-2 1,-24-14 3 4,-36-19 4-6,-13-5-1 3,-5-9 0 2,-1-3-13 2,15 1-8-10,20 1 1 6,25 21 3-3,26 12 8 2,21 25 5 1,11 9 6 0,4 8 0-1,0 0 3 3,0 0 6-3,0 0 15-2,7 24 17 3,29 44-4 1,19 22-32-2,9 27 4 7,-1 10-3-12,-2 0-1 10,-6-2 0-11,-6-17 1 8,-9-15-1 0,-11-21 0 6,-6-23-1-9,-13-25-3-6,-3-13 2 10,0-11-3-7,-7 0-3 4,1 0-1 1,9 0-2 2,13-31-9-3,4-34 5 2,8-28 4-5,-4-27 3 8,0-22 2-5,-11-19-4-3,-1-9 1 5,-12 9 0-3,-7 7 0 3,0 32-3-1,0 37 4 1,0 35 2-5,0 31 0 5,0 19 1-3,0 0 0 1,-1 2 4 0,-31 48 14 3,-18 18 4 2,-13 28-13-10,-2 11 2 7,-4 12 0-2,5-4-2 0,4 4-6-2,0-12-1 4,10-20-2 6,10-16 0-13,8-33-2 7,18-18-13-6,8-15-19 6,6-5-27-2,0 0-44 1,3 0-33-1,31 0-23 2,-16 0-148-2,-3 0-529-1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17:12.3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858">
    <iact:property name="dataType"/>
    <iact:actionData xml:id="d0">
      <inkml:trace xmlns:inkml="http://www.w3.org/2003/InkML" xml:id="stk0" contextRef="#ctx0" brushRef="#br0">531 2605 24 0,'0'0'640'6,"0"0"-520"2,0 0-44-2,0 0 0 1,0 0-33 0,0 0 16 2,0 0 15-3,0 0-15 2,5-5-17 0,-5 5-8 0,2 0 1-3,-2 0 2 5,0 0 11-4,0 0-4 4,4 4-22-3,0 14-18 0,-4-4 1 1,3 2-3-1,-3 0 2 0,0 0-3 0,0 1 0 2,0-1 3 1,0 1-4-7,0 2 4 5,0 0 0 0,0 3-3 2,0-3 8-4,0-2-3 1,0-5-2 0,0-5-3 16,0-1 1-23,0-4-1 0,0 0 0 13,0-2 0-9,0 3 1 5,0 3-2-5,0 0 0 6,0-4 0-4,0 4 1 0,0-6 1 3,0 0-2 0,0 3 5-3,0-3-4 2,0 0 1-2,0 0 5 4,0 0 11-3,0 0-8-1,0 0 0 1,0 0 1 2,0 0-6-2,0 0-1 1,8 0 5-2,8 0-5 2,2 0 5-1,1 0-1 1,-4 0 13 0,4-3-10 0,-3-1 2 2,-1-3-6-5,1 2-4 1,0-2 3 4,0 3 0-6,-2 0 4 4,-2 2 3 0,-5 2 5 1,7-2 4-1,-4 2-6-1,4-4-3 0,2 4-1 0,-1-1-3 3,-2 1-2-5,-2 0 7 4,5 0 2-2,-3 0-5 0,1 0-4-1,-2 0 2 2,4 0-2 0,-2 0 0-1,-1 0 1 0,2 0-5 1,-1 0 1 2,6 0-4-4,-2 0 5 2,-2-4 1 0,4 2-2 0,-2 2 3-1,-1-4-2 2,3 4-1-4,2 0 2 3,2 0 1 1,-3 0-4-3,1 0 4 1,-1 0-3 0,-3 0-1 1,-1 0-2 0,6 0 2 0,-5 0 3 1,9 0-2-4,-3 0 1 3,4 0-1 0,-1 0 3 1,-3 0-2-1,1 0-1-5,-2 0 3 7,3 0-2-1,1 0-1 2,0 4-2-10,0 2-1 9,-2-5 2-4,2-1 0 1,-3 0 1 0,1 4-1 1,-1-4 0 0,3 0-3 2,-3 0 3-7,2 0-2 6,0 0 0-1,1 0-1-2,-1 0 3 4,0 0-3 2,1 0 1-10,1 0 0 7,2 0 2-6,1 0-1 5,-4 0 0 1,5 0 1-4,1 0-2 9,-7 2 2-11,5 4-2 6,-7-4 0 1,3 0 4-5,-3 5-5 3,3-5 3 1,-2 4-1-5,-1-4-1 5,5 0 0-1,-8 5 4 2,0-7-5-7,3 0 0 6,1 0 0 0,-2 0 0-4,4 0 0 4,-2 0 0-2,0 0 0 0,2 0 0 0,-3 0 0 4,-5 0 0-6,-4 0 0 2,-1 0 0 0,-1 0 0 4,2 0 0 1,-1 0 0-10,-1 0 0 8,-3 0 0-7,0 0 0 4,-4 0 0 0,-4 0 0 1,0 0 0 0,-2 0 0 0,0 0 0-3,0 0 0 3,0 0 0 2,0 0 0-4,0 0 0 2,0 0 0-1,0 0 0 2,0 0 0-5,0 0 0 5,4 0 0-2,-4 0 0 3,0 0 0-3,3 0 0 1,2-11 0-2,5-8 0 1,0-10 0 1,-3-3 0 0,5 1 0 1,-7 0 0-1,4 0 0-2,-9 9 0 1,2 7 0 5,-2 6-6-11,0 6-36 8,0 3 4-1,0 0-33-2,20 0-37 3,10 0-52-3,-15 12-192 2,12 3-191 1</inkml:trace>
    </iact:actionData>
  </iact:action>
  <iact:action type="add" startTime="4041">
    <iact:property name="dataType"/>
    <iact:actionData xml:id="d1">
      <inkml:trace xmlns:inkml="http://www.w3.org/2003/InkML" xml:id="stk1" contextRef="#ctx0" brushRef="#br0">4432 2628 420 0,'0'0'312'4,"0"0"-147"5,0 0-46-2,0 0-11-2,155-4-40 3,-86 4 13 0,26 4 21 1,26-4-13-3,21 0-14 3,21 0 1-1,3 5-3-2,-4 0-31 0,-11-2-17 3,-11-3-13 1,-12 0-12-4,-18 0-3 0,-25 0-17 13,-27 0-31-19,-24 3-76 6,-34 0-61 3,0 7-158-2</inkml:trace>
    </iact:actionData>
  </iact:action>
  <iact:action type="add" startTime="9418">
    <iact:property name="dataType"/>
    <iact:actionData xml:id="d2">
      <inkml:trace xmlns:inkml="http://www.w3.org/2003/InkML" xml:id="stk2" contextRef="#ctx0" brushRef="#br0">4914 16047 378 0,'0'0'433'6,"0"0"-248"1,0 0-43-2,0 0-30 3,0 0-34 0,0 0 5 0,0 0-8-1,0 0-9 1,29-19-14 0,-39 16-1-2,-20 1 12 2,-8 2-32-1,-4-3 6 2,-1 3-4-2,1-2 13 0,0 2-10 5,-3 0-4-8,2-3 0 2,-6 0-12 4,-3 0-1-4,-5-2-4 12,-1-1-1-18,1 0 0 9,-3-1-14-4,1 1 0 9,-4-5 0-12,-2-1 0 7,1 2 0-5,2 0 0 5,-4-2 0-3,7 5 0 2,0-5 0 2,1 7 0-5,7-2 0 4,-4 3 0 0,3 4 0-5,7 0 0 4,2-3 0 1,4 0 0-3,-5-3 0 1,5 1 0 2,-4-5 0-3,1 1 0 2,2-4 0 1,-2 1 0-1,-4 5 0-4,-2-10 0 4,-2 8 0 0,2-1 0-1,-4 4 0 4,1 1 0-7,-4-3 0 4,-5 3 0-1,-8-4 0 3,-11 1 0-3,-6-1 0-1,-6 2 0 4,-4-5 0-6,-2 7 0 5,0-7 0-1,-4 4 0 1,7 4 0-5,-3-4 0 5,9-1 0-2,4 1 0 2,5-1 0 0,2 4 0-4,1-4 0 2,-4 4 0 3,-2-3 0-5,7 6 0 6,-4-2 0-3,12 4 0 4,6 0 0-9,2 0 0 1,12 0 0 7,3 0 0-8,9 0 0 3,7 4 0 4,10-2 0-3,-2 4 0 4,10-4 0-9,-3-2 0 7,-2 0 0-1,6 3 0 2,-3-1 0-3,2 2 0-3,-2 1 0 5,4-2 0-1,-2 2 0-3,-3-5 0 3,8 3 0 0,-4-3 0 1,2 3 0-3,2 0 0 1,-1 4 0 1,-4 8 0 0,-3-8 0 0,-1 10 0-1,-1 0 0 1,-1-4 0-2,5 0 0 1,4 4 0 1,3-6 0 0,2 2 0 0,2 1 0-1,0 5 0 1,0 6 0 0,0 8 0-1,0 10 0 2,0 7 0 0,0-1 0-2,0 1 0 1,0 3 0-3,0 3 0 3,0 3 0 1,0 8 0-1,0 8 0-4,0 5 0 7,2 9 0-6,-2-8 0 4,0-4 0-1,0-3 0-1,0-11 0-1,0-3 0 4,0 0 0-5,0-5 0 3,4-7 0 1,-4-3 0-2,0 1 0 2,0-8 0-3,4-2 0 1,-4 0 0 2,0-7 0-5,0 4 0 4,0-2 0 0,0 4 0 3,0-1 0-5,0 6 0 0,0-1 0 2,0-5 0 0,-4 2 0-3,0-5 0 3,4-7 0-1,-4 6 0 2,4 0 0-2,-3 3 0 4,3 8 0-7,0 3 0 6,-3 3 0-4,3-4 0 1,-4-7 0 1,1-9 0-1,0-2 0 3,0-4 0-6,3-7 0 5,0 5 0-2,-4 3 0 2,3 2 0-3,1 7 0 2,-3 7 0 1,-2 3 0-6,5 3 0 6,-2-3 0-1,2-5 0 0,-3-3 0-1,3-3 0 2,0 0 0 0,0 6 0-2,0 7 0-3,0-2 0 5,0-3 0-3,0-19 0 5,0-2 0-6,-3-11 0 2,3 1 0 3,0-7 0-3,0 0 0-3,0 0 0 4,0 0 0 1,0 0 0-1,0 0 0-2,0 0 0 2,0 7 0-1,8-2 0 4,21 3 0-8,10 3 0 10,4-6 0-8,4 0 0 1,10-5 0 4,2 2 0-6,3 5 0 5,-1 3 0-1,-3-4 0 1,-5 7 0-4,5-6 0 3,1 3 0-1,9 4 0 3,1-2 0-3,12 1 0 1,2 3 0 4,0-1 0-10,3-3 0 5,0 5 0 2,-7 2 0-2,-1-8 0-3,2 8 0 5,-4-5 0 0,-1 2 0 3,-6-2 0-11,3 2 0 7,-7-8 0 0,3 3 0 2,-1 0 0-6,2 3 0 4,-1-8 0 1,1 5 0-3,9-6 0 4,-9 9 0-4,4-9 0 1,-7 2 0 6,-3 5 0-12,-7-7 0 7,-1 9 0-1,-7-8 0 5,7 0 0-7,-3-6 0 2,0 5 0 0,0-5 0 3,-2 2 0-6,1 1 0 6,-3 0 0-1,1 8 0-4,-1-5 0 1,3 7 0 2,1-3 0 2,0 0 0-2,0 0 0-1,-5 1 0-1,6-6 0 2,0 3 0 0,-3-2 0-3,1-6 0 4,1 6 0-1,-5-6 0-1,-9 0 0-1,-3 0 0 2,-8 0 0 0,-7 0 0 1,-3 0 0-3,-2 0 0 1,-4 0 0 0,5-6 0 0,-1 0 0 2,-7 1 0-3,0 0 0 5,0 2 0-3,1-2 0-5,1 5 0 5,-3-6 0 2,1 1 0-3,1 0 0-2,-1-5 0 4,6 0 0 1,2 1 0-5,4-1 0 3,-5-1 0-1,-2 3 0 0,1-3 0 4,-1 1 0-7,2-5 0 4,2 1 0 1,3 4 0-3,-6-4 0 2,7 4 0 3,-3-7 0-7,4 3 0 2,-6-5 0 3,4 0 0-3,-1-3 0 5,-3-9 0-6,1-5 0 2,-1-10 0-1,-5-14 0 3,-1-16 0-2,-4-9 0-1,-3-2 0 2,-3-4 0 2,0 7 0-6,0 2 0 4,5-1 0 2,-5-4 0-4,4-11 0 2,-4-13 0-1,0-8 0 0,0-7 0 2,0-6 0-2,0 4 0 0,0 8 0 0,0 2 0 1,0 16 0 0,0 10 0-2,0 6 0 2,0 9 0 0,6 15 0-2,-2 2 0 2,8 11 0 2,-7 11 0-4,4 0 0 2,1 5 0-2,-6-6 0 4,4-2 0-3,-8-2 0 1,0-10 0-3,0-5 0 3,0-2 0 0,0-3 0 0,0 11 0-2,0 12 0 2,0 7 0 1,0 10 0-4,0 8 0 4,0 3 0-2,0 12 0 1,0 0 0 0,0 0 0-2,0 0 0 2,11 10 0 0,15 43 0 0,11 33-9-3,-16-37-266 5,-3 8-155-4</inkml:trace>
    </iact:actionData>
  </iact:action>
  <iact:action type="remove" startTime="13754">
    <iact:property name="style" value="instant"/>
    <iact:actionData xml:id="d3" ref="#d2"/>
  </iact:action>
  <iact:action type="add" startTime="13781">
    <iact:property name="dataType" value="strokeEraser"/>
    <iact:actionData xml:id="d4">
      <inkml:trace xmlns:inkml="http://www.w3.org/2003/InkML" xml:id="stk3" contextRef="#ctx0" brushRef="#br1">10811 20606 321 0,'0'0'142'28,"0"0"50"-26,0 0-43-2,0 0-20 0,0 0-25 4,0 0-11 1,-83 25-7 4,83-25 1-2,0 0 14 3,0 0-20-4,0 0-16 2,0 0-24-1,0 5-29-1,0 3-12 2,0 3-11 1,0 1-76 0,0-12-105-5,0 0-95 4</inkml:trace>
    </iact:actionData>
  </iact:action>
  <iact:action type="add" startTime="16234">
    <iact:property name="dataType"/>
    <iact:actionData xml:id="d5">
      <inkml:trace xmlns:inkml="http://www.w3.org/2003/InkML" xml:id="stk4" contextRef="#ctx0" brushRef="#br0">615 16217 776 0,'0'0'192'5,"0"0"-38"1,0 0-29 2,0 0-51-1,0 0 8 1,0 0-7-3,0 0-25 4,60-23 24-1,-41 23-7 0,2 0 2-1,5 0-26 0,-2 0 5 3,5 0-2-3,5 0-6-1,0 0-17 2,3 0 3 2,-2 0-5-4,2 0-1 1,6 0-4 0,0 0-3 3,5 0 0 11,1 0-13-21,-1 0 0 3,0 0 0 7,1 0 0-3,-3 0 0-3,3-1 0 2,-1-5 0 5,1 3 0-5,3 3 0 3,-4 0 0-5,5 0 0 5,2 0 0-2,-2 0 0 1,2 9 0 2,0-8 0-4,3 8 0 2,-3-2 0 2,1-2 0-7,4-3 0 3,0 4 0 4,-3-6 0-2,-2 0 0 2,0 2 0-7,-6-2 0 5,-2 0 0-2,1 0 0 4,1 0 0-2,7 0 0 0,-5 0 0-5,4 0 0 5,4 0 0 1,2 0 0-2,-2 0 0 1,-4 0 0 1,-3 0 0-1,-2 0 0 0,-1 0 0-4,2 0 0 4,-7 0 0 0,6 0 0 3,-4 0 0-8,3 0 0 6,-4 0 0-2,-1 0 0 1,0-2 0 1,-1-4 0 0,0 4 0-6,-4-2 0 6,1 3 0-1,-4 1 0-2,4 0 0 1,-1 0 0 3,4 0 0-1,0 0 0-4,5 0 0 2,3 0 0 0,0 0 0 3,4 0 0-2,0 0 0-4,1 0 0 5,3 0 0-3,2 5 0 3,4 3 0-3,-7-6 0 9,-2 0 0-12,-4 1 0 4,1-3 0 0,-7 0 0 2,2 0 0-5,-3 0 0 3,5 0 0 4,-5 0 0-3,-3 0 0-2,-2 0 0 0,-9 0 0 2,-3 0 0 0,0 0 0 2,-1 0 0-5,-2 0 0 1,1 0 0 3,0 0 0-2,5 0 0 0,-7 0 0 4,0 0 0 3,-3 0 0-12,-6 0 0 1,-3 0 0 5,1 0 0 2,0 0 0-4,-9 0 0 0,3 0 0 4,-7 0 0-3,0 0 0-2,0 0 0 3,0 0 0 1,0 0 0 0,0 9 0-6,0 13 0 7,0 7 0-4,0 13 0 4,0 2 0-1,0 2 0-2,0 9 0-1,-18 5 0 7,-4 2 0-12,0 7 0 6,5 0 0 1,3 0 0 6,-2-2 0-13,4 3 0 7,2 0 0 3,4 2 0-7,-1-3 0 2,6 0 0 5,-2-3 0-7,0-6 0 4,-5-5 0-2,8 0 0 2,-5 0 0 0,5 0 0 2,0-2 0-6,0-9 0 8,0-2 0-7,0-5 0 4,-5-1 0-2,-2-5 0 3,4-2 0-5,-4 0 0 4,5-3 0-5,0-1 0 4,-3 0 0 0,1 0 0 2,3 2 0-5,1 0 0 2,0 10 0 2,0-1 0 0,0-2 0-6,0 1 0 6,0 2 0 0,0-13 0-1,0 0 0 1,0-2 0-4,0 0 0 3,0 1 0 4,0 1 0-9,0-5 0 5,0 5 0 2,0 5 0-7,0-3 0 5,0 4 0 1,5-6 0 5,0-8 0-12,-5 3 0 3,0-9 0 3,0 0 0 3,0 1 0-8,0-3 0 5,0 3 0 3,0-5 0-7,0-6 0 4,0 5 0-2,2 3 0 2,-2 9 0 0,0 3 0 6,0-3 0-13,0 2 0 7,0-2 0-1,0-3 0 0,0 3 0 1,0 2 0 0,0 0 0 1,0 8 0-3,2 6 0 3,5 3 0-4,-2-7 0 3,3-2 0 1,-6-20 0-3,-2-4 0 2,0-3 0-2,0 0 0 4,0 0 0-4,0 0 0 3,0 0 0-3,0 0 0 2,0 0 0-2,0 0 0 2,0 0 0 0,0 0 0 0,0 0 0-2,0 0 0 5,0 0 0-6,0 0 0 3,0 0 0 0,0 0 0-2,0 0 0 4,-5 0 0-4,-29 0 0 0,-11-6 0 1,-5-15 0 4,-3 1 0-2,-1 1 0-7,-1-5 0 7,4 1 0 1,3 3 0 3,-2 1 0-11,3 7 0 5,-4 1 0 2,2-1 0-2,-3 4 0-2,2 3 0 3,2 5 0 2,2-5 0-5,4 5 0 3,1 0 0 1,10-7 0 4,-3 7 0-12,10 0 0 5,4 0 0 3,9 0 0-3,5 0 0 3,3 0 0-4,3 0 0 4,0 0 0-2,0 0 0 1,0 0 0-3,0 0 0 9,0 0 0-12,0 0 0 9,0 0 0-8,0 0 0 6,0 0 0-1,0 0 0 2,0 0 0-4,0 0 0-1,0 0 0 4,0 0 0-1,0 0 0-1,0 0 0 0,0 0 0 1,0 0 0 0,-10 0 0-3,-2 0 0 4,-8 0 0-1,-11 0 0 1,0-5 0 1,3 5 0-6,-2-2 0 5,3 0 0-1,-2-2 0-4,3 4 0 4,0-6 0 3,0 6 0 4,-2 0 0-10,-3-5 0-5,-4 5 0 7,-8-5 0 0,-2-2 0 3,-4 0 0-2,-2 2 0-2,-1-2 0 5,3-3 0-9,-6 3 0 7,5-5 0-3,-2 4 0 4,-3 2 0-5,0 1 0 4,0-3 0-2,-1 2 0 0,-4 6 0 2,5 0 0-1,0 0 0 2,-1 0 0-5,2-5 0 2,5 5 0 1,0-6 0 0,3 6 0 5,4-6 0-12,-4 1 0 8,5 0 0-1,1 2 0-1,-2 3 0 0,4 0 0 1,-2 0 0 0,4 0 0-2,3 0 0-1,-1 0 0 7,3 0 0-8,-3 0 0 3,2 0 0 3,-6 5 0 0,-6 3 0-6,-7-2 0 3,-5 0 0 2,-5-1 0-1,-2 1 0 0,-5 2 0 3,7-3 0-9,-2 4 0 7,2-4 0-2,2 0 0 0,3 2 0 1,2-2 0-4,-1-3 0 7,6 4 0-4,-6-2 0 1,0 3 0-1,-4-2 0-1,-4 0 0 4,1 1 0-6,6 2 0 4,7-8 0 1,16 0 0 0,12 0 0-3,11 0 0 1,7 0 0 0,3 0 0 0,-3-12 0 1,-6-24 0-1,2-20 0 3,5 2 0-3,2-9 0-2,0 3 0 5,13-12 0-4,29 4 0 4,0 9 0-4,6 9 0 5,0 6 0-7,-5 8 0 5,0 7 0-5,0 9 0 4,0 4 0 1,3 9 0 4,6 7 0-10,6 0 0 5,5 4 0 0,6 21 0-3,5-4 0 0,-5 6 0 4,4-8 0 3,7-2 0-5,5-3 0-2,5-6 0 2,8-8 0 0,-4 0 0 1,-12-3 0 2,-14-21 0-6,-20-4 0 6,-15-4 0-3,-11-4 0 2,-7-7 0-4,-9-5 0 4,-6 12 0 0,0-14 0-5,-3-11 0 5,-37-13 0-1,-12-10 0 0,-14-12 0-4,-10 8 0 5,-6 3 0 0,0 1 0 0,9 16 0-7,12 15 0 8,20 20 0 1,24 16 0-7,7 10 0 5,10 5 0-5,0 2 0 4,0 0 0 0,0 0 0-2,0 0 0 2,0 0 0 1,-2 0 0-2,2 0 0 0,-3 0 0 0,-8 0 0 2,-11 0 0-1,-11 0 0 1,-7 4 0-2,2 5 0 0,6-1 0 1,5-8 0-1,8 0 0 2,7 0 0-5,9 0 0 6,3 0 0-2,-4-8 0-4,-1-22 0 5,1 2 0-2,0 15 0 0,4 5 0 2,0 8 0-3,0 0 0 2,0 0 0 1,0 0 0-2,0 0 0 2,0 0 0-2,0 0 0 0,0-4 0 0,0 4 0 2,-1 0 0-2,1 0 0 0,-9 0 0 1,-9 0 0 0,-9 0 0-1,-1 0 0-2,4 0 0 3,7 0 0 0,8 0 0 0,5 0 0-3,4 4 0 3,0 6-43 1,0 7-36 0,40 5-129-1,-5-8-46 1,13-14-176-5</inkml:trace>
    </iact:actionData>
  </iact:action>
  <iact:action type="remove" startTime="21676">
    <iact:property name="style" value="instant"/>
    <iact:actionData xml:id="d6" ref="#d5"/>
  </iact:action>
  <iact:action type="add" startTime="21609">
    <iact:property name="dataType" value="strokeEraser"/>
    <iact:actionData xml:id="d7">
      <inkml:trace xmlns:inkml="http://www.w3.org/2003/InkML" xml:id="stk5" contextRef="#ctx0" brushRef="#br1">11292 20516 251 0,'0'0'715'3,"0"0"-563"2,0 0-28 3,0 0-23 0,0 0-54 0,0 0-29-2,0 0-10 3,-88-10-8-1,83 6 0-1,-1 4-25 8,3 0-68-12,-1 0-104 2,4 0-332 4</inkml:trace>
    </iact:actionData>
  </iact:action>
  <iact:action type="add" startTime="21869">
    <iact:property name="dataType" value="strokeEraser"/>
    <iact:actionData xml:id="d8">
      <inkml:trace xmlns:inkml="http://www.w3.org/2003/InkML" xml:id="stk6" contextRef="#ctx0" brushRef="#br1">11292 20516 718 0,'-157'86'39'2,"160"-86"-36"6,-3 0-3-2,0 0-382 2</inkml:trace>
    </iact:actionData>
  </iact:action>
  <iact:action type="add" startTime="23908">
    <iact:property name="dataType"/>
    <iact:actionData xml:id="d9">
      <inkml:trace xmlns:inkml="http://www.w3.org/2003/InkML" xml:id="stk7" contextRef="#ctx0" brushRef="#br0">424 16215 618 0,'0'0'171'4,"0"0"-25"1,0 0-17 3,0 0-35-1,0 0-9 1,0 0-6-1,0 0 15 1,0 0-24-1,4-4-8 2,10 3-7-3,4-3 7 5,5-2-13-4,4 6-7-1,-1-2-3 2,3 2-7-2,-1 0 1 2,7 0-7 0,-5 0-2-1,-1 0-4 0,-1 0 4 1,3 0-11 0,3 0 0 12,-3 0-5-18,7 0 0-1,-4 0-1 16,3 0-4-12,0 0 2-4,5 0 1 8,0 0 3 4,1 0-1-12,0 0 1 8,2 0-5 0,-5 0-4-5,-2 0 0 3,4 0 0 1,-2 0 0 2,1 0 0-5,-5-5 0 5,-3-4 0-6,1 6 0 4,0-1 0-1,-1 0 0-1,3 1 0 5,-3 0 0-4,3 3 0 6,2 0 0-11,1 0 0 5,4 0 0 1,-1 0 0 5,5 3 0-11,-5 8 0 4,0-5 0 4,-2 1 0-3,2 2 0 2,-3-2 0-4,4-2 0 3,3-3 0 1,-3 4 0-3,2-6 0-1,1 4 0 5,-1-1 0-2,-2 3 0 2,6 4 0-5,-4-6 0 1,3 4 0 1,7-3 0 0,-3 1 0 1,9 2 0 1,-3-8 0-3,-2 5 0 2,-1 2 0 0,5-2 0-2,-5 3 0 2,-2-8 0-1,-2 0 0 0,-2 0 0 2,3 0 0-2,1 0 0 0,-3 0 0 0,-3 0 0 3,-5 0 0-3,-6 0 0 0,4 0 0 2,-3 0 0-2,3 0 0 2,-1 0 0-4,1 0 0 5,-2 0 0-2,0 0 0 1,1 0 0-8,-2 0 0 10,-2-6 0-6,-1 6 0 4,1 0 0 0,3 0 0-4,-1 0 0 4,-5 0 0-2,2 0 0 0,0 0 0 3,0-2 0-3,-2 2 0 1,1 0 0-4,5 0 0 3,1 0 0 2,1 0 0 0,5 0 0 1,-3 0 0-5,1 0 0 0,0 0 0 3,-6 0 0 2,0 0 0-3,-3 0 0-1,4 0 0 3,-2 0 0-1,-3 0 0-1,2 0 0 3,-1 0 0-6,4 0 0 5,-1 0 0-2,-2 0 0 3,0 0 0-4,-2 0 0-3,1 0 0 6,5 0 0-1,-1 0 0 2,13 0 0-6,-3 0 0 6,-2 0 0-2,-3 0 0 0,-7 0 0-1,-6 0 0-3,-2 0 0 7,-1 0 0-2,-3 0 0-5,4 0 0 5,-5 0 0 0,2 0 0-2,-4 0 0-2,-1 0 0 1,-4 0 0 4,0 0 0-2,0 0 0-2,-5 0 0 7,1 0 0-12,-3 0 0 9,4 0 0-6,0 0 0 7,1 0 0-5,3 0 0 2,-2 0 0-2,2 0 0 1,-11 0 0 5,-3 0 0-7,-2 0 0 2,-1 0 0-1,0 0 0 3,0 0 0-1,0 0 0-1,0 0 0 0,0 0 0 1,0 0 0 1,0 0 0-3,0 0 0 4,0 0 0-5,0 0 0 3,0 8 0-1,0 16 0 1,0 11 0 0,0 15 0 2,0-8 0-4,-1 4 0 1,-8 2 0 1,4 0 0 0,-2-1 0-4,1-1 0 5,-4 0 0 0,4 4 0-1,-3 3 0-2,0-3 0 2,2 6 0 2,-6-10 0-5,6 5 0 3,-3-2 0-3,1 4 0 5,4-2 0 1,-2 4 0-9,-4 0 0 7,4 0 0 1,-2-2 0-5,5 3 0 1,3-1 0 3,-3-1 0-1,-3-1 0-3,5-2 0 6,-1-2 0-8,0 3 0 6,3-2 0-1,0-1 0-1,0-8 0 3,0-3 0-1,0-2 0-6,0-6 0 6,0-3 0-4,0 0 0 3,0-8 0 1,0 7 0 0,0-8 0-5,0 1 0 4,0 4 0 1,0 1 0-2,0 1 0 0,0 5 0 5,0 6 0-9,0 1 0 7,0-1 0-5,0-5 0 5,0-7 0-4,0 0 0 1,0 2 0 0,0-8 0 4,0-4 0-6,3 7 0 0,0-1 0 5,-1-4 0-2,2 9 0 2,3-6 0-7,-6 7 0 6,3-2 0-2,-1 0 0 1,0-7 0 1,0-3 0 0,-2-9 0-4,-1 0 0 3,0-5 0-2,0 0 0 1,0 0 0 0,0 0 0 2,0 0 0-3,0 0 0 3,0 0 0 0,0 0 0-4,0 0 0 2,0 0 0 0,0 0 0 2,0 0 0-1,0 0 0-1,0 0 0 1,0 8 0-1,0 10 0 2,0-5 0-2,0-2 0 1,0-6 0-3,0-2 0 3,0-3 0-1,6 12 0 0,-6-8 0 3,0 7 0-1,0 3 0-5,0-8 0 3,0 1 0 4,0-1 0-5,0-1 0 0,0-5 0 1,0 0 0 3,0 0 0-2,0 0 0-1,0 0 0 0,0 0 0 1,0 0 0 0,0 0 0-2,0 0 0 3,0 0 0-4,0 0 0 4,0 0 0-4,0 0 0 3,0 0 0 1,0 0 0-2,0 0 0 1,0 0 0-2,0 0 0 5,0 6 0-2,-6 2 0-7,-8 3 0 6,-3-1 0 0,6-6 0 1,0 2 0-3,2-1 0 3,6 0 0-1,-2-5 0-1,5 7 0-2,0-7 0 5,-3 0 0-3,3 0 0 4,-4 0 0-8,4 0 0 6,-6 0 0-2,-8 0 0 1,1 4 0 0,-8-1 0-2,6 2 0 5,-4 0 0-6,1 1 0 0,0 0 0 5,-6-6 0-2,0 0 0-1,-2 0 0 1,-3 0 0 2,-2 0 0-6,1 0 0 3,-4 0 0 2,0 0 0-4,-2 0 0 4,3 0 0 5,-1 0 0-11,8 0 0 4,3 0 0 3,5 0 0-7,4 0 0 5,-2 0 0-1,3 0 0 2,-1 0 0 0,-1 0 0-2,-4-6 0-1,-2 0 0 2,3 1 0-1,-6 0 0 2,0 2 0-3,4 3 0 2,0-4 0 5,4 4 0-12,1 0 0 9,0 0 0-5,-1 0 0 5,1 0 0-7,1 0 0 6,-2 0 0 0,-1-7 0-3,3 7 0 2,6 0 0 0,-5 0 0-2,5 0 0 4,5 0 0-5,-6 0 0 3,8 0 0 0,-5 0 0 5,-4 0 0-13,-1 0 0 10,-4 0 0-2,2 0 0-1,0 0 0 0,-1-5 0 1,1 5 0 2,-2 0 0-5,-2 0 0 4,-6 0 0-4,2 0 0 6,-3 0 0-4,0 0 0-2,3 0 0 2,0 0 0 1,3 0 0-1,-2 0 0 1,3 0 0 0,-1 0 0-2,-2 0 0 5,-3 0 0-8,-1 0 0 7,-1-5 0-3,-5 2 0 2,-1-4 0-2,5 7 0-1,-3-4 0 3,3-2 0-2,-1 6 0 2,-2-6 0 0,-2 3 0-5,-1 1 0 4,1 2 0 0,1 0 0 0,-2 0 0 0,5 0 0 0,7 0 0-4,-1 0 0 4,6 0 0 0,2 0 0 1,-2 0 0-3,0 0 0 2,0 0 0-1,-3 0 0 3,1 0 0-5,1 0 0 1,5 0 0 4,2 0 0 0,1 0 0-6,-5 0 0 5,1 0 0-2,-5 0 0 1,1 0 0-2,-2 2 0 2,-3 1 0 2,-3 3 0-2,-3-6 0-5,4 6 0 6,-4-6 0-2,-1 0 0 2,1 4 0 0,3-4 0-4,-4 0 0 5,-1 0 0-1,-4 0 0-7,4 0 0 5,-7 0 0 3,0 0 0-3,-7 0 0 3,-5 0 0-6,-1-4 0 4,-13-8 0 0,-2 7 0 0,-9 3 0 2,-2-4 0-7,5 0 0 6,1 6 0-1,4 0 0 0,10-5 0-2,1 5 0 5,2-6 0-8,4 4 0 6,-4-2 0 0,3 3 0-2,-5-5 0 1,-4 0 0 0,-4 0 0 1,-10 1 0-5,-4 2 0 4,-6-2 0-1,3-7 0 2,2 5 0-2,9 2 0-2,3-2 0 4,4-3 0 0,6 4 0-1,2 5 0-4,6-5 0 4,-2 6 0 1,4 0 0 1,2 0 0-6,4-6 0 3,4 6 0 3,9-6 0 0,-3 4 0-7,-1-1 0 8,0 3 0-7,-8-3 0 4,-3 3 0 1,-1 0 0 3,0 0 0-9,-5 0 0 6,1 0 0-5,8 0 0 3,1 0 0 4,7 0 0-5,-3 0 0 0,6 0 0 2,0 0 0 0,10 0 0 0,7 0 0 1,6 0 0-5,0 0 0 3,4 0 0 1,-3 0 0-2,3 0 0 3,-6 0 0-2,3 0 0 2,1 0 0-1,-5 0 0-3,1 0 0 7,3 0 0-8,3 0 0 3,-4 0 0 1,4 0 0 2,0 0 0-4,0 0 0-1,-2 0 0 4,2 0 0-2,0 0 0 4,0 0 0-8,0 0 0 7,0 0 0-1,0 0 0 0,0 0 0-7,0 0 0 7,0 0 0 0,0 0 0-1,0 0 0-4,0-10 0 6,0-16 0-3,0-10 0 1,0-1 0-2,0-10 0 4,9-4 0 0,-3-4 0-5,1-5 0 3,-7 5 0 0,5-5 0 0,1 5 0-1,1 6 0-2,4 5 0 2,2 2 0 3,2 7 0 2,0 0 0-11,3 2 0 8,-4-3 0 1,-1 0 0-6,6 4 0 5,-5-9 0 3,2 3 0-9,2-3 0 3,-5-1 0 7,-2 4 0-11,2-4 0 5,-6 6 0 6,6-7 0-11,-6 7 0 5,-2-7 0 5,0 6 0-7,-5-6 0 3,0 7 0 0,0-3 0-2,0 6 0 3,0-1 0-5,0-1 0 4,0 1 0 3,0-2 0 2,-6 3 0-12,2-11 0 6,-3 0 0 2,3-3 0-2,-6-6 0-3,1-9 0 3,-4 2 0 4,5-3 0-2,-7 0 0-7,5 6 0 7,1 8 0 3,4 11 0-7,5 7 0 2,-3 10 0 1,3 2 0-2,0 7 0 3,0-1 0-4,0 7 0 2,0-2 0 2,0 3 0-2,-5-3 0 1,5 2 0-1,0 3 0 5,0 3 0-8,0 0 0 3,0 0 0 1,0-2 0 1,0-4 0-2,0 6 0-2,0-7 0 2,0-2 0 2,0-2 0-2,5-4 0 0,22 3 0 3,9 0-9-1,12 2-121 5,17 7-83-12,-38 3-81 2,4 0-180 5</inkml:trace>
    </iact:actionData>
  </iact:action>
  <iact:action type="add" startTime="32417">
    <iact:property name="dataType" value="strokeEraser"/>
    <iact:actionData xml:id="d10">
      <inkml:trace xmlns:inkml="http://www.w3.org/2003/InkML" xml:id="stk8" contextRef="#ctx0" brushRef="#br1">11369 21435 754 0,'0'0'237'7,"0"0"-223"0,0 0-13-1,0 0-1 4,0 0-69-4,0 0-90 4,0 0-180-5</inkml:trace>
    </iact:actionData>
  </iact:action>
  <iact:action type="add" startTime="33191">
    <iact:property name="dataType" value="strokeEraser"/>
    <iact:actionData xml:id="d11">
      <inkml:trace xmlns:inkml="http://www.w3.org/2003/InkML" xml:id="stk9" contextRef="#ctx0" brushRef="#br1">11330 21569 499 0,'0'0'65'4,"0"0"-65"4,0 0-16 1,0 0-63-5,0 0-87 4</inkml:trace>
    </iact:actionData>
  </iact:action>
  <iact:action type="remove" startTime="33420">
    <iact:property name="style" value="instant"/>
    <iact:actionData xml:id="d12" ref="#d9"/>
  </iact:action>
  <iact:action type="add" startTime="33419">
    <iact:property name="dataType" value="strokeEraser"/>
    <iact:actionData xml:id="d13">
      <inkml:trace xmlns:inkml="http://www.w3.org/2003/InkML" xml:id="stk10" contextRef="#ctx0" brushRef="#br1">11330 21569 444 0,'134'-129'161'7,"-134"129"-110"-4,3 0 29 4,-2 0-19 0,6-17-27 0,0 4 5 0,-1 2-29 2,0 3 4-2,-6 4 3 3,0 4-13-5,0 0-4 4,0 0-3-2,0 0-47 1,0 0-184-1</inkml:trace>
    </iact:actionData>
  </iact:action>
  <iact:action type="add" startTime="36728">
    <iact:property name="dataType"/>
    <iact:actionData xml:id="d14">
      <inkml:trace xmlns:inkml="http://www.w3.org/2003/InkML" xml:id="stk11" contextRef="#ctx0" brushRef="#br0">6096 12557 128 0,'0'0'0'2,"0"0"-76"2</inkml:trace>
    </iact:actionData>
  </iact:action>
  <iact:action type="add" startTime="37953">
    <iact:property name="dataType"/>
    <iact:actionData xml:id="d15">
      <inkml:trace xmlns:inkml="http://www.w3.org/2003/InkML" xml:id="stk12" contextRef="#ctx0" brushRef="#br0">391 16167 662 0,'0'0'313'6,"0"0"-163"-1,0 0-63 3,0 0-6 0,0 0-2 1,0 0 1-4,0 0-10 3,21-10-1 0,-21 10 14 0,0 0-16-1,0 0-11 2,0 0-1-1,0 0-13-1,2 0-12-1,13 0-9 2,-1 0-8 0,12 0-12 0,-1 0 3 0,-1 0-1-1,4 0 3 0,-1 0 11-1,4 0 4 2,-1 0-6 1,1 0 1-3,-2 0-10 11,0 0-6-17,-3 0 0 8,5-3 0-2,0 3 0 3,5-6 0 1,3 6 0-6,-4-2 0 4,6 2 0 0,-1 0 0-1,-1 0 0 2,4 0 0 0,-1 0 0-3,-3 0 0 0,8 0 0 2,-2 0 0-3,3 0 0 3,1 0 0-2,-2 0 0 4,7-3 0-3,-9-5 0-1,4 0 0 3,-1 0 0-2,1 3 0 2,4 5 0 0,-6 0 0-1,4 0 0-1,-1 0 0 2,-8 0 0-6,3 0 0 4,4 0 0 2,-1 0 0-1,7 0 0 1,-2 0 0-4,-1 0 0 4,-1 0 0-2,1 0 0 0,-3 0 0 4,-1 0 0-7,1 0 0 4,2 0 0 0,-1-10 0 1,0 3 0-4,0-2 0 4,-5 2 0 4,1-3 0-11,-10 5 0 5,3 3 0 2,-2 2 0-5,-2 0 0 4,-2 0 0 4,-4 0 0-5,-1 0 0-2,2 0 0 0,1 0 0 6,6 0 0-2,-1 0 0-2,-3 0 0-3,-1 0 0 3,1 0 0 2,-1 0 0-2,-2 0 0 1,5 0 0 0,-1 0 0 2,11 0 0-3,0 0 0-3,7 0 0 4,-2 0 0 1,3 0 0 0,-8 0 0-5,2 0 0 5,-2 0 0-3,-4 0 0 4,10 0 0-2,-6 0 0-2,6 2 0 4,4 3 0-5,2 5 0 3,4-3 0 0,0-4 0-1,6 3 0 2,3-1 0-4,-3 7 0 3,4-11 0 1,-5 8 0-5,-7 2 0 5,3-3 0-1,-4-3 0 2,-3-3 0-6,3 2 0 3,-6-1 0 3,-4-3 0-2,-5 3 0-1,-4-3 0 2,-8 0 0-4,-11 0 0 8,5 0 0-11,-9 0 0 5,2 0 0 2,0 0 0-2,-6 0 0 1,-4 2 0-2,-1-2 0 4,-4 5 0-5,-3-5 0 2,0 0 0-1,7 10 0 5,3 6 0-4,10 6 0 6,-2 9 0-11,-1 12 0 6,-6 8 0 2,-2 7 0-4,-4 11 0 4,-5-2 0-5,0 5 0 3,0 1 0 6,0 6 0-10,0-4 0-2,0 1 0 12,0-2 0-11,0 2 0 6,0 2 0-6,0-13 0 5,-5 6 0 7,2-6 0-13,-1 1 0 6,2 1 0 5,2-4 0-11,0-4 0 7,0 1 0-6,0-5 0 8,0-1 0-1,0-2 0-7,0-2 0 5,0-4 0 0,0-10 0 8,0-4 0-12,0 4 0-3,0 2 0 12,0 8 0-12,0-2 0 8,0-2 0 1,0-10 0-4,0-1 0 3,0-9 0-6,0 2 0 7,0 2 0 0,0-14 0-6,0 5 0 6,0-3 0-6,0-4 0 7,0 10 0-6,-4-7 0 4,1 9 0-1,-1-3 0 1,4-4 0-4,-2 1 0 4,0-6 0-3,2 4 0 2,-3-1 0 0,3-1 0-4,-4 4 0 5,-2-1 0 4,3-6 0-11,-2 5 0 8,0 3 0-4,2 5 0 2,3 0 0-1,-2 2 0-2,-1-10 0 3,-1-4 0 1,2-4 0-2,2-6 0-1,-3 4 0 3,3-2 0 0,0 5 0-4,-4 10 0 2,4-3 0 5,0-2 0-6,-4 1 0 0,4-2 0 0,-2 1 0 3,0 5 0 0,2-3 0-1,-3-8 0-5,3 1 0 7,0-3 0-4,-3-4 0 3,3 2 0-4,-6-2 0 3,6 11 0 1,-1 1 0 0,1 7 0-2,-3 5 0 1,-4-5 0 1,6-2 0-3,-2-15 0 0,3 1 0 2,-4-3 0 0,4 0 0 1,0 0 0-4,0 0 0 1,-3 8 0 3,-8-2 0-2,-5 5 0 3,-2 9 0-2,-1-13 0 6,-3 3 0-13,8 2 0 5,-2-9 0-1,2 1 0 5,1 3 0-1,-2-7 0-3,4 5 0 1,-2 0 0 2,-5-5 0-1,-1 0 0-3,-5 0 0 3,0 0 0 0,0 0 0 0,-3 0 0-3,8 0 0 3,0 0 0 0,1 0 0-1,4-5 0 3,0 0 0-2,0-2 0 0,-5 3 0-5,1 1 0 4,1 3 0 1,3 0 0 1,1 0 0 0,-1 0 0-3,6 0 0 2,-5 0 0 0,0 0 0-2,5-5 0 2,-5 5 0 1,5 0 0-3,-2 0 0 2,-1-7 0-2,-2 3 0 2,4 1 0 0,-3-2 0 1,6 5 0-4,-1-5 0 3,7 5 0 1,0 0 0-2,0 0 0 2,-4 0 0-3,4 0 0 2,0 0 0 0,-4 0 0-3,-8-6 0 5,2 6 0-2,-8-11 0 4,3 2 0-10,-1 4 0 5,2-1 0-1,4 6 0 1,7 0 0 1,0 0 0 2,1 0 0-2,-5 0 0-4,-5 0 0 5,-2 0 0-2,-3-6 0 1,2 1 0 0,-5 3 0-1,6 2 0 2,-2 0 0-2,2 0 0-2,2 0 0 3,-1 0 0 1,9 0 0-2,-8 0 0 1,11 0 0-3,1 0 0 4,0 0 0-1,0 0 0-3,0 0 0 4,0 0 0 0,-6 0 0-2,-4 0 0 0,1 0 0 1,-4 0 0-2,6 0 0 4,0 0 0-2,4 0 0-2,3 0 0 3,-3 0 0-4,0 0 0 4,-7 0 0-2,5 0 0 4,-8 0 0-6,7 0 0 2,4 0 0-1,-1 0 0 2,-4 0 0 0,-2 0 0 0,-3 0 0-1,-2 0 0-1,-6 0 0 3,3 0 0-2,-9 5 0 1,1 3 0 1,-2-2 0 1,-1-6 0-6,1 5 0 1,0-5 0 3,-2 0 0 1,2 0 0 1,-1 0 0-6,2 0 0 5,4 3 0-2,-2 0 0 2,-7-3 0-1,4 3 0-4,-1-3 0 5,7 5 0-2,2-5 0 1,7 0 0-1,-2 0 0 2,-2 6 0-3,1-6 0 4,-9 0 0-4,0 0 0 2,-7 0 0-1,1 0 0-1,-7 0 0 4,1 0 0 0,-1 0 0-6,-3 0 0 4,4 0 0 2,-4 0 0-6,1 6 0 4,2-1 0 1,0-3 0-3,5 1 0 1,-2 0 0 0,0-3 0 3,3 0 0-4,-4 0 0 1,-4 0 0 4,-9 0 0-6,4 0 0 2,-10 0 0 3,-2 0 0-6,8 0 0 2,1 0 0 3,5-6 0 1,3 4 0-5,-7-9 0 2,-11-3 0 3,-1 3 0-2,-3-8 0-4,3 7 0 3,-4-5 0 3,3 5 0-1,-9-3 0-5,3 11 0 4,9-2 0 1,-2-3 0 4,0 5 0-12,-4-2 0 7,6 6 0 1,-2-6 0-2,3 1 0 3,4 5 0-6,2-6 0 7,4 0 0-7,0 5 0 4,-8-11 0 0,-2 4 0 1,-2-3 0-3,-7 7 0 1,-6-6 0 1,-2 5 0 2,-6 5 0-6,6 0 0 5,2 0 0 4,6 0 0-10,9 0 0 8,2 0 0-9,3 0 0 7,11 0 0 1,-1 0 0-6,13 0 0 9,12 0 0-11,-5 0 0 6,5 0 0 4,1 0 0-10,-5 0 0 6,8 0 0 1,-2 0 0 4,3 0 0-11,-1 0 0 3,-6 0 0 3,3 0 0-1,-7 0 0 0,7 0 0 1,-6 0 0 2,12 0 0-3,2 0 0 0,3 0 0-2,3 3 0 3,0-3 0 0,0 2 0-2,-3-2 0 2,-1 0 0 0,1 0 0 1,-2 0 0-3,2 0 0 0,3 0 0 6,0 0 0-6,0 0 0 0,0 0 0 2,0 0 0 0,0 0 0 1,0 0 0-6,0-10 0 6,0-26 0-2,0 0 0 2,0-2 0 0,0-3 0-3,8-9 0 1,2-6 0 0,6-4 0 4,-1-6 0-7,2-6 0 5,1 9 0 6,-8 3 0-14,0 5 0 8,3 6 0-4,0-6 0 5,2 7 0-8,-1-7 0 10,3 0 0-7,-1 0 0 3,-2-6 0 2,-2-1 0-6,1 2 0 5,-3-6 0 4,3 4 0-11,-6-5 0 8,0 8 0-7,-2 1 0 6,-5 7 0-1,6-1 0 5,-3 2 0-9,-3-2 0 3,0-3 0-3,0-2 0 4,0-4 0 3,0 2 0-5,0-1 0 3,0 5 0-4,-6-5 0 5,-1 2 0 4,2-3 0-12,2 2 0 12,0 3 0-8,-3 0 0-5,3 4 0 7,-1 2 0-3,-1 1 0 2,2 6 0 3,-3 3 0-6,6 6 0 7,-4-2 0-4,4 0 0-2,-3 4 0 7,-3-1 0-9,2 6 0 6,0 3 0 0,0 7 0 2,4 5 0-9,0 10 0 4,0 2 0 3,18 0 0-3,53 46-127 3,-29-13-268 0,10 8-379 1</inkml:trace>
    </iact:actionData>
  </iact:action>
  <iact:action type="add" startTime="42366">
    <iact:property name="dataType"/>
    <iact:actionData xml:id="d16">
      <inkml:trace xmlns:inkml="http://www.w3.org/2003/InkML" xml:id="stk13" contextRef="#ctx0" brushRef="#br0">5959 17629 372 0,'0'0'174'2,"0"0"-42"5,0 0-2 0,0 0-28 1,0 0-17-2,0 0-4 1,0 0 4 2,0 0 28-1,-121 30 24-2,121-30-22 3,0 0-14-1,13-3-11 0,33-16-16-1,16-5-48 0,20-2-2 1,14-4-1 0,14 7-2 12,4 3-6-20,2 6 0 7,-6 11-7-2,-18 3 24 1,-26 0-3 5,-28 0-4-4,-21 0-5-2,-14 0-10 3,-3 0-10-3,0 0-2 4,-7 0-9 0,-50-30-11-3,-31-16 15 5,-21-12 6-7,-4-5 1 4,2-10 0 0,4-7 0 2,6 3-1-6,15 15 1 5,26 18-3 0,26 23-15-3,20 11 9 1,9 10 5 6,5 0 4-12,0 10 4 6,0 57 5 3,26 34-7-1,12 22 1-5,-4 4-1 2,-6 7-1 4,-4 0 1 3,-8-1-2-10,-1-8 1 6,-4-29 0-6,-2-16-1 6,1-19 0-2,-8-25 0 1,0-12 0 7,-2-21 0-14,8-3 0 5,4-20-4 1,9-42-20 1,10-34 16 2,0-33-8 3,-7-23-16-11,-2-19 12 7,-9-6 6-5,-6 1-15 5,-7 30-12-2,0 38 16-1,0 45 19 9,0 39 5-12,0 24 1 3,-13 35 5 3,-13 63 20-1,-11 23 5-4,-5 12 19 7,2-8-16-8,-2-22-14 6,2-7-14 0,7-9-3-4,0-13-2 2,3-14-1 7,11-18-9-11,3-19-24 6,8-11-31-4,3-12-61 3,5-12-126-3,0-17-122 4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17:12.3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364">
    <iact:property name="dataType"/>
    <iact:actionData xml:id="d0">
      <inkml:trace xmlns:inkml="http://www.w3.org/2003/InkML" xml:id="stk0" contextRef="#ctx0" brushRef="#br0">4353 9271 929 0,'0'0'198'6,"0"0"-45"0,0 0 37 2,0 0-80-2,0 0-1 2,0 0 6 0,0 0-30 0,0 0-4-2,8 23-23 3,-8-23-39 1,9 0-19-4,4 0 0 1,8-19 0 1,1-11 0-1,5-6 0-1,-3-2 0 2,3-6 0 0,4-8 0-1,-3-3 0 0,7-8 0 11,2-5 0-17,-3-3 0 13,3-6 0-12,-2-2 0 4,2 2 0 3,-1 4 0-5,1-1 0 3,2 2 0 2,4 0 0 0,-2 0 0 3,7-2 0-10,-6 0 0 5,3-3 0 1,4 2 0 0,-6-9 0-1,-1 10 0 4,-3 4 0-8,-3 4 0 5,2 7 0 1,-10 6 0-2,4-2 0-1,-5 0 0 4,-3 4 0-6,3-2 0 3,-2 2 0 3,4-4 0-2,-3-4 0-3,3-3 0 3,-1-3 0 1,4 4 0-2,-2 7 0 1,-2 4 0-1,2 10 0 0,-2 4 0 2,-1 3 0-2,-3 2 0 1,0 6 0 1,0 2 0-5,-5 0 0 4,0 2 0 3,-2 2 0-5,-5 2 0 3,2 1 0-5,1 1 0 2,-7 5 0 3,-2 5 0-2,-6 3 0 1,0-1 0-2,1 3 0 3,-1-4 0-1,0 4 0-1,0-3 0 0,0 3 0 0,0 0 0 3,0 0 0-5,0 0 0 2,0 0 0 1,0 0 0 1,0 0 0-2,0 0 0 1,0 0 0 0,0 0 0-2,0 0 0 4,-30 0 0-4,-18 0 0 1,-9 10 0 3,-4 7 0-7,3 2 0 5,7 8 0 0,2-4 0 1,12 3 0-4,4 1 0 7,9-7 0-4,5-8 0-3,7-3 0 0,10-4 0 3,-1-2 0 0,3 0 0 2,0-3 0-4,0 0 0 1,0 0 0-1,0 3 0 3,0-3 0 1,24 0 0-2,10 0 0-2,7-3 0 3,8-37 0-5,9-6 0 6,3 0 0-4,-6 4 0 4,-13 8 0-4,-11 12 0 1,-11 14 0 1,-13 2 0 4,-4 6 0-10,-3 0 0 7,0 0 0-2,0 16 0 2,0 30 0-3,0 15 0 0,0-3 0 3,0-10 0-3,0-6 0 3,-3-9 0-1,-4-8 0 1,3-4 0-4,-1-2 0 1,3-4 0 2,2-3 0 1,0 3 0-2,0-3-107-1,7 0-127 3,1-12-50 0,5 0-162-3</inkml:trace>
    </iact:actionData>
  </iact:action>
  <iact:action type="add" startTime="4835">
    <iact:property name="dataType"/>
    <iact:actionData xml:id="d1">
      <inkml:trace xmlns:inkml="http://www.w3.org/2003/InkML" xml:id="stk1" contextRef="#ctx0" brushRef="#br0">6498 6027 318 0,'0'0'190'3,"0"0"-30"7,0 0 53-6,0 0-36 4,0 0-46 1,0 0-25-2,0 0-5-1,0 20-46 3,0-20-17-1,0 0-15 0,0 0-7 1,0 0-9-4,0 0 2 3,0 0 5 0,0 0 6-2,0 0-1 6,0 0 15-7,0 0-2 3,0 0 5-3,0 0-6 4,0 0-8-2,0 0 3 1,16 0 1-2,2 0-10 2,10-17-17 1,-1-3 3-2,3-4-3 3,-2 0 0-6,-4-7 1 4,0 5-1 1,-6-4 0-2,-2 4 1-1,-6 5 0 4,-2 9-1-4,-5 5-1 0,0 4 1 3,-3 3 4-2,0 0-4 1,0 0 6 0,0 0 30-1,0 14-17-1,0 27-7 3,0 10-11 0,0 8 2-4,3 0-2 3,-3 1 4-1,0 4-5 3,0-6 2-6,0 1-1 5,0-7 0 3,0-5-1-6,0-10 0 2,0-11 0-1,0-9 0 0,0-10-1-4,0-5 0 7,-3 1-3-4,-11 2 2 6,-9 1 0-5,-7 5 0 1,-9 1 0-1,-6-5-3 1,-6 7-8-4,4 0-4 4,11 1 3-1,5 0 10 3,7-4 0-2,8-1 4-3,6-4 0 3,5 0 3-1,5-4-2 2,0-2-1-3,0 0 7 3,0 0 7-3,5 0 23 0,39 0-5 4,17 0-22-2,5 0 27 3,5-10 16-10,-5-4-49 9,-8 3-4-4,-6 3 0 3,-13 1 0-1,-8 3 0 7,-9-2 0-13,-14 4 0 2,-7 2 0 5,5 0 0-2,-6 0 0 0,0 0 0 0,0 0 0 1,0 0 0 0,0 0 0-2,0 0-82 1,-6 0-154 3,2 0-161-4</inkml:trace>
    </iact:actionData>
  </iact:action>
  <iact:action type="add" startTime="6407">
    <iact:property name="dataType"/>
    <iact:actionData xml:id="d2">
      <inkml:trace xmlns:inkml="http://www.w3.org/2003/InkML" xml:id="stk2" contextRef="#ctx0" brushRef="#br0">10452 9206 654 0,'0'0'297'2,"0"0"-139"7,0 0-15-4,0 0-31 4,0 0-12-1,0 0-5 0,39-62 2-3,-18 21-8 4,2-14 0-1,7-12-26 0,2-12-11-1,5-10-2 2,5-10-2 1,7-7-48-6,3-9 0 2,2-9 0 4,4-1 0 6,3-7 0-14,2 7 0 11,2 0 0-13,-2 8 0 7,1 6 0 3,-2 3 0-6,-4 7 0 6,-5 8 0-4,-9 8 0 4,-4 11 0-4,-9 14 0 0,1 9 0 4,-11 7 0-2,-2 9 0-4,-4-1 0 7,-4 7 0-3,-1 10 0 3,-8-1 0-9,2 11 0 5,-4 4 0 0,3 2 0 2,-1-6 0-4,6-1 0 4,-3-7 0-3,8-2 0 3,-9 0 0-2,3 7 0 3,-4 5 0-2,1 7 0-1,-4 0 0-3,0 0 0 3,0 0 0 2,0 0 0-2,0 0 0 0,-21 0 0 3,-23 17 0-2,-6 7 0-1,-5 3 0 1,0 1 0-3,2 2 0 4,4 0 0 4,7-3 0-11,9-8 0 5,11-5 0 1,9-5 0 5,12-9 0-10,1 0 0 5,0 0 0-4,0 0 0 5,0 0 0-3,0-3 0 2,33-27 0 1,13-9 0-2,3-1 0 2,9-5 0 0,-5 4 0-5,-6 9 0 3,-13 13 0 4,-20 10 0-6,-6 9 0 2,-8 0 0 3,0 0 0-7,7 9 0 5,-1 20 0 0,4 10 0 1,-2-7 0-2,-1-7 0 2,-2-8 0-2,-1-9 0 1,-4 0 0-2,0-5 0 1,3-3-45 2,7 0-71-2,8 0-78-1,6 0-20 2,-9-7-56 1,4-13-106 0</inkml:trace>
    </iact:actionData>
  </iact:action>
  <iact:action type="add" startTime="7254">
    <iact:property name="dataType"/>
    <iact:actionData xml:id="d3">
      <inkml:trace xmlns:inkml="http://www.w3.org/2003/InkML" xml:id="stk3" contextRef="#ctx0" brushRef="#br0">12319 6282 443 0,'0'0'232'5,"0"0"-97"2,0 0-11-1,0 0-51 4,0 0-34-4,0 0 4 0,140-118 2 2,-133 110-1 1,-3 2 1-1,-1 5-1-1,-3-3 16-1,0 2-11 4,0 2-11-2,0 0-11-2,0 0-14 0,-17 0 3 3,-20 16 23-1,-2 11-15-1,-5 15 11 0,7 1 2 5,8 6-10-8,3 1 3 2,12-4-1 10,6 0-2-15,8 1-3 8,0-1 1-3,0-2-14 2,8-2-3 0,26-10 2-1,6-2-3 0,2-7 9 2,0-13-1 2,-8-5-1-8,-7-5 2 7,-10 0 1-6,0-36-12 4,-5-18-5 0,-12-16 0 5,0-8-1-11,0 2 1 4,0 5 0 2,-9 8 0 1,-7 18 0-3,10 19-1 1,4 13-3 3,-11 6-19-6,-14 5-67 4,-12 2-55-1,10 0-76 2,8 0-216-3</inkml:trace>
    </iact:actionData>
  </iact:action>
  <iact:action type="add" startTime="9577">
    <iact:property name="dataType"/>
    <iact:actionData xml:id="d4">
      <inkml:trace xmlns:inkml="http://www.w3.org/2003/InkML" xml:id="stk4" contextRef="#ctx0" brushRef="#br0">536 12338 677 0,'0'0'296'6,"0"0"-148"0,0 0 17 1,0 0-8 1,0 0-75 1,0 0 8-2,198-7-2 1,-94 7-32 0,20 10-6-2,19 4-19 5,6-1-19-5,-9 1-9 2,-16 0-2-1,-21 0-1-1,-17-1 0 4,-15-6-28-3,-11 0-32 1,-3-7-75 10,-5 0-54-14,-45 0-132-4,-4-10-471 11</inkml:trace>
    </iact:actionData>
  </iact:action>
  <iact:action type="add" startTime="10604">
    <iact:property name="dataType"/>
    <iact:actionData xml:id="d5">
      <inkml:trace xmlns:inkml="http://www.w3.org/2003/InkML" xml:id="stk5" contextRef="#ctx0" brushRef="#br0">4907 12411 626 0,'0'0'212'4,"0"0"-99"4,0 0-30-2,0 0-40 0,0 0-15 1,0 0 6 2,33 40 10-2,-26-30 5 0,5 2-11 2,1 1 15-1,3 3 0-3,-2 1-19 5,3 0-3-4,1-1-9 3,0-3-12-2,4-2-4 0,4-1-5 0,5-10 5 4,5 4-3-5,7-4 3 1,5 0 4-1,4 0 1 12,3 0 6-13,3 0 3-5,-3 0 2 17,5-4 1-15,2-6-3 9,1 4-3-9,3 5-3 5,-2 1-3 3,4 0 6 4,-2 0 1-12,2 0-3 6,1 0 2-4,-2 0-5 1,0 0-1 5,3 0-5-2,-4 0 6 6,2 0-2-11,1 0 2 4,5 0-3-1,2 0 0 3,6 0-2 5,-1 0 3-7,-3 0 5-6,2 0-5 9,-1 0 5-5,0 0-7 4,2 0 1-5,-4 0-3 8,-3 0 1-8,-7 0 2 6,-6 0-4-6,2 0 1 4,-5 0 0 2,0 0 1-5,3 10 5 6,-3 4-4-7,-1-4 1 4,1 2-4 6,-6-5-4-13,2 3 1 7,-2-8-1 7,-4 0-1-10,4-2 0-1,1 3 1 5,-1-3 1-6,-3 0-2 6,5 0 1 2,-6 0 0-7,4 0 0 5,-7 0 1-4,-1 3-1 3,-2-3-1 6,-3 0 2-11,-2 2-2 10,-4-2 0-11,-2 0 0 10,-5 0 3-10,-2 0-1 7,2 0 0-4,-8 0-1 2,-7 0 1 1,-4 0-2 1,-4 0 0-4,0 0-1 4,-3 0-2-3,4 0-3 3,8 0 2-1,-8 0 2-2,9-10 1 3,-9 4-31-3,-1 3 11 0,-3 3-19 5,0 0-16-3,0-3-66-5,0-7-56 8,0-12-77-4,0 11-105 1,0-3-279-1</inkml:trace>
    </iact:actionData>
  </iact:action>
  <iact:action type="add" startTime="18014">
    <iact:property name="dataType"/>
    <iact:actionData xml:id="d6">
      <inkml:trace xmlns:inkml="http://www.w3.org/2003/InkML" xml:id="stk6" contextRef="#ctx0" brushRef="#br1">23732 5776 368 0,'0'0'239'6,"0"0"-96"0,0 0-15 2,0 0-15 0,0 0-34-3,0 0-9 4,0 0 13-1,13-11-10 0,-13 9-12-2,0 2 2 2,0 0-16 2,0 0-8-4,0 0-4 2,-7 0-7-1,-24 0 14 0,-2 0-14-1,-6 0 1 5,1 0-5-5,-2 0 0 7,2 0 4-10,-1-3 0 5,2 0 9 6,5-1-8-11,-1 2-3 6,6 0-3 3,-1 2-6-12,-3-3 1 7,-3-2-2 6,-2 5-3-11,-4-4 0 10,1 1-1-9,1 3 3 6,2 0-5-3,0 0 2 3,3 0-1 3,1 0-4-10,5 0 1 11,-1 0 0-11,1 0-8 6,4 0 0 1,-2 0 0-5,1 0 0 4,-1 0 0 0,2 0 0-1,-2 0 0 2,-5 0 0 1,2 0 0-7,-4 0 0 7,-2 0 0-3,0 0 0 4,4 0 0-9,-4 0 0 7,0 0 0-2,-4 0 0 2,0 0 0-2,-5 0 0 1,-7-2 0 0,-5 0 0-3,-5-2 0 4,5 4 0 3,0 0 0-8,1 0 0 4,10 0 0-4,-1 0 0 7,3 0 0-8,-2 0 0 5,7 0 0 1,-5 0 0 1,3 0 0-7,-4 0 0 6,1 4 0-2,2-2 0 1,1 3 0 0,0 1 0 3,0-3 0-7,4 2 0 3,-2-3 0 4,-1 5 0-8,5-2 0 5,-3 3 0 3,1 1 0-7,1-4 0 4,7-3 0 1,6 1 0-3,1 1 0 1,12-3 0 0,0-1 0 2,-2 4 0-1,4-4 0-3,3 0 0 5,-1 0 0-4,3 0 0 9,1 0 0-15,0 2 0 10,0 1 0-5,-7 2 0 4,4 4 0-2,-3 4 0 1,0 3 0-1,-1 10 0 3,5-2 0-7,-1 6 0 6,0 5 0-1,3 4 0 0,0 5 0-2,-4 8 0 4,1-1 0-4,0-1 0 1,0-2 0 1,-1-3 0 2,3-1 0-4,-2 2 0 1,3-2 0 2,-4-4 0-4,4 2 0 2,0-5 0 2,-3-2 0-3,3 2 0 2,-5 6 0 1,4-1 0-3,1 5 0 0,0-9 0 2,-3-2 0 1,3-4 0 0,-3 1 0-4,-1 3 0 2,1 5 0 0,1 0 0 2,-4 2 0-4,0-4 0 4,-5-3 0-2,7 5 0 2,-6 5 0-4,7 1 0 3,0-1 0 0,3-5 0 0,-3-5 0-1,-1-3 0 1,4-1 0 0,0 1 0-1,-1 0 0 0,-3 6 0 1,4-6 0 1,-3-1 0-2,3-1 0-2,-3-7 0 4,3 3 0-1,0 2 0-1,0 7 0-1,0 3 0 4,0-4 0-4,0-5 0 5,0-3 0-6,0 0 0 1,0-8 0 2,0 2 0 0,0 1 0-2,0-4 0 2,0 5 0 0,0 4 0-2,0-3 0 3,3 4 0-3,0 1 0 4,-3 5 0-3,4 9 0-1,-3 2 0 2,-1 6 0 0,4-2 0 0,-4-6 0-1,0 5 0 1,0-8 0 1,0-9 0-2,0-4 0 1,0-8 0-2,0-2 0 3,0-1 0-2,0 4 0 1,0-1 0 0,0 0 0 1,0-1 0-4,0-2 0 3,0-1 0 0,0 1 0 1,0-1 0-2,0-6 0-4,0 3 0 8,0 0 0-3,0-5 0-2,0-1 0 2,0-2 0 0,0 5 0-2,0 1 0 4,0 0 0-6,0-3 0 7,0-4 0-4,0 0 0 2,0 1 0-6,0 3 0 7,0 2 0-2,0-2 0-2,0 5 0 1,0-1 0 0,0-4 0 2,0-5 0-2,0 2 0 0,0-4 0 1,0 0 0-1,0 0 0 1,0 0 0-1,6 0 0 1,4 3 0 0,1 2 0-2,5 0 0 2,-1 2 0-1,5-6 0 2,3 3 0 1,-2-2 0-3,3-2 0-1,-3 0 0 3,4 0 0-2,-6 0 0 0,2 0 0-1,0 2 0 3,3-2 0-3,-4 0 0 0,5 0 0 3,0 0 0-2,-8 0 0 2,6 0 0-3,-3 0 0 4,-1 4 0-2,0-1 0 3,2-2 0-9,0-1 0 5,0 4 0 2,3-1 0-2,0 2 0 3,2 2 0-7,3-7 0 6,2 4 0-1,-1 2 0-1,4-1 0 2,-1-1 0-1,3 8 0-2,-7-7 0 1,7 3 0 1,-7-2 0-2,-1 0 0 3,1-6 0 0,-3 3 0-4,3-3 0 4,3 0 0 0,-9 0 0-6,12 0 0 5,-5 0 0 1,2 0 0-1,0 0 0-1,-2 0 0-1,-2 0 0 4,2 0 0-2,-3 0 0 6,2 0 0-13,-2 0 0 11,6 0 0-9,-7 0 0 2,3 0 0 3,-8 0 0-1,3 0 0 2,-5 0 0-3,7 0 0 3,-1 0 0 1,-1 0 0-7,0 0 0 7,7 0 0-3,-4 0 0 3,7 0 0-4,0 0 0-1,-2 0 0 3,2 0 0 3,-3 0 0-8,-1 0 0 7,1 0 0-4,-3 0 0 2,4 0 0 2,-2 0 0-7,-5 0 0 7,5 0 0-1,-2 0 0 3,2 0 0-11,-1 0 0 6,-2 0 0 4,-1 0 0-9,-1 0 0 9,-8 0 0-4,0 0 0 1,0 0 0 0,1-3 0-4,-1 0 0 5,3 0 0 0,1 1 0 3,0-2 0-10,2 2 0 4,2 2 0 3,0-2 0-2,-3-2 0 1,-7 2 0 1,3 2 0-3,-1 0 0 1,-3 0 0 0,6 0 0 0,-4 0 0 3,2 0 0-2,-4 0 0-5,3 0 0 7,-3 0 0-1,2 0 0-3,-4 0 0 0,-2 0 0 4,10 0 0 8,0 0 0-15,4 0 0-2,-3 0 0 7,-7 0 0 5,-3 0 0-11,1 0 0 6,-11 0 0-3,3 0 0 4,-1 0 0-1,0 0 0-1,0 0 0 1,-3 0 0 0,1 0 0-4,5-19 0 6,-3-15 0-3,-3-9 0 0,0-6 0 0,0-11 0 3,0 0 0-5,0-3 0 6,0 0 0-6,0 4 0 4,0-5 0 1,0-3 0-7,0 0 0 6,0-8 0-4,2 5 0 6,0-2 0-4,2 7 0 6,-4 5 0-11,3-3 0 7,1-1 0-5,-4 5 0 3,0-4 0 3,0 3 0-4,1-3 0 4,4 0 0-7,-3-1 0 7,4-1 0 1,-4 0 0-6,-2-4 0 2,0 6 0 3,0 1 0-6,0 4 0 3,0 0 0 1,0-1 0 0,0-4 0 1,0-5 0-3,0-6 0 2,0-1 0-1,0 5 0 4,0 1 0-8,0 12 0 3,0 4 0 3,5 7 0-1,-2 3 0 2,0 1 0-7,0 4 0 6,-3 0 0-2,1 2 0 3,-1 0 0 2,0 3 0-10,0-3 0 4,0 4 0 5,0-3 0-6,0 2 0 2,0 0 0 4,0 7 0-4,0-3 0-2,0-2 0 1,0 4 0 2,0 1 0 1,0 10 0-3,0 4 0 3,0 7 0-1,0 2 0 0,0 3 0-3,0 0 0 3,0 0 0-1,-1 0-71 2,-8 0-89-2,2 8-77 2,4 6-141-3</inkml:trace>
    </iact:actionData>
  </iact:action>
  <iact:action type="add" startTime="23169">
    <iact:property name="dataType"/>
    <iact:actionData xml:id="d7">
      <inkml:trace xmlns:inkml="http://www.w3.org/2003/InkML" xml:id="stk7" contextRef="#ctx0" brushRef="#br1">20959 8513 134 0,'0'0'411'4,"0"0"-216"4,0 0-86-1,0 0-37 0,0 0-14 1,0 0-8-1,0 0 5 2,0 0 17-4,-42 0-14 4,5 0 3-2,-2 0-13 2,-6 0 2-2,-5 0-20-1,2 7-1 4,-4 5-9-4,0 5-11 2,3 0 2-1,1 5-7 2,3-2 3-2,5 4-2-2,1-2 5 17,8-4-7-21,4-2 2 5,3 1-1 0,4 2 3 3,5-5 1-4,5 8 1 3,-3-2 0-3,3 3 5 2,3 8 2 3,6 1-5 0,-2 7 2-7,3 1-6 5,0 0 4 1,0-1-5-1,-3-5 3-2,3 2-4 3,0-3-2-2,0 3 0 2,0 1-1-3,0-4 0 2,0-3-1 0,0-11 3 5,0-5-1-12,0-8-1 6,0 0-1 0,0-6 0-1,0 0-1 1,0 0 0 3,0 0 0-4,0 0-2 1,0 0 1 2,0 0-3-1,-10 0-4-2,-5-12 3 3,-8-15 5-3,3-3 1 2,2 3-1-1,0 2-4 2,5 6-1-2,7 7 3 1,-1 5 2-1,6 2 0 2,-2 1 0-5,3 1 0 7,-3 3 0-6,3 0 0 4,0 0 1-2,0 0 1-1,0 0 2 2,0 0 21 0,0 9 30-1,14 18-29 0,9 6-4 4,1 0 14-3,-6-9-4-4,1-5-11 3,-11-7-4 3,0-4-8-3,0-8 2 1,-3 0-3-3,1 0-1 5,4 0-5-3,2 0-2 0,0-16-2 0,3-7-1 3,1 2-2-1,2 4-13-6,0 4-26 5,12 1-60 1,12 4-72-2,-28 8-102 1,12 0-386 0</inkml:trace>
    </iact:actionData>
  </iact:action>
  <iact:action type="add" startTime="24804">
    <iact:property name="dataType"/>
    <iact:actionData xml:id="d8">
      <inkml:trace xmlns:inkml="http://www.w3.org/2003/InkML" xml:id="stk8" contextRef="#ctx0" brushRef="#br1">23729 8386 340 0,'0'0'130'4,"0"0"-26"2,0 0 15 1,0 0-31 2,0 0-26-1,0 0 15-2,0 0-18 4,16-5 0-4,-5 2-26 2,-1 3-15-1,-1-4 21 0,3 4-8 1,1 0 4 0,1 0-8 1,3 0-10-4,8-3-4 4,4 3 12-2,-1-2-17 0,7-1 2 1,-2 3 12-1,5 0 10 2,-2 0-13-2,-3 0 0 17,-4 0 0-22,7 0-18-2,-7 8 3 4,-1 1-2 4,-1 1 2-1,-10 4 0 3,3 0 1-5,-5-1 0 5,-8 4 3 0,5 6 0-7,-7-1-1 3,-2 2-2 3,0 3-2-1,-3 3-1 2,0 1 2-7,0 1 1 6,0-1-1-1,0 1 0 2,0-1 0-7,0-5 2 7,0 1 0-3,3-1 2 2,-3 7-2-4,0 1-1 4,0 8-3-3,-3-2 1 5,-15 2-3-4,2-7 1-2,2-7-1 4,4-8 0-1,2-10 0-3,5-8 1 3,3 3-2 0,-4-5 0 0,4 0 1-3,0 0 0 3,0 0 0-1,-5 0-1 4,4 0 0 0,-5-7-1-9,-6-23 1 6,0-8 1 0,0-2 0 2,0 6-1-7,8 4-2 7,1 4 0-2,1 12 1-4,-3 7 2 4,5 5 0 2,0 2 0-1,0 0 0-6,0 0 0 7,0 0 0 0,0 0 0-5,0 0 4 1,0 0-1 1,0 0 2 0,5 21-1 3,10 4 1-3,3 2 2 0,-1 0 9 2,2-5 2-2,-4 0 1-1,1-8-2 1,2-4-4 4,-5 2 3-4,-2-10-5 0,-7 0 0 0,2-2-4-1,-3 0-4 3,1 0-3 0,10 0 0-4,-5-23-1 1,6-10-1 1,-2 5 1 0,-5 9 1 0,2 7-2 2,-1 12-5-1,3 0-28-3,-5 0-43 5,5 17-90-3,-12 0-60 0,5-1-265 1</inkml:trace>
    </iact:actionData>
  </iact:action>
  <iact:action type="add" startTime="35091">
    <iact:property name="dataType"/>
    <iact:actionData xml:id="d9">
      <inkml:trace xmlns:inkml="http://www.w3.org/2003/InkML" xml:id="stk9" contextRef="#ctx0" brushRef="#br0">19818 11404 586 0,'0'0'242'7,"0"0"-109"-3,0 0-42 5,0 0-31-3,0 0-18 2,0 0 10-2,0 0 3 4,0 0-4-3,5-4 7 5,-5 4 2-10,0 0-11 9,0 0 5-5,0 0-6 5,0 7-12-8,0 14-22 5,0-5-1 0,2 3 3 0,-2-3 0-2,0 3-3 2,0 0-3 0,0 4-4 0,0 0-1-2,0 6 2 4,0-5-4-4,0 2 0 3,0-6 7-3,0 3-6 14,0-11 0-20,-2 0 0 11,2-4 0-11,0 1-2 8,0-4 3 1,-5 0-2-2,5 0-1-2,0-1 1 3,0 2 2 1,0 3-4-1,0 1 5-1,0 1-2-2,0-3-3 5,0-4 3-3,0 0-2 2,0-4 0-4,0 0-1 2,0 0 3 3,0 0 9-1,0 0-10-3,0 0-1 2,0 0 0-1,0 0 0-3,0 0-1 6,0 0 0-3,13 0 6 1,8 0-5 0,-5 0-1 1,2 0 4-3,-5 0-2 1,-2 0 5 1,5 0-4 0,-4 0-3-1,4-4 3 0,-2 2-1-2,-1 2 3 5,5-2-2-3,0-2 6 2,-2 3-2 0,5-2-1-5,-3-1 0 5,1 4 0-2,-1-3-1 1,3 1-3-2,-4 0 1 6,1-4 0-8,1 0 0 5,2 5-3-1,1-5 3-3,2 6 2 3,-5 0 1 1,2 0 0-1,-1 0-3-3,2 0 4 3,-2 0-5 1,5 0 1-4,-6 0-2 5,-1 0 2 3,-3 0 1-11,-2 0 0 7,-2 0-2-5,2 0 1 4,3 0 0-2,-2 0-3 3,1 0 0 0,6 0 0-2,1 0 1 1,3 2 1-2,-1 3-3 3,3 4 3 7,1-4 0-12,-1-3 1-4,4 1-3 9,-2 1 0-3,5-1 0 3,3-3-1 5,0 1 0-12,-6 3 1 10,4-2 0-11,-4 0-1 6,-4 5 3 2,4-6-3 5,-3 3 1-12,4 1 0 7,1-2-1-5,-4 0 1 4,7 1 1 1,-7-4-2-4,2 0 1 7,-4 0 1 0,1 0-2-10,-1 0 3 5,-3 0-2-3,4 0 1 8,-1 0 1-6,0 0 1 6,4 7-1-10,-1-2-3 4,-4-1 0 3,0-3 0-4,2 5 0 7,-4-3 0 0,-3 2 0-9,3 0 0 2,3-1 0 3,-2-2 0 3,2 4 0-6,-2-4 0 0,-5 4 0 4,6-3 0 0,-5-3 0-6,-3 3 0 7,-1-3 0-4,0 3 0 6,-3-1 0-8,2 0 0 4,2 1 0-1,-1 0 0 2,-4-3 0 5,-1 0 0-11,-10 4 0 0,3-4 0 5,-2 0 0-1,0 0 0 1,-3 0 0 0,0 0 0 1,0 0 0-4,0 0 0 4,0 0 0-2,0 0 0 0,0 0 0 0,0 0 0 2,0 0 0 1,0 0 0-4,0 0 0-2,0 0 0 6,0 0 0-4,3 0 0 4,5 0 0-5,8 0 0 4,-1 0 0-1,1 0 0 0,2-10 0-2,0 0 0 2,-3-1-8 2,-3 3-1 0,-2 2 4-7,-7 1 5 4,-3 5 0 2,0 0 1-3,0 0 0 2,0 0-2-1,3 0 1 0,-3 0-1 1,0 0 0-3,0 0-1 6,0-3 2-4,0 3 0 2,0 0 0-5,0 0-1 5,0-10 0-1,0-13-2-1,0-6 3 2,0-10 3 4,0-1-2-11,4 1 0 6,7-2-1-4,-2-4 0 4,1 5 0 2,-5 9 0-1,-2 15-3-6,-2 7 3 7,-1 9-8-3,0 0-66 1,0 0-57-4,0 0-83 6,0 9-76-2</inkml:trace>
    </iact:actionData>
  </iact:action>
  <iact:action type="add" startTime="37377">
    <iact:property name="dataType"/>
    <iact:actionData xml:id="d10">
      <inkml:trace xmlns:inkml="http://www.w3.org/2003/InkML" xml:id="stk10" contextRef="#ctx0" brushRef="#br0">20408 11939 457 0,'0'0'277'5,"0"0"-101"2,0 0-50 1,0 0-51 0,0 0-25-2,0 0-5 2,0 0 2 1,13 0-10-2,-13 0-12 0,0 0-13 1,4 0-9 0,-4 0-1 1,0 0-1-4,0 0 4 2,0 0 3 1,0 8 31 1,0 17-15-2,0 1-17 0,0 3 3 1,0-3 2 1,0 0 1-4,-4-2 1 3,-2 0-2 3,6 7 3-4,0-4 15 3,0 5 6-6,0 1-4 6,0 0 2-3,10 1-2 5,12-3-10-10,4-4 3 4,2 2-5 4,0-3-3-7,0 3 1 6,-5-5-3 1,-3-5-4 4,-3 3-2-12,0-3-6 8,1-3-2-8,0 1-1 6,1-3 0-3,-4-3-2 3,1-3-2 1,-8-2 4-5,-5 1 5 5,1-4-1-2,-2 4-1 1,2-5-3-2,-4-2 3 2,3 0-1 0,-3 0 3 1,0 0-4-2,0 0-1-1,0 0-2 3,0 0-3-2,0 2-1 2,0-2 3-4,0 0 0 3,-3 0-6 1,-25 0 6-1,-12-2 2-1,1-17 1 1,-4-3-1 0,7 5 2 3,0 0-1-8,7 10 1 4,9 1 0 6,7 3 0-7,3 3 1-1,9 0-1 3,1 0-1 5,0 0 0-4,0 0 5-9,0 0 0 7,0 0 13 5,11 0 10-7,22 16-1 2,13 11-27 2,-2 2 16-2,-2-8 2 1,-2-4 2-3,-1-9-12 4,-5-8 0 1,-1 0-7-3,-5 0-1-4,-1-13 1 5,-1-20-3 3,-3-3 1-5,-5 3 0 2,-8 4-2-2,-6 6 0 4,-4 7-11-1,0 1-62-6,0 5-74 5,0 10-73-1,-5 0-96 2,-11 0-588-3</inkml:trace>
    </iact:actionData>
  </iact:action>
  <iact:action type="add" startTime="38541">
    <iact:property name="dataType"/>
    <iact:actionData xml:id="d11">
      <inkml:trace xmlns:inkml="http://www.w3.org/2003/InkML" xml:id="stk11" contextRef="#ctx0" brushRef="#br0">20342 14239 414 0,'0'0'162'5,"0"0"21"1,0 0-56 1,0 0-8 1,0 0-36-1,0 0 0 1,0 0-16 0,4 113-7-1,2-100-7-1,-5 0-4 2,3-1 1 0,-1-4-17 0,1 1-6-2,-2-7-14 3,2-2 10-2,-1 0 4 2,-1 0-3-3,6 0-8 3,6 0-8-2,4 0 3 1,6 0-8 1,7 0 6-1,1 0 6-2,7 0 11 2,0-5 3-3,3-1-14 16,-5 3 5-21,5 0-2 6,-6 3 0 1,3-2 0 0,3 2-4 2,5 0 3 3,-1 0-9-9,2 0 1 8,2 0 0-9,-2 0 1 7,4 0 2 0,-4 0-2-5,4 0 6 5,0 0-4-2,-2 0-2 5,5 2-4-10,-2 1-1 6,1 0 2 3,-5 0 0-8,3 0 2 6,-1-3-1 0,-4 3-1-1,1-3-2-1,-5 0-1 0,5 0 0 1,-1 0 2-1,4 0-2 1,-1 0 1-4,5 0-3 6,3 0 0-3,-3 0-2 1,-3 0 1-2,-4 0-2 0,-7 0 2 2,2 0 2-2,-4 0 1 1,2 0 0 2,-2 2-2-1,1 3 2-2,4-1-2 3,-5-1-2-1,1-2 1 0,-1-1 0-3,1 0-1 4,2 0 0-2,-8 0 3 1,-2 0-3-2,-1 0 0 4,-4 0 1-4,-2 0-1 4,-2 0 1-4,-6 0 3 3,-7 0-3-2,3 0 0 1,-1 0 2-1,1 0-3 3,0 0 0-3,2 0 0 0,-1 0 0 0,0 0 0 2,6 0 0-5,-4 4 0 6,-1-2 0-5,-1 0 0 1,-1-2 0 3,0 0 0 0,1 0 0-1,-2 0 0-1,4 0 0 0,-1 0 0 1,-3 0 0-1,3 0 0-1,-2 0 0 3,-2 0 0-2,2 0 0 7,-5 0 0-11,2 0 0 4,2 0 0-1,-7-4 0 2,-1-1 0 0,-1 2 0 1,-3-1 0-3,0-3 0 0,0-2 0 2,0-5 0 0,0 1-4 1,0 0-8-2,0-4-2 1,0 6-12-3,0-1-11 3,0 5-32 0,0 4-64-1,0 3-65 1,0 0-52 0,0 0-108-1</inkml:trace>
    </iact:actionData>
  </iact:action>
  <iact:action type="add" startTime="43078">
    <iact:property name="dataType"/>
    <iact:actionData xml:id="d12">
      <inkml:trace xmlns:inkml="http://www.w3.org/2003/InkML" xml:id="stk12" contextRef="#ctx0" brushRef="#br2">24869 9001 494 0,'0'0'457'4,"0"0"-282"2,0 0-63 1,0 0-21 0,0 0-30 1,0 0-13 0,0 0-18 0,-13-20 19-2,-16 15 9 2,-9 3 2 1,-5 0-1-3,3-2-7 3,-14 0-3 0,5 4-2-3,-4 0-7 0,1 0-8 1,4 0-4 5,-4 0-2-5,1 0-5 0,0 0-5 5,8 0-3-6,-4 0 0 6,1 0 3-11,3 0-16 6,0 0 0 2,-8 0 0-3,4 0 0 0,-3 0 0 5,6 4 0-7,4 2 0 5,4 1 0-3,2-1 0 2,-4 0 0 1,10-1 0 3,-4-5 0-11,3 3 0 8,1-3 0-4,1 0 0 6,-1 0 0-3,1 0 0-5,0 0 0 6,-1 0 0-1,-2 0 0 0,-1 0 0 5,2-3 0-11,-2-2 0 6,0-1 0 1,-1 0 0-6,3 4 0 5,-1-3 0 0,-1-5 0 2,2 8 0-4,-4-3 0 2,1 5 0 1,-2 0 0-5,1 0 0 3,2 0 0 2,2 0 0-2,1 0 0 4,-3 0 0-8,4 0 0 7,-3 0 0-4,2 0 0 10,1 0 0-15,0 0 0 8,2 0 0-4,4 0 0 1,0 0 0 1,2 0 0 2,8 0 0 0,-2 0 0-3,3 0 0 1,5 3 0 0,-1-3 0 1,2 0 0 0,4 0 0-1,0 0 0 0,0 0 0 1,0 0 0-1,0 0 0 0,0 0 0 1,0 2 0 1,0-2 0-3,0 2 0 1,0-2 0 2,0 0 0-2,0 0 0-1,0 0 0 2,0 0 0 2,0 0 0-4,0 0 0 0,0 0 0 3,0 8 0-1,0 7 0 1,0 10 0-5,0 7 0 4,0 7 0 0,0-1 0 1,0 1 0-1,0-4 0-3,0 1 0 6,0 2 0-4,0 1 0 2,-1-1 0-6,-7 6 0 6,4-1 0-2,3 7 0 0,-2 2 0 0,-3-3 0 2,-4-6 0-3,3-2 0 2,3-2 0-1,-3-1 0 2,2 0 0-1,2 1 0-3,-6-1 0 3,5 1 0 1,-2-5 0-3,-1 1 0 1,2 1 0 1,0-5 0 0,1-2 0 0,1-2 0-1,-5 2 0-1,4-5 0 5,1-5 0-4,0-3 0-3,-1 1 0 5,4-3 0-1,-3 1 0 1,3 6 0-4,0-2 0 4,-3 2 0-3,3 4 0 4,-3 0 0-4,-2 3 0 0,2 2 0 2,-1 0 0 4,-1 6 0-8,4-2 0 2,-2 2 0 3,3-9 0-2,-3-2 0 2,1-5 0-2,-4-4 0 1,2 4 0-1,-3-3 0 1,5 6 0 0,-2 4 0-2,-2 2 0 2,2 5 0-2,3 5 0 2,-5 4 0 1,0 3 0-1,6 4 0-4,0 0 0 5,-1-4 0-2,1-5 0 3,-3-3 0-5,-2-9 0 2,-3 4 0 1,3-2 0 1,-1-4 0-3,3 1 0 2,1-1 0 3,-3 2 0-5,1 7 0-1,4 3 0 4,-1 8 0-1,1 2 0 2,0 8 0-7,0 3 0 7,-3-5 0-3,-3-9 0 0,2-7 0 2,1-8 0 0,0-7 0-5,1-5 0 5,2-7 0-2,-5 3 0 0,5 1 0 1,-1 13 0 5,-2 5 0-8,-5 2 0-2,6-1 0 5,-3-1 0 2,2-10 0-6,3-2 0 6,0-6 0-3,0-8 0 2,0-2 0-5,0-6 0 5,0 3 0-2,0-3 0 2,0 0 0-2,0 0 0 1,0 0 0 0,0 0 0-1,0 0 0 0,0 0 0 0,0 0 0 1,0 0 0 1,0 0 0-5,0 0 0 4,8 0 0 2,16 0 0-3,9 0 0 1,5 3 0 4,4-1 0-10,-1-2 0 6,7 0 0-2,-3 0 0 3,3 0 0-1,3 0 0 4,-5 0 0-10,5 0 0 4,3 0 0 3,-4 0 0-2,8 0 0 4,3 3 0-8,2-1 0 8,5 1 0-5,1-3 0-1,-1 0 0 4,-5 0 0-1,-5 0 0 3,-6 0 0-9,-7 0 0 6,-8 0 0 1,-6 0 0-2,-1 3 0 1,1-3 0 2,-2 0 0-5,2 0 0 4,2 0 0-3,1 0 0 1,0 0 0 1,2 0 0 0,-3 0 0-1,6 0 0 0,2 0 0 3,-4 0 0-2,-5 0 0-4,2 0 0 4,-3 0 0 1,-4 0 0-1,-3 0 0-2,-3-3 0 1,0 3 0 0,-5 0 0 2,3-3 0-3,1 3 0 3,-1-2 0-3,5 2 0 3,4 0 0-4,1 0 0 4,8 0 0-1,-3 0 0-1,0 0 0 1,-2 0 0-1,2 0 0 2,-3 0 0-3,1 0 0 3,2 0 0-3,-7 0 0 6,1 0 0-8,-5 0 0 1,-3 0 0 6,-2 0 0-4,-5 0 0 1,-5 0 0-4,1 0 0 4,-2 0 0 0,-2 0 0 1,-3 0 0-3,6 0 0-1,3 0 0 4,2 0 0 18,3 2 0-26,3-2 0 0,-3 3 0 2,7 0 0 1,-9-3 0 4,-2 0 0 1,-3 0 0-1,-5 0 0-2,-1 0 0 1,-3 0 0 1,1 0 0-1,-1 0 0 1,4 0 0-1,2 0 0 1,0-27 0 2,1-14 0-1,-2-12 0-1,-5-7 0-3,0-10 0 3,0-7 0 0,0-8 0-1,0 3 0 1,0 3 0 2,0 3 0-5,0 4 0 0,0 9 0 6,0 0 0-2,0 3 0-2,0-3 0-1,0 0 0 4,0 3 0-7,0 8 0 7,0 0 0-4,0 0 0 1,0-5 0 2,-5-7 0 2,2-1 0-9,-1-4 0 5,2-2 0 1,2-2 0 0,0-1 0 1,0 2 0 3,0 5 0-9,0 6 0 3,0 4 0 2,0 2 0-2,0 5 0 6,0 1 0-6,0 6 0-1,0-1 0 2,0 2 0 2,0 2 0-1,0 1 0-1,0 2 0 0,0-3 0 3,0 6 0-6,0-2 0 4,0 0 0 2,0-2 0-3,0 0 0 1,0-4 0-1,0 2 0 0,0-1 0 3,0-7 0-5,0 5 0 0,0 0 0 4,0 1 0 0,0 8 0-1,0 6 0 0,0 3 0-2,0 8 0 1,0 8 0 0,0 3 0 4,0 6 0-6,0 0 0 2,0 0 0-2,0 0 0 4,0 0 0-1,0 0 0 2,-10 0-18-1,-21 7-165-7,-14 5-55 7,27-12-98 0,-3 0-277-2</inkml:trace>
    </iact:actionData>
  </iact:action>
  <iact:action type="add" startTime="47356">
    <iact:property name="dataType"/>
    <iact:actionData xml:id="d13">
      <inkml:trace xmlns:inkml="http://www.w3.org/2003/InkML" xml:id="stk13" contextRef="#ctx0" brushRef="#br2">20770 2456 236 0,'0'0'103'2,"0"0"25"5,0 0 66-1,0 0 53 0,0 0-14 2,0 0-38 1,0 0-29-2,-39 0-12-1,91 0-49 2,23-7-57 0,22 3 25 0,24 0-11-2,30 4-14 3,20 0 0-2,8 0-41 2,7 0-7 2,-1 0 0-7,-11 5 0 7,-19 5 0-6,-31-3 0 1,-38-1 0 2,-31-3 0 1,-23 0 0-2,-23-3 0-1,-9 0 0 1,0 0 0 2,0 0 0-2,-33-19 0 5,-41-43 0-6,-38-28 0 3,-27-22 0-4,-17-16 0 2,-14-18 0 2,-4-15 0-1,11-2 0 3,6 6 0-10,27 27 0 7,33 28 0 3,36 36 0-5,28 31 0 0,18 20 0 2,11 13 0 1,4 2 0-4,0 0 0 2,0 28 0 2,0 62 0-1,0 44 0 0,4 46 0-4,36 21 0 6,5 14 0-4,7 15 0 5,-2-8 0-8,0-17 0 6,-10-30 0 0,-13-41 0-1,-9-44 0 1,-8-38 0-6,-7-29 0 6,-2-23 0 0,3 0 0-4,12-23 0 3,6-59 0 4,16-49 0-9,6-66 0 4,4-42 0 0,0-39 0 2,-1-31 0 0,-12 4 0-1,-10 24 0-4,-16 41 0 5,-6 54 0-2,-3 64 0 0,0 50 0 1,0 46 0 1,0 24 0-1,0 2 0-4,0 0 0 4,-23 48 0 2,-36 44 0-4,-23 50 0 4,-22 39 0-5,-13 26 0 4,-13 17 0-3,3-11 0 3,3-21 0-1,14-33 0-3,12-38 0 5,19-22 0-1,22-31 0-5,21-27 0 3,18-17 0 2,10-21 0-1,8-3 0 5,0 0 0-12,0 0 0 7,19-41-32-3,7 14-241 4,13-4-300-2</inkml:trace>
    </iact:actionData>
  </iact:action>
  <iact:action type="add" startTime="50675">
    <iact:property name="dataType"/>
    <iact:actionData xml:id="d14">
      <inkml:trace xmlns:inkml="http://www.w3.org/2003/InkML" xml:id="stk14" contextRef="#ctx0" brushRef="#br2">24942 11589 406 0,'0'0'389'2,"0"0"-243"3,0 0-26 2,0 0-51 1,0 0-19-2,0 0-7 4,0 0 4-3,129-11 3 2,-102 11 3-2,4 0 14-1,1 14-20 4,6 7-1-4,3-2-4 0,-1 6 0 2,-4-6-19 2,1 2-1-4,0-1-11 0,-8 3-4 3,5-3 1-2,-3 9 3 3,-4-2 2-6,1 6 3 6,-4 3-2 8,0-2-2-18,-3 5-5 5,-4-1-4 5,3-5 0-4,-5 0 3 2,1-3-1-3,-5 0-1 2,2-3 0 2,-6 1-1 1,-1-3 1-6,-4 2-4 5,1 3 2 0,-3-1-2-3,0 0 1 1,0-5-2 3,0-2 1-6,0-6 0 5,0 1 1-2,0-7-1 0,0-1-2-1,-5-7 1 4,5-2 0-5,-7 0-4 4,1 0 4-2,-4 0-2 3,-4 0-1-5,-4-19 0 2,-2-11-6 3,3-2 1-4,4 1-1 4,0 2 0-6,5 6 5 5,2 4-2-2,4 8 7 1,-7 1-4 1,8 1-1-1,-2 7-2-2,3 2 4 1,0 0 3 1,0 0 1-1,0 0 1 2,0 0 3-3,0 15 6 0,0 18-1 4,0 9-3-4,3-2 8 4,9 3 3-5,7-7-3 7,-4-3 1-7,-5-7-3 2,3-10 2-2,-3-8 0 3,0-5 5 1,1-3 13-1,7 0-12-3,1 0-2 4,4 0-19-1,0-11 2-1,-6-12-2 3,1 4-7-6,-5-2-31 6,-7-4-64-2,-6-2-71 2,0 19-121-8,0 8-337 7</inkml:trace>
    </iact:actionData>
  </iact:action>
  <iact:action type="add" startTime="52268">
    <iact:property name="dataType"/>
    <iact:actionData xml:id="d15">
      <inkml:trace xmlns:inkml="http://www.w3.org/2003/InkML" xml:id="stk15" contextRef="#ctx0" brushRef="#br2">23629 14920 380 0,'0'0'230'4,"0"0"-36"3,0 0-54 1,0 0-49-1,0 0-25 0,0 0-8 3,0 0-25-4,6 29 3 1,-3-9-1 1,-2 0 15 0,8-1-12 1,-6 1-9-3,-2 4-3 2,-1-2-13 2,0 2-8-5,0-2-5 2,0-8 3 1,0-4-1 0,0-4 2 0,0-2 7-2,0-4 5 4,0 2 1-4,0 3 0 1,4 1 1 0,-1 2-11 1,1 4-3-1,2-7 4 1,-3-1-3-1,-3 0 5 1,0-2 3 1,2-2-6-2,1 2 2-2,4 1 3 4,3 1-7-2,3 4-3 2,4-4 1-4,-3 3 1 3,10-2 0 4,3-2 16-6,0 1-6-2,8 4 7 4,-4-6-1 2,-2 3-9-3,5-3-3 12,0 4 2-19,-6-4-2 6,10 4-6 2,-7 0 6-4,6-4 1 4,-6 3-4 0,7-1 0 1,2-2-1-1,-1-2-1 0,1 0-1-2,-5 0 3 3,3 0-3-5,-5 0 0 6,-2 0 7 3,0 0 0-11,-5 0 0 13,5 0 2-13,-7 0-4 11,3 0 0-9,-1 4 5-4,-5-4-5 11,3 0 6-3,-3 0-5-2,0 0-4 2,0 0 0 1,-3 0-1-3,-1 0 2 3,3 0 0-6,-2 0-2 5,4 0 1 1,-1 0 1 1,-4 0 0-5,5 0 1 1,-1 0-2 4,1 0 3-2,3 0-7 0,-5 0 3 1,2 0-2-5,2 0 1 5,-4 0-2-2,3-4 4 0,1 2 5-1,0-2-3 5,1 3 0-7,2 1-4 5,1 0 2 0,0-6-1 1,7 0-1-8,5 0-1 7,-6-2-1 0,-6 6 4 0,0-1-4-6,-1 3 7 5,1 0-2-1,3 0-2 2,3 0 4 1,-4-2-6-6,6 2-1 4,1 0 2-1,0 0 1 1,-1 0 0 0,-6 0 5-1,0 0-3 3,-4 0 0-5,3 0-5 3,-3 0 0 1,3 0 2 3,-3 0-2-11,1 0 0 7,1 0 0 1,-1 0 3-3,6 0-3 1,-7 0 0 1,3 0-1 0,0 0 1 2,-2 0 0-5,1 0 0 3,-4-2 0-3,-3-2 0 5,-4-2 0-5,0 4 0 6,-1-1 0-8,-1 3 0 9,-1 0 0-9,2 0 0 7,-3-2 0-4,-2 2 1 8,2-7-1-11,-6 4 1 5,1 3-1-3,-2-4 0 4,-1 4-1-3,2-6 1 2,5-7-2-1,0-4 1 1,4-10-1 0,5-4 2 1,0-3 1-1,0 1 0 2,-2-1-1-6,-4 10-1 3,-3 5 1 2,-10 11-1-3,-2 4-3 0,0 4-52 4,0 0-39-2,0 0-107-1,-14 0-147-2,-1 0-18 5</inkml:trace>
    </iact:actionData>
  </iact:action>
  <iact:action type="add" startTime="57962">
    <iact:property name="dataType"/>
    <iact:actionData xml:id="d16">
      <inkml:trace xmlns:inkml="http://www.w3.org/2003/InkML" xml:id="stk16" contextRef="#ctx0" brushRef="#br0">15469 18507 617 0,'0'0'265'2,"0"0"-126"6,0 0 3 0,0 0-24-2,0 0-16 1,0 0 6 2,166-6-4 0,-95 6-3-2,23 0-11 0,20 0-19 2,36 0-23-2,29-6-11-1,25 6 3 4,15 0-8-4,10 0 1 3,-19 6-33 9,-20 23 0-14,-14 2 0-3,-20-1 0 9,-6-11 0-6,4-10 0 4,-14-9 0 2,-12 0 0-6,-25 0 0 2,-21 0 0 2,-27-9 0 3,-21 4 0 0,-23 5 0-9,-7 0 0 5,-4 0 0 0,0 0-19 2,0 0-121-2,-26 0-116 0,-1 0-126 1,-3 0-238 2</inkml:trace>
    </iact:actionData>
  </iact:action>
  <iact:action type="add" startTime="59032">
    <iact:property name="dataType"/>
    <iact:actionData xml:id="d17">
      <inkml:trace xmlns:inkml="http://www.w3.org/2003/InkML" xml:id="stk17" contextRef="#ctx0" brushRef="#br0">20968 18715 600 0,'0'0'259'4,"0"0"-86"3,0 0-45 2,0 0-32-2,171-7-25 0,-116 2 1 1,5 5 4 0,8-2 7 0,8-4-18-2,2 6-8 2,3 0 0 0,14-6 0 2,2 6-11-5,10 0-4 3,-1 0-4 0,-6 0-6 1,-2 0-15 7,-7 0-3-15,-3 0 4 5,11 0-3 5,1 6 4-8,5 7-7 5,8-1-12 2,-6 7 0-3,9-2 0-3,-7 2 0 6,-6 1 0-3,-2-11 0 0,-10-1 0-2,-5-2 0 6,1 0 0-3,2-6 0 3,-2 0 0-10,5 0 0 6,-5 0 0 1,-1 0 0 1,-5 0 0-2,1 0 0 3,-5 0 0-6,-1 0 0 6,-2 0 0-4,-8 0 0 2,0 0 0 1,-8 0 0-1,3 0 0-4,-3 0 0 3,-1 0 0 2,1 0 0 0,7 0 0-2,1 0 0 1,5 0 0 2,1 0 0-7,4 0 0 5,0 0 0 1,0 0 0 1,6 0 0-6,7-12 0 4,-3-1 0 0,4-6 0-1,-5 7 0 1,-3 8 0 0,-3-4 0-2,8 8 0 0,2 0 0 2,8 0 0-1,1 0 0 2,-1 0 0 1,0 0 0 0,1 0 0-8,-2 0 0 4,9 0 0 2,-6 0 0 0,-2 0 0-1,-5 0 0 3,-7 0 0-1,-2 0 0-4,-1 0 0 1,0 0 0 1,9 0 0 4,7-4 0 0,9-3 0-10,7-5 0 7,2 4 0-1,-1-2 0 1,1-6 0 2,-6 6 0-4,-6-7 0 3,2-2 0-2,-4 2 0-1,2-3 0 0,-7-10 0 2,-5 5 0 3,-4 1 0-7,-4 5 0 5,-2 2 0-3,4 11 0 3,0 6 0-2,-4 0 0 1,-7 0 0 1,-6 0 0 0,-3 0 0-7,-12 0 0 7,-2-8 0-2,0 5 0 2,-4-4 0 1,1 1 0-7,2 0 0 6,7 2 0-1,3 1 0-2,-1-4 0 4,8 2 0-3,-5 0 0 1,5-9 0 0,-2 2 0-4,-2 0 0 5,3 7 0-2,-6 5 0 3,-2 0 0-4,3 0 0 1,9 0 0 2,-2 0 0-2,7 17 0-1,0 9 0 3,1-9 0-1,-4 2 0 2,-3-9 0-8,8 4 0 7,1-8 0-2,-1-2 0-1,2 3 0 4,-1 1 0 0,-3-4 0-4,-3 3 0 0,-2-2 0 7,-2 3 0-10,3 3 0 6,6 2 0-6,-6 6 0 6,-3 7 0 2,-10-2 0-5,-10 5 0-1,-4 0 0 2,-11-5 0 2,-3 3 0 1,-3-4 0-6,-1 1 0 3,-4 1-7 2,-8-1-63 0,-5-8-24 0,-10 3-31 0,0-4-56-6,0-15-98 4,-20 0-109-1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17:12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16">
    <iact:property name="dataType"/>
    <iact:actionData xml:id="d0">
      <inkml:trace xmlns:inkml="http://www.w3.org/2003/InkML" xml:id="stk0" contextRef="#ctx0" brushRef="#br0">15627 4288 600 0,'0'0'285'4,"0"0"-125"1,0 0-64 1,0 0-14 2,0 0-26 0,0 0 47-1,0 0 1 2,124-14-14 0,-98 14 3-3,8 0-19 2,0 0-10 0,3 0-11-2,2 0-14 5,9 0 3-6,2 0-14 2,7 0-1 4,7 0-1-4,6 0-1 6,9 0-25-12,6 0 0 8,10 0 0-2,-5-3 0 5,2 1 0-9,-5-1 0 5,-5-1 0 5,8 0 0-11,-5 4 0 5,6 0 0 2,4 0 0 0,-8 0 0-7,5 0 0 8,-10 8 0-2,0 7 0 0,-3 1 0-5,1-3 0 7,5-6 0-3,-11 3 0 5,-2-8 0-10,-7 3 0 7,-10-2 0-3,-5-3 0 3,-15 0 0 5,-1 0 0-12,-9 0 0 5,-4 0 0 1,-4 0 0-4,-3 0 0 5,-3 0 0 2,-5-3 0-6,-6 3-11-1,0-3-244 5,0 1-141-2,0 2-424 2</inkml:trace>
    </iact:actionData>
  </iact:action>
  <iact:action type="add" startTime="6064">
    <iact:property name="dataType"/>
    <iact:actionData xml:id="d1">
      <inkml:trace xmlns:inkml="http://www.w3.org/2003/InkML" xml:id="stk1" contextRef="#ctx0" brushRef="#br0">24981 4168 732 0,'0'0'276'5,"0"0"-121"0,0 0-43 3,0 0-22 1,0 0-24-2,0 0 16 2,0 0 4-3,135 0 14 3,-93 0-6-3,10 10-29 1,5-1-10 4,11-1-15-5,8-3-12 3,3-5-5-6,5 0 3 6,5 0-9-1,-6 2-17 3,8 4 0 3,-4 4 0-14,5-3 0 8,-1 3 0 2,0 5 0-8,0-3 0 6,4 0 0 1,-1-1 0 0,4-3 0-4,3-3 0 3,9 5 0 1,-5-1 0-2,-4 3 0-1,-6-4 0 0,-5-3 0 6,-8 1 0-6,-3-6 0-2,-3 0 0 4,-7 0 0 4,-1 0 0-7,-12 0 0 2,-4 0 0 3,-6 0 0-4,-8 0 0 2,-7 0 0 1,1 0 0-6,-5 0 0 7,1 0 0-3,-4 0 0 0,0 0 0 0,0 0 0 2,1 0 0 3,-1 0 0-10,3 0 0 6,1 0 0 0,-1 0 0 0,0 0 0-4,-3 0 0 6,1 0 0-2,-9 0 0 4,-5 0 0-11,-4 0 0 8,-7 0 0-2,3 0 0 1,-3 0 0-3,0 0 0 4,0 0 0-2,0 0 0 2,0 0 0-2,0 0 0 1,0 0 0 0,0 0 0-2,0 0 0 1,0 0 0 0,0 0 0 1,0 0 0 0,0 0-83-2,-3 0-122 4,-25-6-51-4,11-2-13 5,2 3-278-6</inkml:trace>
    </iact:actionData>
  </iact:action>
  <iact:action type="add" startTime="10166">
    <iact:property name="dataType"/>
    <iact:actionData xml:id="d2">
      <inkml:trace xmlns:inkml="http://www.w3.org/2003/InkML" xml:id="stk2" contextRef="#ctx0" brushRef="#br0">15292 8294 752 0,'0'0'290'6,"0"0"-125"1,0 0-25 1,0 0-22-2,0 0-52 3,0 0-6-1,0 0 1 1,171-9 14-2,-126 9 4-1,10 0-14 4,3 0 8-3,4 0-12 0,6 2-19 0,8 1-42 3,6-3 0-4,7 0 0-1,6 0 0 14,10 0 0-19,2 0 0 8,-4 0 0 0,-3 0 0 4,-3 0 0-9,1-3 0 3,3-2 0 4,5-2 0-7,0 0 0 8,0-2 0 1,-8 6 0-9,-7-1 0 4,-3 4 0 2,-6 0 0-5,-4 0 0 5,-3 0 0-3,-1 0 0 1,4 0 0 7,1 0 0-12,-2 0 0 7,-3 0 0-1,3-4 0 5,-2 2 0-11,0-4 0 5,7-5 0 1,-2 4 0 0,3-2 0-5,-8 6 0 5,-2 1 0 1,-13 2 0-1,-5 0 0 1,-12 0 0-3,-9 0 0 1,-13 0 0 7,-12 0 0-13,-2 0 0 6,-4 0 0 0,-3 0 0 0,0 0 0 1,0 0 0 0,0 0 0-1,0-2 0 7,0-15 0-13,0-8-181 8,3 9-294-2,-2 5-320 3</inkml:trace>
    </iact:actionData>
  </iact:action>
  <iact:action type="add" startTime="11642">
    <iact:property name="dataType"/>
    <iact:actionData xml:id="d3">
      <inkml:trace xmlns:inkml="http://www.w3.org/2003/InkML" xml:id="stk3" contextRef="#ctx0" brushRef="#br0">30594 8044 586 0,'0'0'317'2,"0"0"-148"3,0 0-48 4,0 0-2-4,0 0-7 3,0 0-34 1,0 0 4-1,131-23 13 0,-73 23-8-1,7 0 0 4,10 0-26-4,7 0-6-2,6 4-20 2,1 4 1 0,1 0-29 1,2 3-7 0,8 1 0 11,0-2 0-18,8 3 0 8,6 4 0-7,9-4 0 5,-1 1 0 2,-2 0 0 5,-10-3 0-11,-15 2 0 6,-16-3 0-5,-13-3 0 3,-11-2 0 3,-13-5 0-6,-6 0 0 6,-8 0 0-3,-10 0 0 0,-2 0 0 1,-8 0 0-2,2 0 0 7,-6 0 0-10,5 0 0 5,-9 0 0 0,0 0 0-1,0 0 0-1,0 0 0 3,0 0 0-4,0 0 0 4,0 0 0 0,0 0-3-4,2 0-12 3,0 0-7 2,9 0-32-5,-9 0-4 4,2 0-26 0,-4 0-23-5,0 0-24 2,0 0-76 4,0 0-123-1</inkml:trace>
    </iact:actionData>
  </iact:action>
  <iact:action type="add" startTime="16864">
    <iact:property name="dataType"/>
    <iact:actionData xml:id="d4">
      <inkml:trace xmlns:inkml="http://www.w3.org/2003/InkML" xml:id="stk4" contextRef="#ctx0" brushRef="#br0">28308 4377 119 0,'0'0'67'5,"0"0"-27"2,0 0 9-1,0 0 11 1,0 0-45 1,0 0 11 1,0 0 32-4,0 0 24 3,22 31-5 0,-22-31 35 1,0 0 6-3,0 0-24 2,0 0-13 0,0 0-9 0,0 3-9-1,0-1-9 0,-12 4 10 2,-12 0-10-1,-5-1-19-2,-3 9 7 2,-7-1-1-1,-5 3 0 2,-3-1-6-2,5-7-9-1,-2 0 1 18,0-3 1-24,-1-2-4 2,0-3-1 8,-1 0 1-1,1 0-7-6,2 0 5 8,7 0-2-8,-1 0-2 7,3 3 5-3,4 1-7-3,-1-4-2 8,-1 0-2-5,1 0 8-2,-2 0-11 1,5 0 6 3,0 0-3 2,3-4 1-4,2-7 1-3,-1 3-1 5,2 0-7 0,5 5 4-3,-2-2-2 2,0-2-1 6,-1 5-1-11,-1 2 1 3,-6-2-5 1,0-1 5-1,4-2-6 1,-5 0 0 6,4-7 0-9,2 4 1 5,-1 2-1-5,2-1-1 6,-7 0 5-3,4 2 1 2,-3 0 1-3,-4-1 1 6,-3 0-2-11,-1 1-1 6,-2 3-3 3,-4-8-1 3,-1 3 0-10,3-2 0 4,-4 5-1 1,2-3 2 0,0 7-1-4,-4-2 0 3,-1 0 3 8,1-4-2-13,-3 0 3 8,0 1-1-6,4 0 0 3,2 2 1 2,-5-1 3 6,3 4-1-13,1-2 1 6,-4-1-5-3,-1-1 0 3,0 0-3 2,-1-2 0-6,-5 1 0 4,1 5 0 0,2 0 0 1,-1 0 0-2,1 0 0-2,0 0 0 6,0 0 0-6,-2 0 0 7,-2 0 0-9,-3 0 0 6,-3 4 0-4,1 3 0 5,-5-1 0 4,1-1 0-9,-5-3 0-5,-4 2 0 11,-6-1 0 3,-10-3 0-12,-1 0 0 10,-5 0 0-9,1 0 0 1,9 0 0 5,2 0 0 0,1 0 0-4,0 0 0 5,3 0 0 5,-5 0 0-10,-9 0 0-5,-2 0 0 13,2 0 0-13,-6 0 0 8,10 0 0 10,3 3 0-13,5-1 0-4,-1-2 0 8,3 2 0 2,-3-2 0-9,-1 3 0 8,1 0 0-4,3 0 0 3,-1 3 0 2,2 2 0-9,-1 3 0 5,-3 1 0 5,0 3 0-8,-1-7 0 5,14 3 0-3,1-9 0 1,6 1 0 0,13-3 0 6,-3 0 0-10,7 0 0 4,-2 0 0 3,2 0 0-7,-4 0 0 6,-2 0 0 0,-1 0 0 4,-1 0 0-11,4 0 0 7,5 0 0-4,1 0 0 0,10-3 0 5,2-2 0 1,10 3 0-7,1-1 0 5,10 3 0-4,-8 0 0 5,0 0 0-2,-8 0 0-3,-1-3 0 5,1-3 0-5,-5 1 0 2,4 3 0 5,-1-1 0-9,1 0 0 5,-1 3 0 2,1-4 0-2,0 4 0-5,-4 0 0 5,0 0 0 1,-1 0 0 0,-7 0 0-3,7 0 0 0,2 0 0 4,5 0 0-2,4 0 0-3,3 0 0 3,3 0 0 2,6 0 0 1,0 10 0-8,-4 6 0 5,5 8 0-2,-3 15 0 2,6 18 0-2,5 8 0 2,0 12 0 6,0 7 0-12,0 0 0 5,0 0 0 2,9 3 0-3,6 2 0 3,1 0 0-2,-1 6 0 2,4 8 0-4,-5 3 0 3,-1 9 0 5,1 6 0-11,-4-1 0 8,-1 2 0-6,-2 1 0 5,1-5 0 0,-1-8 0-4,1-9 0 3,-5-8 0-1,0 9 0 2,1 1 0-2,-4-4 0-1,0-13 0 2,0-7 0 2,0-14 0-5,0-5 0 3,-10 0 0 0,2-2 0-2,1 4 0 3,-1 10 0 3,1 7 0-9,-2 8 0 6,-1 1 0 3,1-6 0-11,-2-10 0 6,-2-16 0 3,1-3 0-6,0-3 0 4,1-2 0 2,4 0 0-5,-6 8 0 2,5 7 0 4,-8 0 0-7,6-4 0 4,-1-9 0 2,1-12 0-2,3 1 0-5,6-12 0 5,-2-2 0 1,3-1 0-1,0-2 0 1,0 6 0-5,0-1 0 6,0 0 0-4,0-1 0 3,0-2 0 0,0 0 0-1,0 1 0-4,0-2 0 2,0 0 0 5,0 4 0-3,0-5 0-2,4-2 0 0,0-4 0 3,-4-6 0-1,7-1 0-4,-7-4 0 5,2-5 0-1,2 0 0 1,-4 0 0-5,16 0 0 6,5 6 0-2,6-2 0 1,9 5 0 2,1 3 0-9,1-4 0 7,9-2 0 2,5-1 0-9,11-5 0 3,5 0 0 4,8 0 0 7,-1 0 0-15,1 0 0 7,2 0 0 0,-1 0 0 0,-1 0 0-5,2 0 0 6,9 0 0 2,4 0 0-6,-3 0 0 2,-6 0 0 1,-4 0 0 2,-1 0 0-4,0 0 0 2,0 0 0-5,9 0 0 6,3 0 0-1,1 0 0 0,-4 0 0 1,-7 0 0-3,-3 0 0 2,-6 0 0 0,-1 0 0-2,-2 0 0 2,2-4 0 2,1 3 0 3,4 1 0-10,5 0 0 0,-1 0 0 5,9 0 0 0,4 0 0 1,-3 0 0-2,-9 0 0 2,-9 0 0-5,-6 0 0 3,-10 7 0 3,2-1 0 0,-5-1 0-6,1 1 0 4,-1 0 0 3,4-2 0-8,6 2 0 6,-2-2 0-2,9 1 0 4,-3 3 0-7,-6-5 0 3,3-2 0 2,-1-1 0-3,-4 0 0 2,1 0 0 0,-6 0 0 1,3 0 0-2,3 0 0 0,3 0 0 0,8 0 0 0,0 0 0 0,6 0 0 4,0 0 0-7,5-1 0 5,2-2 0 0,0-1 0-5,-1 4 0 2,1 0 0 3,-3 0 0 2,2 0 0-5,0 0 0-1,1 0 0 2,3 0 0 1,1 0 0 1,0-8 0 0,1 0 0-2,-2-2 0 0,-3 1 0 4,-9 4 0-10,-4-3 0 8,-1 3 0 2,-5-1 0-4,0-2 0-4,8-1 0 5,-7 1 0 0,1-3 0 1,-2 6 0 0,1 0 0-4,-1-2 0 3,2 4 0 0,-4-1 0 1,2 1 0-5,4 3 0 7,3 0 0-5,-4 0 0 2,2 0 0 1,-4 0 0-3,-4 0 0 3,-5 0 0-6,-10 0 0 7,-5 0 0-1,-9 0 0-2,-4 0 0-2,-6 0 0 2,-3 0 0 4,-5 0 0-5,-6 0 0-1,1 0 0 4,-5 0 0-1,-3 0 0 0,0 0 0-1,0 0 0 0,0 0 0 0,0 0 0 1,0-9 0-1,2-1 0 1,2-10 0-1,-1-6 0 3,1-10 0-2,-1-14 0-4,-2-13 0 6,3-21 0-3,-1-21 0 3,3-13 0-7,6-5 0 9,3 6 0-7,7 8 0 1,-4 11 0 3,1 7 0-2,-1 7 0 7,-7 0 0-12,-2 4 0 11,1-3 0-11,-3 4 0 10,-4-3 0-11,-3 5 0 10,2-2 0-6,-2 2 0 3,0-2 0 2,0 2 0-7,0 1 0 5,0-1 0 0,0 4 0 7,0 1 0-15,0 6 0 9,0 4 0-3,0 5 0 0,0-1 0 4,0-2 0-1,0-3 0-1,0-6 0-5,0-1 0 6,0-4 0-2,0-10 0 1,0 0 0 0,-2-9 0 2,-11-2 0-3,-5 4 0-1,-1 3 0 1,1 13 0 4,7 6 0-7,4 11 0 10,1 7 0-12,6 10 0 6,0 5 0 0,0 0 0 0,0 1 0-4,0-1 0 3,0-4 0 3,-3 1 0 2,3 4 0-11,0-1 0 7,0-2 0-1,0 2 0 3,0 2 0-5,0 8 0 5,0 9 0-3,0 10 0 0,0 7 0-2,-3 0 0 4,-12 0-102-1,-19 7-198 1,20 10-41-2,-5 13-240-3</inkml:trace>
    </iact:actionData>
  </iact:action>
  <iact:action type="add" startTime="21382">
    <iact:property name="dataType"/>
    <iact:actionData xml:id="d5">
      <inkml:trace xmlns:inkml="http://www.w3.org/2003/InkML" xml:id="stk5" contextRef="#ctx0" brushRef="#br0">12466 12012 707 0,'0'0'330'2,"0"0"-170"4,0 0-21 1,0 0-29-1,0 0-61 2,0 0-15-2,0 0 19 2,12 181 2 1,-12-98-2 0,0 12 5-3,0 9-5 3,0 7 0-3,0 2-2 2,8 0-7 0,-6-3-16 0,-2-4 1-2,0 6-6 12,0 0-12-18,0-5-4 8,0-6-7 8,0-8 0-12,0-3 0-4,-11-2 0 9,4-1 0-1,-1 1 0 4,5-5 0-10,-6 3 0 7,8-4 0 1,-2-5 0-7,3-3 0 7,0-4 0-4,0-3 0 2,-3-11 0 5,3-4 0-10,-3-8 0 8,-1 1 0-8,1-4 0 6,1 2 0-6,2 1 0 6,0 3 0 1,0-4 0 2,0-7 0-9,0-3 0 5,0-6 0-3,0-2 0 9,-3-1 0-14,-2 0 0 8,4 1 0 3,-2 0 0-5,0 4 0 2,-2 0 0-2,3-3 0 2,2 5 0 5,0 1 0-11,0 4 0 7,0 0 0-4,0-3 0 3,0 1 0 2,0-3 0-5,0 7 0 6,0 4 0-7,-5 5 0 5,2-4 0-3,-1 1 0 2,1-3 0 2,0-5 0-7,0-12 0 7,3-5 0-3,-3-11 0 1,3 1 0-3,0-4 0 7,0-3 0-8,0-2 0 6,0 0 0-5,0 0 0 1,0 0 0 3,0 0 0-1,0 0 0-2,0 0 0 2,-2 0 0 0,2 0 0-1,0 0 0-1,0 0 0 5,0 0 0-3,0 0 0-1,-7 0 0-3,-17-26 0 5,-15-15 0-1,-4-27 0 4,-12-4 0-9,-3-7 0 5,-4-7 0 2,3 2 0-4,-2 2 0 0,6 9 0 1,7 11-4 3,8 22-5 6,15 18 1-13,11 11 8-2,7 8 0 7,4 3 1 1,3 0 5-4,-4 0 2 4,4 0-2-2,0 0-6 0,0 11 0 0,10 31 0 4,26 15 0 2,7 1 0-11,-2-1 0 3,-6-6 0 9,4-1 0-12,-5-6 0 5,-6-14 0 3,-6-11 0-6,-11-9 0 4,-1-6 0 0,-3-4 0 0,-7 3 0-1,20-3 0 0,8 0 0 4,14-17 0-8,17-26 0 6,3-21 0-1,0-7 0 2,1-8 0-8,-3 0 0 8,-3 3 0 0,-2 3 0-6,-7 13 0 5,-15 11 0 0,0 16 0-4,-11 10 0 2,-2 4 0 4,-2 7 0-8,4 0 0 7,-1 5 0-3,3 4 0 1,-2 0 0-4,-8 1-33 6,-9 2-282-1,-5 0-176-4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1T23:52:35.4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0431">
    <iact:property name="dataType"/>
    <iact:actionData xml:id="d0">
      <inkml:trace xmlns:inkml="http://www.w3.org/2003/InkML" xml:id="stk0" contextRef="#ctx0" brushRef="#br0">13452 9060 564 0,'0'0'208'6,"0"0"-92"-6,0 0 22 0,0 0-16 44,0 0-22-44,0 0 9 0,0 0-10 0,70 31-32 0,-33-25 0 0,5-4-4 48,8 2-13-47,5-4-1-1,4 0 0 0,14 1-7 0,5-1-4 1,9 6-2 2,1 4-5 45,0-7 2-48,-3 9-7 0,-3 2-1 0,1-3-10 0,2-3-15 1,1-3 0 1,4-5 0 45,-3 0 0-47,-2 0 0 0,-3 0 0 0,-2-13 0 0,-4-3 0 0,3 1 0 6,-1 6 0 41,2-1 0-41,-1 4 0-6,3 5 0 0,4 1 0 0,-4 0 0 1,-3-6 0-1,0 0 0 4,-1-2 0 31,-1 0 0-35,2 3 0 0,-3 2 0 1,0 0 0 2,-1-3 0 30,-1 1 0-33,-1-4 0 0,-1-1 0 1,-4 0 0 32,-4-2 0-32,-6 7 0-1,-7-4 0 0,-4 4 0 1,-7 1 0 30,3 2 0-31,-8 0 0 0,-5 2 0 1,-6 0 0 33,-6 0 0-33,-5 0 0-1,-1 0 0 0,-7 0 0 0,-1 0 0 28,-4 0 0-28,0 0 0 0,0 0 0 1,0 0 0 35,0 0 0-33,-48 8 0-3,-33 13-213 0,34-6-126 0,-6-5-264 4</inkml:trace>
    </iact:actionData>
  </iact:action>
  <iact:action type="add" startTime="30297">
    <iact:property name="dataType"/>
    <iact:actionData xml:id="d1">
      <inkml:trace xmlns:inkml="http://www.w3.org/2003/InkML" xml:id="stk1" contextRef="#ctx0" brushRef="#br1">13491 15285 133 0,'0'0'571'4,"0"0"-397"-3,0 0-55-1,0 0-7 1,0 0-22-1,0 0-6 1,0 0 16 47,0 0-20-45,0 0-17-3,4 0 5 0,5 0-7 0,1-4-2 1,1 2-11-1,7-1-6 53,-1 0-10-53,9-3-4 1,2 4-3-1,6-4 2 0,-2 4-5 1,-2-1 0-1,-1 3 1 3,4-2-1 44,-2 2-2-47,0 0-6 1,7-2-6 0,-1 2-8-1,5-4 0 0,0 0 0 12,2 2 0-12,-2 0 0 7,-2 2 0 31,-1 0 0-38,1 0 0 0,2 0 0 1,3 0 0-1,10 0 0 40,2 0 0-36,8 0 0-3,-5-5 0-1,2-2 0 1,-5 4 0-1,-5-4 0 6,-10 7 0 40,-5 0 0-46,-2 0 0 0,0 0 0 0,2 0 0 0,0-3 0 0,-2-3 0 49,2 1 0-48,-4-3 0 0,0 2 0-1,-2 1 0 1,0-1 0 0,-4 2 0-1,4 1 0 7,1-4 0 61,2 5 0-67,3 2 0-1,2-5 0 0,4 5 0 0,6-2 0 0,-1-2 0 1,4 4 0-1,-4 0 0 0,4-3 0 3,-7 3 0 62,2 0 0-64,-5 0 0-1,-2 0 0 0,-2 0 0 0,6 0 0 0,-2 0 0 3,4 0 0-3,0 0 0 0,-1 0 0 65,-3 0 0-61,4 0 0-3,-3 0 0-1,1 0 0 0,1 3 0 0,-3 3 0 0,0-1 0 1,3 1 0 1,-2 0 0 3,-4-4 0 58,-2 0 0-60,-3-2 0-2,-3 3 0-1,-6-3 0 0,8 3 0 0,-7-3 0 1,4 4 0-1,1-3 0 0,-1 3 0 5,1 0 0 69,3 0 0-71,-5-2 0-2,5 0 0-1,0 1 0 3,0 1 0-3,-2-2 0 1,-1 4 0-1,6-6 0 0,2 4 0 0,-6-4 0 2,3 0 0 62,-5 0 0-63,-7 0 0-1,-5 0 0 0,-1 3 0 0,-9-3 0 0,0 0 0 1,-6 0 0-1,-1 0 0 0,2 0 0 9,-4 0 0 55,0 0 0-61,0 0 0-2,0 0 0-1,0 0 0 0,0 0 0 0,0 0 0 1,0 0 0-1,0 0 0 0,0 0 0 5,-27 0-170 58,9 0-161-60,-8 0-112-2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27:36.6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449">
    <iact:property name="dataType"/>
    <iact:actionData xml:id="d0">
      <inkml:trace xmlns:inkml="http://www.w3.org/2003/InkML" xml:id="stk0" contextRef="#ctx0" brushRef="#br0">29275 143 164 0,'0'0'420'4,"0"0"-209"4,0 0-50-1,0 0-54-1,0 0-46 3,0 0-8-1,0 0 12 1,0 0-2-3,0 0 8 1,27-21 7 1,-27 21-14 0,0 0 5-3,0 0-6 3,0 0-9 1,0 0-17-2,0 0-8-1,0 0-9 4,0 0-7-3,0 0-2 2,0 0 0-4,0 0 3 3,0 0 0 0,0 0-4 0,0 0-3 1,0-3 2-4,0 3-3 4,0 0 0 0,0 0 1-4,0 0-1 2,-8 0 4 3,-11 0 5-4,1 0-4 0,0 0-3 4,-4 0 2-4,-1 0-3 4,-1 0 5-6,-5 0-3 4,4 0-1 1,2 0-5-2,-2 0 4 1,-2 0 0-2,5 0-3 12,2 0 4-14,-1 0 0-3,0 0 0 8,-1 0 0-2,-3 0-8 3,4 0 0-6,-6-3 0 6,3 1 0-1,0 2 0 3,4-4 0-10,1 4 0 7,3-4 0-6,1 0 0 8,-4 2 0-4,4-3 0 0,-6 2 0-2,-5 0 0 5,-1 0 0-4,-2 0 0 2,-5-2 0-1,0 3 0 3,4-1 0-6,-8-4 0 4,9 7 0 0,-4-2 0-1,1 2 0-1,4-3 0 3,-3 3 0 1,0 0 0-1,-3-2 0-6,4 2 0 6,-8 0 0-2,7 0 0 3,-7 0 0-4,5 0 0 1,-3 0 0 3,6 0 0-3,-1 0 0-1,4-3 0 1,-1 3 0 0,1 0 0 3,-8-2 0-6,0 2 0 4,-2 0 0 2,-5 0 0-1,0 0 0-6,-4 0 0 6,-3 0 0 1,-3 0 0 1,4 0 0-9,0 0 0 7,-1 0 0-1,1 0 0-1,-3 0 0-1,4 0 0 0,-8 0 0 3,0 2 0 1,0 3 0-7,-3 4 0 6,8-1 0-2,-5 0 0 1,3 1 0 1,-9-4 0-1,2-3 0-1,2 2 0 2,-1-1 0-6,6-3 0 8,0 0 0-6,-3 0 0 4,0 0 0-2,0 0 0 0,-1 0 0 3,-2 5 0-2,8-3 0-5,7 4 0 7,-4-6 0-2,8 0 0 2,-1 0 0-7,-2 0 0 3,2 4 0 3,1-3 0-1,-1 2 0 0,-1 0 0 0,-2 2 0 0,-4-2 0-3,1-1 0 4,3 1 0-1,2 3 0 1,0 3 0-2,-1-1 0-2,0 2 0 3,-3-1 0-1,-2-4 0 2,-1 3 0-1,-7-3 0-1,-3 1 0-1,-2 0 0 3,8-4 0 0,4-2 0-5,11 0 0 4,10 0 0 1,6 0 0 1,5 0 0-7,0 0 0 5,1 0 0 0,3 0 0-3,-4 0 0 5,2 0 0-2,-4 0 0 1,2 0 0-3,-2 0 0 1,7 0 0 1,1 0 0 1,1 0 0-3,7 0 0 2,-6 0 0-2,3 0 0 1,2 0 0 0,3 0 0 0,-3 0 0 3,3 0 0-3,-4 9 0 1,-2-1 0 0,1 11 0 0,-4 5 0 0,1 6 0-3,3 4 0 2,5 5 0 4,-2 9 0-3,2 0 0-6,0 14 0 8,0 1 0-3,0 2 0 2,0 6 0 0,0-2 0-5,5-7 0 4,-3 2 0-3,2-9 0 4,0-4 0-1,-1 1 0 2,3-6 0-2,-4 0 0-2,6 2 0 1,-3-5 0 3,-2 6 0-7,3 1 0 6,1-2 0-2,-2 0 0 1,1-10 0-1,1-6 0 1,-1 2 0 1,-4-4 0-1,1-1 0-1,3 2 0 0,-6-10 0 1,4-1 0-2,-1-3 0 1,0-4 0-1,-2 3 0 3,3 1 0-1,-1 4 0 0,4 1 0 0,-5 2 0 1,5 2 0-2,-4-2 0-1,-1 1 0 1,-2-2 0 1,0-6 0-1,5 2 0 2,-5-7 0-4,0-1 0 5,0-3 0-3,0-2 0 0,0 0 0-1,2-5 0 7,-2-1 0-7,0 0 0-1,3 0 0 2,0 0 0-1,-3 0 0 3,2 0 0-2,-2 0 0 0,0 0 0 1,0 0 0 1,4 0 0-3,3 4 0 1,4-4 0 2,5 2 0-1,-1-2 0 0,3 0 0-1,5 0 0-1,5 0 0 2,3 0 0 1,3 0 0-3,8 0 0 3,-2 0 0-1,2 0 0-1,3 0 0 1,-5 0 0 0,1-2 0 0,0-2 0-3,0 3 0 4,-2-3 0-1,1 2 0-1,-4-1 0 0,4 0 0 1,-4-1 0-2,-3 4 0 1,-2 0 0 3,-4-4 0-6,1 1 0 4,1 0 0 0,0 1 0 1,0-1 0-2,2 3 0 2,2-4 0-2,-1 4 0 2,6 0 0-3,-4 0 0-2,-4-1 0 5,4-2 0 0,-5-1 0 0,2 2 0-5,-3 2 0 5,-5 0 0-2,2 0 0 1,-1 0 0 0,5 0 0-1,-3 0 0-1,5 0 0 3,2 0 0 1,-2 0 0-6,3 0 0 4,-6 0 0 1,2 0 0-5,-5 0 0 7,7 0 0-2,-5 0 0-5,4 0 0 4,-1 0 0-1,4 0 0 0,-2 0 0 2,5 0 0-1,-2 0 0-1,0 2 0 2,1 2 0-4,-1-1 0 4,7-2 0-1,1 3 0 0,-1-4 0-4,2 0 0 4,-6 0 0 0,-2 0 0 1,-5 0 0-3,-1 0 0 2,-3 0 0 0,1 0 0 1,-4 0 0-5,-3 0 0 4,0 0 0 1,2 0 0-3,-3 0 0 3,5 0 0-1,-1 0 0 5,0 0 0-12,4 0 0 7,-5 0 0 0,9 0 0 4,-5 0 0-9,0 0 0 10,4 0 0-11,0 0 0 6,-2 3 0 1,2-1 0-7,2-2 0 10,-1 0 0-6,6 0 0 4,-1 0 0-7,-2 0 0 5,3 0 0 0,-7 0 0-2,2 0 0 4,1 0 0-2,-6 0 0 2,7 0 0-5,-2 0 0 3,0 0 0-1,1 0 0 1,-5 0 0-1,-1 0 0 0,-1 0 0 0,1 0 0 0,3 0 0 1,0 0 0 1,4 0 0-3,-1 0 0 2,-2 0 0 0,4 0 0-2,-3-2 0 1,0-1 0 1,-2-1 0 0,1 4 0 2,-1-1 0-5,-4-2 0 4,-3-1 0-3,2 2 0 1,-5 0 0 1,0-3 0 1,7 2 0-2,-4-1 0 0,0 1 0-1,3 3 0 1,1-2 0 4,-1 0 0-7,-5 2 0 6,2 0 0-2,-9 0 0 0,3 0 0-1,-3-3 0-3,1 3 0 5,-1 0 0-1,-1 0 0 0,-4 0 0 0,0 0 0-1,-1 0 0 1,2 0 0-4,-1 0 0 6,1 0 0-1,2 0 0-3,1 0 0 1,6 0 0 3,-9 0 0-4,7 0 0 3,-2 0 0-2,1 0 0-1,5 0 0 1,-2 0 0 2,0 0 0-2,-5 0 0-1,-6 0 0 3,-2 0 0-4,-4 0 0 3,-1 0 0-1,1 0 0 3,0 0 0-3,1-3 0-2,-2-3 0 3,2-1 0 2,2-5 0-3,4-10 0-1,-5-7 0 2,-3-16 0 0,2-9 0 1,-4-6 0-3,0-6 0 3,0-5 0-1,0 4 0-4,3-2 0 5,-3 3 0-2,0-1 0 1,4 8 0 0,1 3 0-1,-2 4 0 1,0 8 0 1,3-2 0-1,1 3 0-4,-4 0 0 5,-1-2 0 0,-2-1 0-5,0-4 0 4,0 1 0 1,0-1 0-2,0 6 0 3,0-4 0-5,0 10 0 2,-5-1 0 0,-2 1 0 4,4 3 0-7,0-1 0 4,-3 3 0 0,6 0 0 1,-5-5 0-3,1-6 0 3,-3-6 0 1,0-3 0-5,-3 0 0 3,0 7 0-3,4 8 0 3,-2 2 0 1,2 12 0-2,-2 7 0 1,6 10 0-1,-1 3 0 3,0 4 0-7,-6 0 0 8,-5 0-86-4,-25 0-175-1,20 0-102-1,-7 11-68 4</inkml:trace>
    </iact:actionData>
  </iact:action>
  <iact:action type="add" startTime="12687">
    <iact:property name="dataType"/>
    <iact:actionData xml:id="d1">
      <inkml:trace xmlns:inkml="http://www.w3.org/2003/InkML" xml:id="stk1" contextRef="#ctx0" brushRef="#br0">24855 1571 379 0,'0'0'254'4,"0"0"-95"3,0 0-17 2,0 0-23-4,0 0-31 3,0 0-9-2,0 0-6 2,-155 36-1 0,115-22-4 1,-10 2-20-3,-5 3-6 3,-5 5 0-3,-6 2-20 2,-12-2-1-1,1 3-5 1,-11-8 3 0,0 1 12-1,-7-7 7 5,-5-3-28-5,-3-3 4 1,9-1 3 3,-2-4 25-9,8 3-16 4,4-1-20 4,5 1 3-2,1 2 22-4,6 3-21 4,7-1-6 1,6 8 14-2,1-3-3 3,3 5-8-6,0 1 1 4,-4-3 9-1,5 0-5 1,-1 2-11 0,0 2 15 1,4-6-11 3,4 5-2-10,-3-3 9 7,6-1-5-1,2-2-5-1,10-2 10-2,5-2-7 2,0 0-2 3,3-1 0-2,4-1 1-4,6-1 5 4,-1 2-7 0,2-2 0 1,2 0 1-5,1-5-3 5,4 4 0-1,3-1 0-1,3-1 0 1,0-2 0 0,0-2 0-1,0 0 0 2,0 0 0-3,-4 0 0 2,1 3 0-2,3 0 0 5,-5-1 0-8,-1 7 0 6,-7-1 0-1,-1 4 0 0,4 0 0-1,1-3 0 0,1-1 0 2,4-3 0-2,-4 3 0 0,4 3 0 1,1-2 0 1,-4-4 0-2,7 0 0 1,-3 2 0-2,0-6 0 1,3 3 0 3,-7 0 0-4,3 11 0 2,-8 1 0-1,3 11 0 1,-4 3 0-3,-4 0 0 2,7 4 0 3,-5-7 0-4,2 1 0 4,2-9 0-3,1-4 0 0,4-3 0 1,-1-5 0-3,1 8 0 3,-2-4 0 2,-3 4 0-3,4-1 0-3,-3 3 0 5,0 7 0-1,1-2 0 0,1 6 0 2,-3 2 0-4,6 0 0 0,-4 6 0 2,0 1 0 1,-9 6 0-5,-3 7 0 6,-9 3 0-1,-4 2 0-5,-4 2 0 4,3 1 0 0,-12 2 0 1,-1 2 0-1,-2 7 0-3,-8-4 0 5,-4 1 0 1,1-3 0-9,-2 1 0 5,2-3 0 1,-1-3 0 1,3-1 0-2,-2-1 0 3,0-4 0-6,3-6 0 4,6-2 0 2,-1-4 0-6,9-1 0 5,-1-1 0 1,2 0 0-7,-3-2 0 5,-2 3 0 2,-4-4 0-2,-6 3 0-4,-1-5 0 4,4 3 0 0,8 2 0 1,1 1 0-1,10 3 0-1,1 2 0-1,3 1 0 3,-2-4 0 0,3-3 0-4,4-4 0 4,3-2 0 2,0-5 0-8,3 0 0 3,3-2 0 5,-1-4 0 1,7 1 0-10,0 6 0 4,0-1 0 4,6 11 0-2,2 1 0-4,4 5 0 4,0 5 0-1,0-2 0 3,0 2 0-4,0 0 0 3,0 3 0-3,4 9 0 6,4-2 0-10,5 7 0 6,-9 13 0 0,8 4 0 4,-7 6 0-10,-2 5 0 6,0 0 0 2,-3-3 0-5,0 3 0 2,0-5 0 1,0-6 0-1,0-10 0 1,-11-4 0-1,-8-1 0 2,4 6 0-1,-1 1 0 0,-1 2 0-4,7-12 0 4,-7-11 0 0,1-1 0 0,-3 3 0 1,-1 7 0-2,1-2 0 0,-4-1 0 2,3-11 0-5,-4-6 0 3,-1 2 0 2,0 4 0-1,-1 6 0 2,5-3 0-6,-1-1 0 5,5-1 0-1,-5-6 0 1,4 3 0-5,0-10 0 4,-1-2 0 1,1-8 0-1,0-8 0-4,-1-2 0 5,1-3 0 0,-3-1 0-2,0 4 0 2,-6 2 0-1,2 1 0-1,1-4 0-3,0 3 0 4,-5 0 0 0,3 0 0 2,-1-2 0-6,-1-3 0 5,1-6 0-1,3-1 0-1,0 5 0 2,1-1 0-1,2 2 0-3,0 4 0 3,-3 9 0 0,4-6 0 0,1 0 0 1,3-1 0-4,-4-5 0 2,9-3 0 2,0 2 0-4,1-5 0 7,0 0 0-9,9-5 0 4,-2-3 0 2,3 0 0-1,0 0 0 0,0 0 0-2,0 0 0 2,0-41 0 1,0-21 0 0,0-20 0-4,0 5 0 2,0 12 0 0,0 12 0 2,0 17 0 0,0 19 0-2,0 5 0 1,0 12 0-4,0 0 0 5,0 0 0-1,0 12 0-1,0 27 0-2,0 16 0 6,0 10 0-5,0 4 0 3,0-3 0-3,0-7 0 0,0-11 0 4,0-16 0-1,0-16 0-5,3-6 0 5,5-10 0-3,10 0 0 3,16 5 0-3,9 3 0 4,7 0 0-2,2 0 0-1,1-3 0 0,2-3 0 3,0-2 0-5,-2 0 0 1,5-7 0 3,3-20 0-1,-6 3 0-1,-17 7 0 1,-16 10 0-2,-19 7 0 1,-3 0-27 2,0 0-311-1,-8 7-140-2</inkml:trace>
    </iact:actionData>
  </iact:action>
  <iact:action type="add" startTime="15400">
    <iact:property name="dataType"/>
    <iact:actionData xml:id="d2">
      <inkml:trace xmlns:inkml="http://www.w3.org/2003/InkML" xml:id="stk2" contextRef="#ctx0" brushRef="#br0">15134 11503 404 0,'0'0'274'4,"0"0"-68"4,0 0-27 0,0 0-56-2,0 0-29 2,0 0 23 0,0 0-8 1,161 10-12-3,-128-10-37 1,6 0 3 1,10 0-4 1,6 0-21-3,9 0-6 2,1-10 15-1,-2 0-11 3,1 0-8-5,-1-6 7 3,2 6-9-1,-1 3-6 16,5-3-20-22,1 3 0 0,3-2 0 8,6 4 0 0,3-1 0-5,3-2 0 5,1 1 0-1,-4-8 0 4,-6-1 0-9,-7-3 0 4,-4 3 0 2,-2 5 0-1,-2 3 0-5,0 4 0 5,-5 3 0 0,3-3 0 1,2-2 0 0,-2 4 0-4,8-3 0 3,-7-1 0-1,1 0 0 2,-2 4 0-3,0-3 0 3,-1 2 0-1,-6 3 0-4,-2 0 0 4,3 0 0 2,4 0 0-2,5 0 0-4,4 0 0 5,7 0 0-1,-1 0 0 2,6 0 0-7,-2 0 0 6,0 0 0-2,-5 0 0 7,-2 0 0-13,-6 0 0 7,1 0 0 1,-4 0 0 3,0 0 0-10,3 4 0 6,-4 2 0 1,3-3 0-4,5 0 0 5,3-3 0-5,-1 0 0 5,2 0 0 4,-8 0 0-13,-2 0 0 6,-6-3 0-1,0-2 0 1,0 5 0 1,0-4 0-2,-1 3 0 6,5-2 0-7,7-3 0 3,-5-5 0 0,-1 4 0 0,1-5 0 4,-3 8 0-10,-3-3 0 5,-6 4 0 3,2 3 0-5,-7-2 0 1,-6 2 0 3,-4-3 0 0,-10 3 0 1,-10 0 0-7,-4 0 0 3,-8 0 0 4,3 0 0-2,-5 0 0-5,0 0 0 9,0 0 0-6,0 0 0 2,-26 15-247-1,5 1-113 1,-4 11-203 1</inkml:trace>
    </iact:actionData>
  </iact:action>
  <iact:action type="add" startTime="18415">
    <iact:property name="dataType"/>
    <iact:actionData xml:id="d3">
      <inkml:trace xmlns:inkml="http://www.w3.org/2003/InkML" xml:id="stk3" contextRef="#ctx0" brushRef="#br1">30402 1740 562 0,'0'0'175'6,"0"0"-73"1,0 0 22-1,0 0-46 2,0 0-35 0,0 0 4-2,0 0 4 2,-5-4 5 0,-7 4-4 0,0 4-7-1,2-4 16 2,1 4-4-2,1-4-15 2,-3 0-7-3,1 0-2 1,-7 0 6 2,0 0-16-2,-2 0-9 1,4 0-3-1,-5 0 4 1,8 0 3-2,-4 0-3 2,1 0 13-1,-1 0-8 4,8 0-4-5,-7 0 1-1,8 0-4 3,-5 0-3 1,-4 0 0-2,5 0 0-1,-2 3-3 4,5-1-1-3,-2-2-1 1,1 3 4-3,1 0 1 4,1-1-2-2,-3 0-1 15,-1 2-3-22,-3-4-1 1,4 0-3 13,-7 0 0-12,0 0 3 8,-1 0-2-5,-4 0-1 2,1 0 2 2,0 0 1-1,-4 0 5-3,6 0-2 4,-3 0 2 0,5 0-3-5,3 3 0 5,-2 0-2-1,4-1-2-1,0 1 2 0,0-3-2 0,-4 2 0 2,5 1 0-2,-5 0 2 2,4 1 0-3,-1 0 1 2,0-1 0-1,5 0-1 1,-1 3 1 1,-3-5-3-4,6 3 1 3,-7 1 0 0,2-5-2 0,-2 3 0-1,-2 2 1 0,1 1 0 1,-2 0-1 0,3-2 0 0,2 3 0-1,1-2 1 3,2-2-1-7,1 1 1 5,1-4-1 0,3 7 0-1,-7-4-1 2,2 2 3-1,-5-1-2-3,-1 4 0 6,1-4-2-5,-2 1 1 4,2 3 2-4,-1-2-2-2,-1 0 3 4,-1-1-2 0,-6-3 0 0,5 4-3 0,-5-2 3-2,-2-4 0 2,1 2 1 2,-9 2-2-3,6-3 1-3,-5 5 0 6,7-3 0-2,-5 0 0-1,3-3 0 1,-1 2 2 1,-4 0-1-2,4-2-1-2,-1 0-1 4,-3 3 1-3,4-3 0 3,-1 4 2-3,8-1-3 1,-1-1 2 1,0-2-1 0,-5 0 0-1,5 3 0 0,-3-3 0 3,3 0 0-1,3 0 1-5,-3 0 0 4,2 0-1 1,7 0 0-1,-7 0 4-4,4 0 2 4,-1 0 0 1,2 0 0-2,-4 0 2 1,2 0 0 0,-4 0-3 1,5 0 2-3,-1 0-4 2,-2 0 4-2,3 0-1 1,2 2-1 2,-1-2-2-2,1 2 0 1,-7-2 2-1,3 0-5 2,-1 0 0-1,-2 0 0-3,8 0 0 4,-2 4 0-5,-1-4 0 4,0 3 0 1,-3-3 0-2,-2 0 0 1,0 0 0 2,-4 1 0-6,3 3 0 6,-3 1 0 1,-4 5 0-9,4-6 0 5,-3 4 0 2,-1-3 0 3,4-1 0-10,-2-2 0 7,7 2 0-1,-5 0 0-2,1-1 0 2,-4-1 0 1,1 4 0-1,-7-2 0-2,5 0 0 1,-9 2 0 3,3 3 0-5,1-7 0 3,2-2 0 2,1 0 0-7,4 0 0 5,-3 0 0 0,3 0 0 1,-3 0 0-2,2 0 0 1,0 0 0 2,0 0 0-8,5 0 0 7,-2 0 0-2,0 0 0 2,-1 0 0-1,-5 0 0-4,3 0 0 7,-4 0 0-5,0 2 0 2,-1 4 0-2,-2 3 0 5,1-1 0-4,4-4 0-3,-1 6 0 4,1-5 0 0,0-3 0-1,-5 4 0 1,5-3 0 0,-1 0 0 1,-8 2 0-1,6-3 0-4,-5-2 0 4,3 0 0 0,0 3 0 0,2-3 0-1,1 3 0 3,-6 1 0-3,5-2 0 1,-12-2 0-2,-1 2 0 2,0-2 0 0,0 0 0 0,-1 0 0-4,3 0 0 4,-5 0 0 1,-4 0 0-1,-3 0 0 0,0 0 0-1,-6-4 0-1,0 0 0 2,-8 4 0 0,-6 0 0 4,8 0 0-10,2 0 0 4,10 0 0 3,8 0 0-2,2 0 0 2,3 0 0 4,2-3 0-12,-2 3 0 7,3-5 0 1,2 2 0-5,-5 3 0 6,-1 0 0-2,1 0 0 0,-5 0 0 0,1 0 0-3,6 0 0 2,5 0 0 1,1 0 0 2,5 0 0-6,0 0 0 5,3 0 0-2,-1 0 0 1,-4 0 0-1,0 0 0 0,0 0 0 1,1 0 0 0,-2 0 0 1,-5 0 0-4,-2 0 0 3,-4 0 0 0,-3 0 0-1,-5 0 0 2,-4 0 0-1,-3 3 0 0,3 5 0-3,3-2 0 4,7 5 0-2,-2-1 0 2,2 1 0-2,0 3 0 1,3-3 0 2,2-1 0-6,6-3 0 3,7-4 0 2,-1-1 0-2,-1 1 0-4,-5-3 0 6,0 0 0 0,4 0 0-2,-1 0 0 1,-3 0 0 0,5 0 0 0,-5 0 0-1,-3 0 0 1,1 0 0 0,0 0 0-4,-3 0 0 5,-1 0 0-1,4 0 0 0,-5 0 0-1,11 0 0 0,5 0 0 1,12 0 0-1,6 0 0 2,4 0 0-2,3 0 0 0,-4 0 0 1,-2 0 0-2,-2 0 0 2,-5 0 0 0,-5 0 0-1,7 0 0 1,-2 0 0-1,7 0 0 0,-4 0 0 0,0 11 0 1,2 2 0-1,-3 9 0 1,-2 6 0-1,3 5 0 2,5 2 0 0,2 3 0 0,-2 0 0-6,4 3 0 6,1 2 0-2,0 5 0 0,0 1 0 2,0 6 0 0,0-3 0-3,0-1 0 1,0-1 0 1,0-4 0-1,0 4 0 1,0-2 0 1,0 2 0-6,1-6 0 7,9-3 0-4,-3-5 0 3,-1-3 0-2,-3 1 0 2,-2 2 0-1,8 3 0 4,-6-1 0-10,2 6 0 7,5 3 0-2,-4-1 0-3,-1 0 0 5,-2-2 0-2,4 3 0 2,-1-4 0-4,0-2 0 5,1-3 0-2,-2-4 0 2,1-7 0-8,-2 1 0 6,2-4 0 0,-3 1 0 1,-1-4 0-1,1-2 0-1,-1 0 0 0,2 1 0 0,0-4 0 0,-1 1 0 0,-2 2 0 0,4-8 0 2,-3-5 0-2,1-6 0 0,0 0 0 0,1 0 0 2,-1 0 0-2,4 0 0 1,10 1 0-1,8 3 0 1,13-2 0 0,5-2 0 1,9 0 0-2,3 0 0-1,3 0 0 4,0 0 0-5,-8 0 0 5,3 0 0-3,2 10 0 2,0-6 0-6,2 4 0 7,11-1 0-3,3-3 0 1,3-1 0-3,-4-3 0 3,0 0 0 0,-4 0 0 1,-2 0 0 0,-2 0 0-5,-11 3 0 4,4-3 0-1,-3 0 0 2,1 0 0 0,5 0 0-1,-3 0 0-3,3 0 0 1,-3 0 0 3,0 0 0-2,0 0 0 2,3 0 0 2,-7 0 0-8,4 0 0 3,3 0 0 3,-3 0 0 0,5 0 0-1,5 0 0 5,3 0 0-12,7 0 0 7,-6 0 0 0,-2 0 0-1,-5 0 0-3,-2 0 0 4,-3 0 0 1,-3 0 0 0,-2 0 0-1,-1 0 0-4,1 0 0 5,-2 0 0-2,-2 0 0 2,-2 0 0-1,-8 0 0-3,2 2 0 5,-5-2 0-6,-1 3 0 4,1-3 0 0,2 2 0 0,1 1 0 1,11 0 0-5,3 1 0 5,1 0 0-1,-3-1 0 0,0 0 0-1,-4 0 0 0,5 0 0 1,1 2 0 1,2-3 0-2,4 1 0-1,-3-3 0 2,2 0 0 0,0 3 0 2,2 1 0-7,-8-3 0 6,1 5 0-1,-3-4 0-1,6 2 0-1,-1-4 0 4,4 0 0-3,1 0 0 2,5 0 0-2,2 0 0 7,0 2 0-11,5 0 0 4,-5 1 0-3,0-3 0 5,-4 0 0-1,2 0 0-2,1 0 0 4,-5 0 0-2,2 0 0-5,0 0 0 5,-1 0 0 2,0 0 0-5,-3 0 0 5,-3 0 0-1,0-3 0-6,2-7 0 6,-2 4 0 0,-4-2 0-2,1 1 0 2,-4 1 0 2,2 0 0-10,-2 1 0 5,-2 3 0 3,4-2 0-1,3-2 0 2,8 4 0-6,2-1 0 5,-2 1 0-2,1-1 0 1,-11-4 0 0,-9 3 0-3,-5-2 0 5,-9 4 0-3,-7-5 0 1,0 3 0 0,-1-2 0-1,5-1 0-2,4-5 0 4,-3 1 0-2,1 1 0 2,1-2 0-2,-1 1 0 0,-6-2 0 0,5 3 0 0,-5-2 0 2,0 4 0-2,-3-1 0 0,6 1 0 2,3 2 0-4,7-1 0 5,0 1 0-3,3 0 0 1,-2 1 0-1,-3 3 0 1,1-1 0-1,-4 0 0 5,0-1 0-10,-6 0 0 8,0 1 0-5,2-3 0 3,1-1 0-1,-2 0 0 3,-3 5 0-4,-8-1 0 0,-5 1 0 2,-5 2 0-1,-3 0 0 4,3-3 0-5,-3 1 0-1,0-15 0 4,3-13 0-2,1-14 0 3,-4-16 0-5,0-15 0 2,0-6 0 1,0-15 0 1,0 0 0-2,-7 4 0 1,1 6 0-1,-1 13 0 1,7 6 0 0,0 8 0-3,0 3 0 4,0 4 0-2,0 1 0 2,-1-4 0-2,-4-1 0 2,3 1 0 2,2 2 0-9,-5 6 0 5,4 7 0 0,1 1 0 3,0 2 0-5,0-2 0 4,0-1 0-2,0-5 0 7,0-4 0-12,0-6 0 4,0-5 0 2,0 5 0 2,0 2 0-7,0 7 0 5,0 6 0 0,0 1 0 1,0 1 0 0,0 7 0-4,0 10 0 3,0 2 0-2,0 8 0 0,0-1 0 5,0 0 0-3,0 1 0-2,0 0 0 1,0-1 0 1,0 8 0 0,0 4 0 1,0 0 0-5,0 0-15 4,-18 0-195 0,-18 0-55 2,26 0-93-4,6 0-735-1</inkml:trace>
    </iact:actionData>
  </iact:action>
  <iact:action type="add" startTime="23315">
    <iact:property name="dataType"/>
    <iact:actionData xml:id="d4">
      <inkml:trace xmlns:inkml="http://www.w3.org/2003/InkML" xml:id="stk4" contextRef="#ctx0" brushRef="#br1">30461 3334 282 0,'0'0'261'4,"0"0"-52"4,0 0-28-1,0 0-70-1,0 0-45 2,0 0 11 1,0 0-25-2,0 0 6-1,94 13-3 3,-63-2 1-1,2 2-9 1,4 6-15-4,-2 4-2 3,5-2 7 1,2 10-11-2,5-1 0 0,-5 11-12 1,0 5 2 0,3 6 0-2,2 2-2 7,-2 4-2-8,-1-1 0 7,-2 1 7-9,-8-1-10 5,1 3 4 1,-4 1 0-5,0 3 1 4,2 1-7 0,3 5 0 2,-2 7-2-7,-5 4-1 8,0 8 1-5,-8 4-1 4,-5-6 2-4,-5-3-2 1,-4-9 0 2,-4-6-3-4,3-1 0 2,-1 2 0 0,5 2 0 4,1 7 2-6,5 7 0 2,-2 0 1 2,9 2 4 0,-5 2-2-4,0-4 2 3,3 3 6 1,-4 1-1-5,9-4 1 4,2 2-5 2,-7-9 0 3,3 0 3-12,-8 4-2 7,-5-2 2 1,-4 1-8 2,-7-3-1-10,0-2-1 7,0-3-1 1,0-3-1-1,-7 3-1-3,-11-4 1 1,1 5 0 3,-7-2 0 1,4 2 0-5,-4 4 2 3,0 0-1-1,0-2-1 1,-6-4 0 0,11-1 0-1,-5-1 1 2,2-3-1 2,1 4 1-9,0-7-1 5,3-7 0 2,0-8 5-1,-1-2-3-1,1-8-1-1,-3-1 3 3,0-11-3-2,-1-1-1 3,0-8 0-6,-2 0 0 4,-2 3 0 0,4-3 0 0,-2 3 0 2,-4 5 0-7,1 1 1 6,-4 6-1-1,4 9 0 1,3-6 0 0,-1 5 1-5,1-7-2 4,0-2 2 0,5 0-1 1,-6-1 0-4,5 1 0 2,-5 1 0 1,-1-5 0 1,4-1-1-1,-8-4 1-4,11-2-1 4,-4-3 1 3,6-2 0-1,2-9 0-8,5-5 0 6,3-3-4-1,1 0 2 1,5-9-1-2,-2-41 0 3,0-29-4-3,3-27 3 4,0-22 1-5,0-3 1 4,0 8 1 0,7 32 1-2,4 36 0 0,-5 25 0 1,-3 19 0-2,0 6 0 1,-3 5 0 0,0 0 2 1,0 0-2 0,0 20 4-1,0 32-3 0,0 18 1 4,0 7-2-5,4 0 3 3,1-6 0-5,1-8 7 4,1-15-6 0,2-12 0 3,-1-12 2-8,8-12 5 7,-1 2 7-1,6-4-3-4,13 2-8 2,6 2-2 0,6-7-4 2,11-7-1 0,-2 0 0-3,8-2 0-1,-7-39-7 5,-1-14-40-3,-8-8-50 2,-19-6-112 0,-28 50-113-6,0 7-340 6</inkml:trace>
    </iact:actionData>
  </iact:action>
  <iact:action type="add" startTime="25232">
    <iact:property name="dataType"/>
    <iact:actionData xml:id="d5">
      <inkml:trace xmlns:inkml="http://www.w3.org/2003/InkML" xml:id="stk5" contextRef="#ctx0" brushRef="#br1">25632 11265 492 0,'0'0'315'6,"0"0"-159"4,0 0-38-4,0 0-51 0,0 0-14 2,0 0 7 1,4 142 0-2,-4-113-4-1,0-5-32 2,0-1 14 0,0-3-5 0,0 0 0-2,0 3-6 2,0-2-7 0,0-2 3 0,0 0-6-2,0-2-10 2,0-7 11 0,0-4 6 0,0-2 2-1,2-4 3 3,8 0-2-4,0 1-8 2,4 3-11-1,1-2-1-1,1 4 1 3,5-4 4-1,0 0-5-2,0 1 6 2,10-3-6 0,-1 0 7 0,6 0 4-3,0 0 3 15,3 0-4-19,-1 0 2 9,5 0-3-4,-1 0-3-3,4 0 3 5,0 0-5 0,3 0-1 2,-1 0-1-6,1 0 0 5,-1 0 1-2,2 0-1 3,-5 0 3-6,3 0-1 7,1-3 4-4,7 3-5-3,-1-2-7 6,1-4-3-1,1 4 0-4,-6 0 0 3,4-3 0 2,4 1 0-6,-4 1 0 4,3 3 0-3,0-3 0 3,1 1 0 1,9-2 0 0,1 0 0-2,9-5 0 0,1 5 0 1,2-6 0 0,4 5 0 0,10 0 0 0,-1-4 0 0,1 7 0 2,-4-4 0-8,4 4 0 6,1-5 0 1,4 3 0 2,4 0 0-9,5 2 0 5,1 0 0 2,1 2 0 1,-4 0 0-7,-1 0 0 6,1 0 0 0,-2-9 0 0,9 3 0-6,4-1 0 5,-5 1 0 1,-3 6 0-2,-4-3 0 1,-11 3 0 0,-1-3 0 0,-8-1 0 4,4-2 0-11,-4 0 0 7,2-5 0 1,-11 4 0-2,-3-9 0-1,-4 4 0 2,-8 1 0 1,-7-3 0-2,-1 5 0 0,-15 5 0 0,1 0 0 2,-3 4 0-2,-5 0 0 0,2 0 0 0,-3 0 0 3,1 0 0-3,2 0 0-2,6 0 0 2,-2 0 0 1,3 0 0 2,-5 4 0-5,-9-4 0 3,-1 0 0-1,-10 0 0 2,-3 0 0-3,0 0 0 2,-6 0 0 0,10 0 0 0,-2-12 0-1,4-10 0 0,2-9 0 1,0 0 0 2,0-8 0-6,-5 3 0 4,-5 0 0 0,-3 7 0 0,-3 10 0-1,-5 7 0 1,0 7 0 0,0 5 0-1,0 0-89-3,-13-2-95 4,-34-6-77 2,21 4-12-3,6 4-292 2</inkml:trace>
    </iact:actionData>
  </iact:action>
  <iact:action type="add" startTime="30531">
    <iact:property name="dataType"/>
    <iact:actionData xml:id="d6">
      <inkml:trace xmlns:inkml="http://www.w3.org/2003/InkML" xml:id="stk6" contextRef="#ctx0" brushRef="#br0">11227 15725 688 0,'0'0'258'3,"-183"204"-113"3,28-39-4 2,-27 35-17 0,-28 32 6 0,-26 31-37-2,-8 13-7 9,0 8-21-14,10-15-26 8,28-31-23-3,33-39-10 2,26-41 0 2,31-42-6-3,32-30-51-1,29-36-22 2,43-38-37 0,12-12-53 0,61-50-71-2,18-15-248 3</inkml:trace>
    </iact:actionData>
  </iact:action>
  <iact:action type="add" startTime="31076">
    <iact:property name="dataType"/>
    <iact:actionData xml:id="d7">
      <inkml:trace xmlns:inkml="http://www.w3.org/2003/InkML" xml:id="stk7" contextRef="#ctx0" brushRef="#br0">15957 15399 532 0,'0'0'182'5,"0"0"-121"-3,0 0 74 4,-120 249-21 1,13-84-9 1,-23 50 0-2,-35 53 13 2,-45 62-15 0,-39 27-33 11,-31 12 1-18,-12-24-19 4,12-33-20 4,28-39-15 4,33-44-12-12,40-32-5 8,35-51-29 3,36-48-26-10,36-56-40 7,52-42-112-4,24-42-188 4</inkml:trace>
    </iact:actionData>
  </iact:action>
  <iact:action type="add" startTime="32101">
    <iact:property name="dataType"/>
    <iact:actionData xml:id="d8">
      <inkml:trace xmlns:inkml="http://www.w3.org/2003/InkML" xml:id="stk8" contextRef="#ctx0" brushRef="#br0">18050 15530 659 0,'0'0'61'5,"0"0"49"-1,-171-134 45 4,5 134-54 0,-50 38-27 0,-28 56 7-2,-14 40-8 2,8 30 2 1,36 22-23 10,42 25-6-19,43 13 2 8,57 17 21 1,54-1 7-6,25-7 8 6,99-31-14 0,57-27-32-4,55-41-22 3,40-46-1 6,18-47-6-13,3-41-9 8,-13-90-9 2,-52-58-2-11,-42-46 8 7,-58-25-2 3,-57-14-1 3,-57-5-4-11,-23 26-26 6,-76 22-28 1,-26 34-53-2,-19 24-42-1,75 122-101 4,8 3-244-6</inkml:trace>
    </iact:actionData>
  </iact:action>
  <iact:action type="add" startTime="36929">
    <iact:property name="dataType"/>
    <iact:actionData xml:id="d9">
      <inkml:trace xmlns:inkml="http://www.w3.org/2003/InkML" xml:id="stk9" contextRef="#ctx0" brushRef="#br0">28217 18329 449 0,'0'0'300'3,"0"0"-176"6,0 0-6-2,0 0-48 1,0 0 6 0,0 0 35-2,0 0 22 2,0 0-9 0,0-10-21 1,0 10-5-2,6 0-11 0,7 0-20 2,2-7-19-2,1 7-21 0,8 0 8 0,0-5-4 1,3 5 1 0,1 0-18-1,1-5-14 2,2 5 0-3,2-3 0 2,1 3 0 0,2-3 0 3,-2 0 0-1,6 3 0-10,-1-5 0 10,4-1 0-2,-1 0 0 1,-3 4 0-6,4-3 0 5,-4-1 0 0,1 0 0 0,-4 6 0 2,4-7 0-6,2 4 0 5,2 0 0 0,4-1 0 2,-3 4 0-9,4-1 0 6,-5-5 0 1,4 6 0 4,-6 0 0-11,1 0 0 7,-7-5 0-3,-2 5 0 1,-1-7 0 0,-2 6 0 2,1-3 0 0,-4 1 0-5,3 3 0 2,-1 0 0 2,-8 0 0 0,11 0 0-1,-6 0 0 0,4 0 0 4,-2 0 0-3,5 0 0 2,0 0 0-7,3 0 0 4,2 0 0 2,4 0 0 3,2 0 0-10,4 0 0 6,0 0 0 2,2 0 0-5,-4 0 0 3,4 0 0-3,-8 3 0 6,11 1 0-4,1-4 0-2,-4 1 0 3,1 6 0 3,-7-7 0-6,0 5 0 3,2-5 0-1,3 0 0 2,10 0 0-4,0 0 0 3,1 0 0 2,0 0 0-6,-4 0 0 5,-2 0 0-1,-1 0 0-4,-5 0 0 5,-6 0 0 1,-1 0 0-4,-5 0 0 1,1 0 0 4,-3 0 0-7,2 0 0 4,-2 0 0 0,3 0 0 2,-3 0 0-6,2 0 0 5,4 0 0 1,4 0 0-7,-3 0 0 7,3 0 0-4,5 0 0 2,1 0 0 0,5 0 0 1,3 0 0-6,-1-5 0 6,-6-3 0-1,-7 1 0 5,-2 2 0-11,-4 1 0 7,1 4 0-1,-4-10 0-1,1 3 0-2,0 4 0 3,5-3 0 3,0 1 0-6,3-1 0 3,5-1 0 0,-5 1 0-1,1 0 0-3,-3 0 0 4,-1 1 0 1,0 0 0 2,2 2 0-5,-2-2 0 0,4 5 0 1,-1-7 0 0,1 3 0 2,-5 1 0-2,6-2 0 1,-1-2 0 2,-2 2 0-6,3-2 0 5,-11 3 0 0,-9 4 0-4,-4 0 0 3,-16 0 0-1,4 0 0 0,-11 0 0 0,1 0 0-1,-1 0 0 4,0 0 0-2,0 0 0-2,0 0 0 3,0 0 0-2,-5-3-68 1,-19-14-249 0,8 5-3 2,2 7-38-8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27:36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61">
    <iact:property name="dataType"/>
    <iact:actionData xml:id="d0">
      <inkml:trace xmlns:inkml="http://www.w3.org/2003/InkML" xml:id="stk0" contextRef="#ctx0" brushRef="#br0">29171 277 652 0,'0'0'249'3,"0"0"-130"4,0 0-45 3,0 0-11-6,0 0-29 6,0 0-5-3,0 0-3 2,0 0 6-2,13 12 3-1,-13-12 2 4,0 0 14-4,0-4-2 1,0 3-6 0,0-6-5 2,0 7-7-2,0-2-6 0,0-1-5 2,0-1-3-2,0 4 0 1,0 0 0-2,0-7-1 2,-3 7 0-1,-3-3 1 4,2 3-4-7,4 0 4 4,0-2 1-1,0 2-8 2,0 0-4-2,0 0-2-1,0 0 0 5,0 0 1-6,0 0 2 3,0 0 4-2,0 0-4 3,0 0-3-2,0 0 0 0,-1 0-2 2,1 0-1-2,0 0 1 1,0 0-1-3,0 0 2 4,-5 0-2-2,5 0 3 4,0 0-2-7,0 0 2 5,0 0-2-2,0 0-2 0,0 0 1 1,0 0-1 2,0-3 0-3,0 1 0 0,0 2 1-2,0 0 0 5,0 0 1-5,0 0-2 4,0 0 2-3,0 0 0 2,0-3-2 1,0-1 1-1,0 2 0-4,0-3-1 8,-3 2 1-7,1 0 0 4,-4 1 3-5,3 2-1 6,-5-5 1-2,1 1-1-2,-3 2-2 2,4-4 2-1,-7 0 2 1,5 1 0-1,-5 0 0-1,1-2-2 3,-1 6 4-1,6-2-1 0,-3-3 5-2,4 6-2 2,-6-3-1 0,0-1-2 1,0 1-2-2,-4-1-1-1,1 0-2 2,1-2 2-1,1 3-2 0,-3-3 2 0,5 3 2 4,-4 1 1-5,-5-1 2 12,0 0-3-18,0 1-2 8,-2-1-1-1,-4-1 0-3,7-3-1 6,-1 2 0-1,2 0 1-3,3 2-1 2,-2 3 1 1,6 0-1-5,-6 0 3 4,7-4 3-2,-7 4-3 2,3-2 2 0,2 2-6 1,-4 0 4-5,-1 0-4 5,-1 0 2 2,-3 0-1-3,2 0 1-4,0 0 0 6,-1 0-1-4,2-3 1 3,-1 1 0-5,-2-1 0 5,1 3 0-2,3-6-1 1,-5 6 1 0,2-3-2 1,-4 1 1-4,-7-1 1 5,-4-2 0-6,4-2 1 6,-3 2-2-4,2 3-1 2,3-1 2 0,4 1-2-1,-3-6 3 3,0 4-3-2,-1 1 0-3,-3-1 0 1,-2 0 0 3,0-4 0-1,-1 5 0 0,1 1 0-3,0-1 0 5,-7 3 0-3,-1-2 0 1,1 2 0-2,-8 0 0 2,2 0 0 2,2-3 0-7,0 0 0 5,-2 0 0 0,8 3 0 0,1 0 0 1,-2 0 0-4,4 0 0 3,2 0 0 1,-3 0 0 0,-2 0 0-5,-4 0 0 6,-6 0 0 0,7 0 0-8,-11 0 0 6,-2 0 0 1,-1 0 0 5,-2 9 0-13,3-2 0 9,6 0 0-7,1-3 0 7,-4 2 0-3,-1 3 0 0,-2-4 0 2,-1 0 0 4,-5 3 0-11,-5-2 0 4,-2 2 0 3,-1 0 0 0,-1-2 0-6,-1 2 0 4,2 1 0 3,1-2 0-1,5-1 0-5,5-1 0 4,-2-2 0 3,-1 8 0-7,3-2 0 3,-3 2 0 3,6 0 0-2,0-7 0-1,3 8 0 1,-3 1 0-1,0 1 0 0,-1 5 0 0,-5-5 0 2,3-1 0-3,-1 3 0 2,11-4 0 0,9-2 0 0,9-1 0-4,2-1 0 7,9-3 0-4,7 4 0 1,-4-2 0-2,2 2 0 0,0-1 0 3,-4-2 0-2,-3 2 0 0,-2 0 0 1,5-1 0 1,1-3 0-2,1-1 0 0,3 0 0 1,8-3 0 0,1 0 0-2,2 0 0 2,-5 0 0 1,2 0 0-4,-1 2 0 4,-3-2 0-4,8 0 0 3,-5 0 0 2,1 0 0-4,0 0 0 2,0 0 0 0,-1 0 0 0,3 0 0-2,-1 0 0 1,0 0 0 1,3 0 0-1,-2 0 0 0,3 0 0 2,0 0 0-2,0 0 0 1,-3 0 0-3,3 0 0 3,-3 0 0 2,3 0 0-4,0 0 0 2,0 4 0-1,-4 3 0 1,-5 12 0 0,1 6 0 1,-3 13 0-4,4 3 0 3,-3 8 0-1,4 11 0 2,0 7 0 0,-1 8 0-3,3 0 0 2,0-2 0-1,-3-4 0 0,3-6 0 2,4-3 0-2,-2-2 0-1,2-3 0 0,0 0 0 3,0 0 0-1,0 1 0 1,0 1 0-1,0-1 0-1,0-7 0 1,0-9 0-3,0-1 0 1,0-6 0 3,0-3 0 0,0-5 0-3,2-4 0 2,2-1 0-2,3 1 0 5,-7-4 0-6,3 0 0 4,-2-2 0-2,3-3 0 3,-1-4 0-6,1-5 0 2,-4 2 0 3,0-2 0-2,0 1 0 0,2 6 0 1,5 0 0 0,-2 9 0 0,0 3 0-2,3 1 0 1,-2-4 0 3,-3-9 0-3,1-4 0 1,-1-2 0-3,2-4 0 4,-2 0 0-1,0 4 0-1,4-1 0 0,7 0 0 2,9 3 0-3,4-1 0 2,6-5 0-2,3 0 0 4,5 0 0-2,-2 0 0 1,1 0 0-5,2 0 0 5,6-5 0-2,1-4 0 1,-4 2 0-1,5 0 0 0,-7 2 0 0,1-2 0 1,1 6 0 1,-5-2 0-1,1 3 0 3,4-4 0-9,0 0 0 7,4-1 0-3,-2-2 0 3,4 4 0-2,-5 3 0 1,5 0 0 0,-7 0 0 0,2 0 0-3,-4 0 0 3,5 0 0 0,1 0 0 1,1 0 0-6,-4 0 0 6,1 0 0-1,-3 0 0-1,0 0 0 1,-4 0 0 2,3 0 0-3,-5 7 0 4,5-4 0-9,-2 2 0 6,-5 3 0-2,9-4 0 2,-7 0 0 0,3 1 0-1,3-2 0 1,5 0 0 0,-2 1 0 1,8 3 0-3,1 2 0 2,-2 2 0-2,2 2 0 1,-2-3 0 4,-7-1 0-6,2-3 0 3,-3-6 0 1,-1 0 0 2,1 0 0-9,-3 0 0 7,-6 2 0-2,2 4 0 1,-7 0 0-1,4-1 0-1,-2 0 0 2,7 2 0 0,0-3 0-1,-1 2 0 2,7-1 0 0,-1-1 0-6,4 3 0 6,-1-2 0-2,1 0 0 1,4 1 0 0,-3-2 0 1,5-2 0 2,-2 0 0-9,-5-2 0 7,-5 0 0-2,2 3 0 3,0 3 0-8,-2-2 0 10,-1 2 0-6,-2 0 0 3,3-1 0-5,-3-1 0 4,2-2 0-1,0-2 0 2,4 0 0-1,0 0 0 0,-4 0 0 0,6 0 0-2,2 0 0 2,-2 0 0 0,-2 0 0 0,-6 0 0-1,-6 0 0 0,4-2 0 1,-10-3 0 0,-4-2 0-2,-3 2 0 2,3 0 0-1,-3-1 0-1,5 3 0 2,-4 0 0-1,1 1 0 1,-6-4 0 0,-3 0 0-1,0 4 0 0,-1-3 0 2,1-1 0-2,1 2 0 2,-2 2 0-1,1-3 0-3,3 0 0 2,-3 2 0 2,4-5 0-4,2 2 0 5,4 0 0-3,-3-1 0 3,-2 1 0-7,-3 0 0 6,-6 4 0-2,-1-4 0 1,-5 3 0 0,-1-1 0-1,0 4 0 0,-1-6 0 3,1-3 0-5,0-6 0 3,3-16 0 0,-6-10 0 0,0-9 0-3,0-7 0 4,0-6 0-1,0-5 0 1,0-11 0-2,0-12 0 0,0-5 0 2,0-14 0 2,0-1 0-9,0-4 0 4,0-2 0 4,0-1 0-3,-9 0 0 1,-2 3 0-2,1 7 0 2,-3 2 0 0,1 8 0 1,3 18 0-4,1 15 0 6,5 30 0-7,-4 24 0 5,1 8 0-4,-4 3-99 4,-6 0-133-1,6 16-42-2,1 20-194 4</inkml:trace>
    </iact:actionData>
  </iact:action>
  <iact:action type="add" startTime="12337">
    <iact:property name="dataType"/>
    <iact:actionData xml:id="d1">
      <inkml:trace xmlns:inkml="http://www.w3.org/2003/InkML" xml:id="stk1" contextRef="#ctx0" brushRef="#br0">24769 2024 601 0,'0'0'131'2,"0"0"-33"3,0 0-5 2,0 0-27-1,0 0-2 2,0 0 3 1,-7 141-3 0,7-86 21-3,0 0-5 1,0 5-16 1,0 8-11 0,0-2-14-2,0-3-10 2,0 3-8 1,0-12-2-2,-1 4 0-1,-7-1 0 2,0 6-4 0,2 8 6 7,-4 12 3-14,1 6-7 7,3 10 2-1,-2-1 2 3,-2 3-3-2,1 0-4-2,1 4 1 0,-2 1-4 3,-3 4-2-1,2-4-2-1,-2-1 0 0,-5-6-1 2,4-5-2-1,-5 2 5-2,-3 7-1 3,1 8 7 0,-3 6-7-6,-6 1 2 5,-4-7-2 0,0-3-5 0,-4-7-2 0,0-8 3 1,-6 0 2-4,1 3-4 4,-4-6-1-1,-4-2 6 0,-4 1-7-1,-2-6 2 1,-5 3 0-5,-1-7 1 6,1-3-3-1,2-13-7 1,6-8 5-3,-1-4 1 4,3-6-3-3,4 1 4-2,-1-5 0 3,4-3 1 0,-2 0 0 2,2-6 3 1,5 4-2-10,1 0 1 7,5-2 0 1,0-2-2 4,5 5 3-12,-5-1-1 8,1 5 1 1,-3 4 0-7,2-8-3 5,0 5 3 1,1-7-4 1,2 1 3-7,2-1 1 5,-6-1-3 1,2-2 2-3,-4 1-2 1,-3 0 1 1,0 3-1-1,-2 4 2 2,-2 3-2-5,-7 5 2 3,8-1-2 3,-11-4-1-2,5 1 0-1,-6-3 1-1,-6 0-1 4,-7-5 0-1,-4-2 0-1,-11-3 0-3,-4-7 0 3,-2-1-2 0,4-10-1 1,0-6-2-6,9 3 3 5,0-8 1 4,3-2-5-8,2 0 6 3,5 0-1 3,-5 0 0-5,5 0 2 6,6 2-1-9,-4 5 0 7,9-2 0-2,0 6 0 2,3 0 1-2,1 1-1 1,2 11 1 2,-2 0 0-4,-3 3-1 1,4-2 0 0,2-1 1 5,-6-4-1-10,5 2 1 6,-11 2-1 1,4 2 0 1,-6 2 0-7,8 0 1 7,2 3-1 0,10-3 1-7,7-7 0 5,8-5-1 0,7-3 0 1,2 2 0-1,-3 2 0-4,-5 7 2 3,-1 0-3 2,-4 4 2 0,-1 4 1-5,-2-1-2 4,3-2 0 1,-3-2 0 1,-4 1 0-6,1 2 0 4,1-2 0-1,9-7 0 3,4-7 0 2,15-6-1-10,5-7 0 5,0 0-3-1,3 0-6 1,0 0 9 0,-4 0-1 1,-4 0 1 0,-5 4 1-1,2 4 1 0,-2-3-1 2,7 1 0-1,2-3-1-3,-2-3-3 3,4 0-2 1,-10 5 2-1,-7 8 3-2,-1 4 0 4,-6-3 1-1,2 2-2 0,6-11-3-6,7-2-5 5,0-3-6-1,-2 0-6 1,6 0 8 0,0 0 7-1,1 0 3 1,6 0 3-1,0 0 1 1,0-5 0-1,0-10 1 2,0-14-1-3,0-14 1 2,6-12-1 1,32-5-1-4,4-7 1 2,6 8 0 2,0 5 1 0,-7 8-1-2,-13 15 2 3,-1 14 0-7,-16 7 3 4,-7 6-4 1,-4 4 3 1,0 0-1-3,0 0 2 0,0 12-1 3,-14 26 0-2,-15 14-2 2,-5 2 2-2,4 1-3 2,1-2 3-1,9-10-4 4,2-4 8-11,9-12 4 6,6-4 2 1,3-8 6 1,0-1-4-1,20-4-6-4,22-5 1 7,18-5-5-8,3 0 0 5,5 0-4 1,1-5-2-2,-4-15 0 2,-12 8-1-2,2 5 0-1,-5 7-17 4,-5-4-71-6,-35 1-222 5,-5-2-140-1</inkml:trace>
    </iact:actionData>
  </iact:action>
  <iact:action type="add" startTime="14650">
    <iact:property name="dataType"/>
    <iact:actionData xml:id="d2">
      <inkml:trace xmlns:inkml="http://www.w3.org/2003/InkML" xml:id="stk2" contextRef="#ctx0" brushRef="#br0">13745 11378 792 0,'0'0'218'5,"0"0"-109"1,0 0-26 2,0 0-57-1,0 0 5 1,0 0 8-3,0 0 27 4,199 43 2-1,-131-36-3 0,8-5-8 0,10-2 1-2,0 0-13 3,8 0-1-2,11 0-4-1,2 0-7 2,-3-9-6 1,8-1 9 5,-12 3-5-6,0 1-8-7,-3 0 2 8,6 1-1-1,7-1-3 1,3-4-5-5,1-2 5 5,-6 4-5 0,-13-3 2-3,-6-1-3 3,-8 9-15-2,-7-7 0-2,5 8 0 4,2 2 0-3,1 0 0 2,2 0 0 1,4 0 0 0,-4 0 0-5,2-9 0 6,-9 1 0-3,-10-3 0 1,-6 3 0-2,-13 0 0 0,-2 2 0 4,-3-5 0-1,2 5 0-4,-3-4 0 1,3 3 0 4,5 3 0-5,-5 1 0 4,7 3 0-1,0 0 0 2,-1 0 0-8,-2 0 0 7,-1 0 0-1,-1 0 0 0,-8 7 0 1,-2-7 0-4,-10 0 0 4,-2 0 0-1,1 0 0-4,0 0 0 8,10 0 0-6,-4 0 0 3,10 0 0-6,-1 0 0 6,0 0 0-2,1 0 0 3,1-10 0-4,-4 0 0 2,-3 1 0 1,-12 7 0-2,-9 2 0-2,-2 0 0 2,-8 0 0 2,0-4 0-2,-5 4 0 2,0 0 0-3,4 0 0 2,4 0-78 0,2 0-135-1,-7 0-51-1,4 0-107 2</inkml:trace>
    </iact:actionData>
  </iact:action>
  <iact:action type="add" startTime="16211">
    <iact:property name="dataType"/>
    <iact:actionData xml:id="d3">
      <inkml:trace xmlns:inkml="http://www.w3.org/2003/InkML" xml:id="stk3" contextRef="#ctx0" brushRef="#br0">21375 11351 671 0,'0'0'402'4,"0"0"-251"1,160-95 45 3,-91 49-33 0,20-2-41 0,17-10-24-2,21-4 1 2,22-12-14 0,22-13-25 0,21-17-60 0,21-18 0-1,22-20 0 12,22-11 0-19,11-5 0 3,-7 8 0 7,-3 4 0-3,-11 14 0 3,-13 13 0-6,-13 4 0 3,-13 11 0 3,-14-3 0-2,-9 9 0-2,-17 2 0 1,-16 11 0 2,-26 11 0-1,-22 14 0-4,-18 9 0 5,-17 12 0-1,-12 6 0 1,-7 10 0-1,-13 4 0-2,-14 9 0 1,-4 5 0 1,-12 0 0-1,-1 5 0 1,-3 0 0-1,-3 0 0 1,0 0 0-3,0 0 0 5,0 0 0-4,0 0 0 2,0 0 0-1,0 0 0 0,0 0 0 2,0 0 0 0,0 0 0-2,0 0 0-1,0 0 0 3,0 0 0-2,0 0 0-2,0 0 0 3,0 0 0 3,0 0 0-4,0 0 0-1,0 0 0 1,0 0 0 0,0 0 0 2,0-4 0-4,0 4 0 2,0-3 0 2,3-2 0-1,18-9 0 0,8-3 0-2,15-6 0 5,0-2 0-3,2 1 0-3,4 0 0 1,-5 1 0 3,0 3 0 0,-8 3 0 2,-6 5 0-9,-7 0 0 5,-6 5 0 2,-8 4 0-4,-4 1 0 5,-6-1 0-3,0-1 0 2,0 1 0-2,0 3 0-2,-3 0 0 3,-40 3 0 1,-24 28 0-1,-18 4 0-1,-15 3 0 0,-9 1 0 2,8-4 0 2,1-5 0-9,8-3 0 7,19-10 0 0,13-3 0-6,21-6 0 6,22-4 0-1,9-4 0 1,8 0 0-6,0 0 0 7,0 0 0-3,0 0 0 2,0 0 0-2,25-4 0 1,34-18 0 0,24-8 0 0,6 3 0 0,9-3 0-3,-4 4 0 6,-12 2 0 0,-7 8 0-9,-18 5 0 6,-14 3 0 6,-12 2 0-13,-13 1 0 6,-9 5 0 0,-4-3 0 0,-2 3 0 3,-3 0 0-3,0 0 0-2,0 0 0 4,0 33 0-1,0 19 0 0,-7 5 0-2,-10-4 0 2,-1-10 0 1,-2-6 0-4,3-2 0 2,6-8 0 2,1-5 0-1,4-6 0 1,3-11 0-4,1-2 0 3,-5-3 0 0,4 0-153-4,-3 0-94 5,6-12-108-2,0-12-448 3</inkml:trace>
    </iact:actionData>
  </iact:action>
  <iact:action type="add" startTime="17980">
    <iact:property name="dataType"/>
    <iact:actionData xml:id="d4">
      <inkml:trace xmlns:inkml="http://www.w3.org/2003/InkML" xml:id="stk4" contextRef="#ctx0" brushRef="#br0">26254 7267 392 0,'0'0'448'10,"0"0"-314"-9,0 0-64 6,0 0-21 1,0 0 1 0,0 0-9-2,0 0 7 2,-86-39 15 0,58 46-4 1,1 17-8-4,9 3-2 3,2 6-15 0,8 5-12 0,8 3-6-2,0-3-7 3,0-1 2-1,4-8 10-1,24-8 2-1,-1-6-6 3,5-11-5-2,-5-4-12 1,0 0-3-1,1-7-2 2,-1-31 5-2,-6-15-1 0,-5-4 0 2,-8-3 1-4,-2 8 0 5,-2 17 0 7,-4 16-1-17,0 10 2 7,0 9-1 2,0 0 5-5,0 0 17 6,0 11 23-5,0 37-9 3,0 17-11 1,0 14 1-1,0 12-3-1,0-2-4 2,0 7-2-2,-13 0-1 0,-1-9-8-2,-8-3-5 5,-5-9-3-5,3-15 0 6,-4-10 0-7,1-14-5 5,3-7-11 3,3-15-16-10,5-9-9 7,4-5-18-3,0 0-40 2,5-19-17-3,3-29-83 6,4 17-69-3</inkml:trace>
    </iact:actionData>
  </iact:action>
  <iact:action type="add" startTime="19023">
    <iact:property name="dataType"/>
    <iact:actionData xml:id="d5">
      <inkml:trace xmlns:inkml="http://www.w3.org/2003/InkML" xml:id="stk5" contextRef="#ctx0" brushRef="#br0">26693 7519 529 0,'0'0'152'3,"0"0"-35"5,0 0-51-3,0 0-28 7,0 161 25-8,-9-134 16 5,9-2 7-3,0-4-2 2,0-10-2 1,0 1-7-1,0-8-9-2,0 3-12 1,0-2-14 2,0 0-12-2,9 1-8-1,8-3-8 3,1-2-6-2,-1 3-5 2,1-4-2-3,3 0-2 2,-4 0-8 0,3 0-31 0,-2 0-49-3,-1-19-110 4,-17 5-106-2,0 4-395 1</inkml:trace>
    </iact:actionData>
  </iact:action>
  <iact:action type="add" startTime="19313">
    <iact:property name="dataType"/>
    <iact:actionData xml:id="d6">
      <inkml:trace xmlns:inkml="http://www.w3.org/2003/InkML" xml:id="stk6" contextRef="#ctx0" brushRef="#br0">26828 7598 481 0,'0'0'299'2,"0"0"-84"1,0 0-84 5,0 0-67 0,-158-12-32-1,126 12-24 0,5 0-8 3,7 6-7-1,8-3-63-3,12-3-95 4,0 0-262-4</inkml:trace>
    </iact:actionData>
  </iact:action>
  <iact:action type="add" startTime="19676">
    <iact:property name="dataType"/>
    <iact:actionData xml:id="d7">
      <inkml:trace xmlns:inkml="http://www.w3.org/2003/InkML" xml:id="stk7" contextRef="#ctx0" brushRef="#br0">27047 7773 513 0,'0'0'162'2,"0"0"-71"6,0 0-15-1,0 0-15 1,0 0 29-1,0 0-24 2,0 0-10-2,5-108-8 0,-5 87 7 2,0 2-4-3,0-1 3 3,0 3-5-3,0 7-7 4,3 1-7-4,3 2-16 4,1 2-1-7,-1 2-3 6,4 3-7 1,1 0-5-5,7 0-1 4,3 0-2-3,3 0-19 1,7 0-63 3,-3 0-54-3,-19 0-39-1,1 0-232 1</inkml:trace>
    </iact:actionData>
  </iact:action>
  <iact:action type="add" startTime="20099">
    <iact:property name="dataType"/>
    <iact:actionData xml:id="d8">
      <inkml:trace xmlns:inkml="http://www.w3.org/2003/InkML" xml:id="stk8" contextRef="#ctx0" brushRef="#br0">27677 7382 684 0,'0'0'254'2,"0"0"-97"4,0 0-55 1,0 0-20-1,0 0-18 1,0 0-28 2,136-15-15-1,-115 15-16-1,-3 0-5 0,-2 0-35 3,-8 0-105-4,-8 0-108 0,0 0-460 2</inkml:trace>
    </iact:actionData>
  </iact:action>
  <iact:action type="add" startTime="20301">
    <iact:property name="dataType"/>
    <iact:actionData xml:id="d9">
      <inkml:trace xmlns:inkml="http://www.w3.org/2003/InkML" xml:id="stk9" contextRef="#ctx0" brushRef="#br0">27677 7382 398 0,'29'144'310'2,"-29"-144"-113"3,0 0-73 2,0 0-66 1,9 0 7-2,8 0 1 2,3 0 14 0,1-3-33 0,0 1-19-2,-1 0-20 4,3-1-8-4,2-4-1 4,-1 4-41-6,6-4-69 4,-23 5-56 0,1-1-273 0</inkml:trace>
    </iact:actionData>
  </iact:action>
  <iact:action type="add" startTime="20628">
    <iact:property name="dataType"/>
    <iact:actionData xml:id="d10">
      <inkml:trace xmlns:inkml="http://www.w3.org/2003/InkML" xml:id="stk10" contextRef="#ctx0" brushRef="#br0">28591 7073 556 0,'0'0'167'3,"0"0"-49"4,0 0-71 0,0 0 21 1,-170 47 3-2,84-7 12 3,8 12-10-2,6 7-8 3,17 13-12-6,21 2-2 4,12-1-6 0,22-1-3-2,0-12 16 2,14-5-18 0,39-14 4 1,11-12-11-2,9-13 2-1,6-16-3 4,9 0-24 0,0-31-8-3,1-24-6-1,-14-11 0 3,-13-10 0 0,-27-8-1-6,-22 0-18 5,-13 5-30 1,-21 12-17-3,-55 18-113 3,24 45-20-5,-6 4-144 4</inkml:trace>
    </iact:actionData>
  </iact:action>
  <iact:action type="add" startTime="21155">
    <iact:property name="dataType"/>
    <iact:actionData xml:id="d11">
      <inkml:trace xmlns:inkml="http://www.w3.org/2003/InkML" xml:id="stk11" contextRef="#ctx0" brushRef="#br0">26223 8177 505 0,'0'0'190'2,"0"0"-56"5,0 0 27-1,0 0-22 1,200-10 6 1,-97-12 27 1,29-9-34-3,34-2-32 2,29-4-18 0,18-5-13 1,12 2-29-1,7 7-6 0,-1 6-12 15,-1 4-10-23,-20 10-18 0,-30 0-16 8,-34 2-17 0,-45-1-38-1,-26-2-72-1,-30-3-52 1,-45 15-49 1,-3 0-202 0</inkml:trace>
    </iact:actionData>
  </iact:action>
  <iact:action type="add" startTime="25847">
    <iact:property name="dataType"/>
    <iact:actionData xml:id="d12">
      <inkml:trace xmlns:inkml="http://www.w3.org/2003/InkML" xml:id="stk12" contextRef="#ctx0" brushRef="#br0">8804 15052 726 0,'0'0'139'4,"0"0"18"3,-210-60-21-1,54 60-36 1,-21 0-6 2,-19 32-15-2,-18 36-9 0,2 28-17 0,12 38-8 2,17 24-12 12,37 24 1-20,38 18 9 2,37 2 22 7,43-1-10-4,28 2-8 0,55-9-7 1,90-19 0 1,73-26-10 2,48-37-14-7,50-41-9 8,34-50-7-3,18-45-10 5,3-110 5-11,-42-71-3 5,-76-46-3 2,-93-18 7 3,-98 4 1-10,-62-11-8 6,-81 7-27-4,-72 22-6 5,-38 38-30-1,-20 67-77 0,104 142-86 1,16 5-142-1</inkml:trace>
    </iact:actionData>
  </iact:action>
  <iact:action type="add" startTime="30438">
    <iact:property name="dataType"/>
    <iact:actionData xml:id="d13">
      <inkml:trace xmlns:inkml="http://www.w3.org/2003/InkML" xml:id="stk13" contextRef="#ctx0" brushRef="#br0">32704 15407 28 0,'0'0'55'3,"0"0"-4"4,0 0 27 1,0 0-13-2,0 0-35 3,159-88 22-2,-137 76 59-2,-4 1 3 4,-7 5-7-1,5 2 22 1,-6 4 6-2,-2 0-52-1,-2 0-7 2,-2 0 3 0,-4 0-1-1,0 0-15 0,0 0-19 2,0 0-17 0,0 0-19-2,0 0-4-1,-16 0 8 2,-26 0 30 0,-19 0-2-2,-8 0 3 1,-5 0-5 3,-15 0 4 6,-7 0-9-16,-13 0 0 10,-2 0-1-4,-13 0 5 2,-16 0-19-4,-12 0 26 7,-1 0-24-6,2 4 0 4,9 8 2-3,4-2-2 1,2 0-1 2,5 6-1 4,0-4 4-12,10 3-11 9,2-11 0 0,4-4-4-6,6 3-1 3,7-3 3 1,1 0-1 0,8 3-5-4,1-1 6 4,5 3-7 2,1-1 7-1,1 2-9-1,0-4 0-4,-1 3 0 3,-1-3 0 6,-2 4 0-11,4 0 0 7,-1-1 0 0,5 7 0-3,-1 2 0 1,3 3 0 3,-3 6 0-6,6 4 0 5,3-5 0-3,6 2 0 1,9-2 0 1,15-2 0 2,13-4 0 2,12 1 0-11,2-12 0 9,9 6 0-4,0-6 0 3,1 4 0-5,5 11 0 5,-2 1 0 0,3 6 0 3,0 11 0-11,0 1 0 6,0 7 0 4,0 4 0-4,0 3 0-3,4 3 0 5,5 7 0 2,-5 5 0-8,3 4 0 6,-3 2 0 0,-1 2 0-1,3 0 0-2,-3 3 0 1,0 0 0 0,4 1 0 1,-5-6 0 5,5 0 0-12,5-3 0 6,-7 3 0 2,1-11 0 0,-2 3 0-5,-2-6 0 4,5-4 0-1,1 6 0 2,-4-9 0 1,2 7 0-6,0-12 0 5,-3-2 0-1,2-6 0-4,2 3 0 5,-1-9 0 0,1 5 0 1,-1 2 0-7,-5 5 0 6,3 6 0-1,-4 4 0-1,0-2 0 0,0-5 0 5,0-14 0-10,0-1 0 8,0-12 0-2,0-3 0-4,0 0 0 7,0 0 0-4,0 3 0 5,0 5 0-10,0-3 0 6,0 2 0 1,0 0 0-5,0-6 0 6,-4 4 0-2,3 1 0-3,1-8 0 2,0 3 0 1,0-13 0-1,0-2 0 3,0 0 0-6,0 7 0 6,0 2 0-3,0 8 0 0,1 2 0 1,13 0 0-1,-3-2 0 2,5-5 0-3,2-6 0 2,3 2 0 2,8-7 0 1,6 0 0-9,17-4 0 5,12 0 0 0,19-2 0 2,13 0 0-1,11 0 0-2,8 7 0 3,-5-5 0-2,-7 4 0 1,-5-2 0-2,-8 3 0 2,-4-7 0 1,-4 0 0-1,0 3 0-5,-1 2 0 6,7 7 0-2,5-5 0 2,0 3 0-3,7 2 0 1,9-7 0 3,1-3 0-2,-3-2 0-2,0 0 0 1,-12 0 0 1,-8 0 0 0,-4 0 0-1,-5 0 0 1,-5 0 0 2,1 0 0-3,-1 4 0-3,0-2 0 5,2 4 0-2,7-6 0 1,1 0 0-3,2 0 0 3,1 0 0 0,1 0 0 1,-9 0 0 1,-3 0 0-7,-6 0 0 6,-2-14 0-1,-5 3 0 2,3-5 0-5,-8 2 0 2,-2 1 0 2,-2 2 0-1,-9-1 0-3,-4 5 0 2,-5 1 0 4,-3 0 0-8,-2 1 0 8,5-1 0-6,-1 6 0 4,11 0 0-1,-3 0 0-3,-2 0 0 3,-6 0 0 2,-3 0 0-2,-2 0 0-4,-7 0 0 5,-5 0 0-4,-5 0 0 3,-2 0 0 0,-6 0 0 1,1 0 0-1,-5 0 0-1,2 0 0 0,-2 0 0 0,0-2 0 3,5-3 0-3,-4-21 0 2,-1-10 0-3,4-17 0 3,-4-21 0-5,0-25 0 3,0-16 0 2,0-30 0 0,0-16 0-2,0-11 0 1,0-6 0 0,0 0 0-4,0 13 0 6,0 7 0-5,6 8 0 3,4 13 0 2,4 8 0-6,-6 4 0 6,-1 2 0-4,-4 1 0 4,0 9 0-2,-3 3 0-2,0 6 0 0,0 16 0 1,0 20-19 2,0 13-62 0,-21 19-58-1,-14 3-77-5,16 33-88 6,0 0-215-2</inkml:trace>
    </iact:actionData>
  </iact:action>
  <iact:action type="add" startTime="32657">
    <iact:property name="dataType"/>
    <iact:actionData xml:id="d14">
      <inkml:trace xmlns:inkml="http://www.w3.org/2003/InkML" xml:id="stk14" contextRef="#ctx0" brushRef="#br0">31390 14111 600 0,'0'0'161'5,"0"0"-47"-1,0 0-2 4,0 0-46-1,0 0-22 2,0 0 12-3,0 0-13 3,32-88 16-2,-45 85-2 1,-16 3 9-2,-5 0-7 2,-8 11-7 1,2 27-20-2,3 9-2-1,6 2-13 2,13 1-4 0,10-9-2 0,8-11 0-2,0-5-6 2,0-11-2 1,31-12 0-2,1-2-3-1,5 0 0 3,-1-12-5-2,-2-24 4 1,-10-12-2-1,-3 0 0 0,-8 0 2 1,-10 13-1 0,2 12 2-1,-2 14 0 0,-3 6 1 3,0 3 0-4,0 0 2 1,0 12 10 1,6 49 25 0,4 20-33-1,3 25-4 2,-6-1 4 8,1 6 4-11,-8-5-3-6,0 6 0 8,-24-5-6 2,-7-9 0-6,-8-16 0 4,-1-24-2-1,-1-19-1 3,2-19-2-2,6-10-9-3,5-10-11 1,1 0-19 2,3-19-13 0,9-31-42 0,5-13-34 1,10-9 5-1,0 40-199 1</inkml:trace>
    </iact:actionData>
  </iact:action>
  <iact:action type="add" startTime="33338">
    <iact:property name="dataType"/>
    <iact:actionData xml:id="d15">
      <inkml:trace xmlns:inkml="http://www.w3.org/2003/InkML" xml:id="stk15" contextRef="#ctx0" brushRef="#br0">31758 14200 262 0,'0'0'268'5,"0"0"-97"2,0 0-9-1,0 0-55 1,0 0-32 4,0 0-9-5,4 4-16 0,-4 34-9 2,0 14 3 0,-6 12 7 0,-2 0 0-2,-2 11-7 3,3-9-2-2,-2-4-8 2,5-4-6-2,4-13-7-1,0-9-2 2,0-16 0 0,0-9-5-1,0-9 2 2,0-2-5-2,4 4 3 2,15-2-8-2,12-2-1 0,3 0-5 0,-2 0-2 3,8 0 1-5,-9-12-17 2,-5-5-11 2,3-2-12-1,-5-5-42 1,-7-8-76-2,-17 16-11 2,0 4-181-2</inkml:trace>
    </iact:actionData>
  </iact:action>
  <iact:action type="add" startTime="33836">
    <iact:property name="dataType"/>
    <iact:actionData xml:id="d16">
      <inkml:trace xmlns:inkml="http://www.w3.org/2003/InkML" xml:id="stk16" contextRef="#ctx0" brushRef="#br0">32124 14234 351 0,'0'0'229'2,"0"0"-107"4,0 0-30 2,0 0-64 0,0 0 1-3,0 0 21 3,0-11-32 1,0 11 7-1,0 0 19-2,0 0 24 2,0 19 10 0,-2 23-13 1,-8 12-7-3,7 6-22 3,-4 6-1-2,7-6 4 3,-2-4 6-4,2-8-12-1,0-15-16 12,0-6-11-16,0-10 6 6,0-6-1 3,0-3-5-6,0-4-3 5,0 3-3-3,19-4 0 4,2-3-7-5,3 0-13 4,-4 0-32-2,5-7-34 3,-7-22-53-3,-15 7-107 0,1 3-207 5</inkml:trace>
    </iact:actionData>
  </iact:action>
  <iact:action type="add" startTime="34171">
    <iact:property name="dataType"/>
    <iact:actionData xml:id="d17">
      <inkml:trace xmlns:inkml="http://www.w3.org/2003/InkML" xml:id="stk17" contextRef="#ctx0" brushRef="#br0">32243 14354 338 0,'0'0'226'4,"0"0"5"3,0 0-43 0,0 0-55 0,-212-19-22 2,138 19-10-2,-8 24-27 2,0-1-7-3,6 2-45 3,5-4-13-1,15-2-9 1,5-2-2-5,16-7-1 4,11-10-68-1,24 0-114 2,0 0-199-4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2T23:27:36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89">
    <iact:property name="dataType"/>
    <iact:actionData xml:id="d0">
      <inkml:trace xmlns:inkml="http://www.w3.org/2003/InkML" xml:id="stk0" contextRef="#ctx0" brushRef="#br0">1889 7619 388 0,'0'0'572'3,"0"0"-461"4,0 0-33 1,0 0 21 0,0 0-21-1,0 0-10 2,-206-33-16-2,127 33-7-2,-1 0 18 4,-2 2-1-2,-3 27-1 2,-2 3-8-3,-8 7-12 2,1 7-4 0,2 7-14 0,5 9-4-1,5 4-4 3,3 8 1 1,8 3-1-7,11 5 6 5,5-1-12-1,11-1 4 0,2 1 3-2,9 3-5 0,2 0-3 1,0 6 1 0,11 3-5 5,-2-4-3-9,5-1 2 5,-1-2-3 1,5-10 0 3,4-2 2-10,2 3 0 6,7 0 10 0,0 2-3 4,0 3 1-10,13 2-5 4,12 4 6 4,8-3-6-1,1-3-5-4,-2-6 0 2,5-4 0 3,2-7 0-2,8 1 0-3,11 3 0 1,0-3 0 2,8 2 0 3,-6-3 0-8,8-5 0 6,-2-5 0 0,11-6 0-3,7-9 0 3,11 0 0 0,5-11 0-4,-1-2 0 4,6-17 0 0,-4-5 0-6,4-5 0 5,8 0 0 2,6-5 0-5,2-21 0 3,-8-1 0 1,-10 5 0 0,-17 3 0-5,-17 3 0 4,-8 1 0 1,-5 3 0-1,3-5 0-4,9-8 0 6,1 0 0-2,4 0 0 1,-2 4 0-6,-8 2 0 8,-8-3 0-6,-4 0 0 5,-2-5 0-2,-5-8 0-2,7-3 0 0,-3-8 0 2,1 0 0 2,-1-4 0-5,7-13 0 4,0-9 0-3,7-10 0 3,3-6 0-1,-6 1 0 3,1 1 0-10,-11 5 0 7,-9 1 0 1,-11-4 0 0,-3-9 0-2,-12-9 0-3,-2-18 0 6,-10-17 0-3,-2-7 0 3,0-5 0-6,-4 3 0 3,-28 11 0 2,-10 6 0 0,-13 3 0-1,-17 1 0 0,-19 4 0 2,-24 4 0-7,-7 12 0 4,-15 19 0 3,-3 24 0-3,-4 30 0-2,7 27 0 5,13 5 0-6,21 30 0 5,17 27-3-1,20 12-141 0,63-34-121-1,3-5-115 9</inkml:trace>
    </iact:actionData>
  </iact:action>
  <iact:action type="add" startTime="15814">
    <iact:property name="dataType"/>
    <iact:actionData xml:id="d1">
      <inkml:trace xmlns:inkml="http://www.w3.org/2003/InkML" xml:id="stk1" contextRef="#ctx0" brushRef="#br0">11920 18187 351 0,'0'0'233'4,"0"0"-91"2,0 0-41 3,0 0-27-3,0 0-30 1,0 0 8 0,0 0 17 2,0 0 1-1,11-3-1-2,-7 3-3 3,-4 0-2-2,0 0-6 1,3 0-13-1,-3 0-14 0,3 0-7 1,-3 8-19 1,0 8-2-2,0-8 1 0,3 4 5 1,-3 0-1-1,4 0 0 1,-4-1 8-1,0-5 1 0,3 1-11 2,-3 5 5-3,0-4 1 1,0 8-2 2,0-5-5-1,0 2-1-3,0-1-2 5,0 2 4-3,0-4-4 1,0-1-2-2,0 8 1 1,0-7 1 3,0 9-2-3,0 0 0 8,0 0 1-14,0-2-1 7,0 2 1 1,0-6 0-1,0-1 1-4,0-8 0 5,0 3-2-1,0-7 3-4,0 5 1 6,0 3-2-3,0-8 0 0,0 7-2-1,0-7 1 3,0 0 2-2,0 4 0 4,0-4-1-8,0 5 1 7,0 3 2-2,0-2-4-1,0 0 1-1,0-6 1 1,0 0-1 3,0 0-1-4,0 0-1 2,0 0 1-1,0 0 0 2,0 0 0-2,0 0 1-1,0 0 0 1,0 0 0 2,0 0 9-2,0 0-5-1,0 0-1 3,0 0-1-2,0 0 0 2,3 0-1-3,8 0-3 2,2 0 3-1,-1 0-2 1,3 0 0 0,0 0 2 0,1 0 0 1,5 0 9-1,0 0-3-4,-4 0 1 4,5 0 1-1,-6 0-2-1,-1 0 0 2,0 0 0 0,-1 0-2 1,1 0-4 0,8 0 0-5,-6 0-1 5,2 0 4-2,3 0 6 2,-1 0 2-2,-2 0 1 0,8 0-1 0,-3 0-5 1,0 0 0-1,-1 0 3 0,6 0 2 3,-3 0-3-3,6 0 7-1,1 0-10 3,1-6-2-2,-1-5 6 0,-3 6-4 2,0-2 5-3,-5 0-6 2,-4 2 1 0,-3 2-1-2,-1-2-2 2,3-2 3 1,0 7-2-1,5-4 1 1,3-2 2-5,6 0-5 3,-4 3-4 1,1 1 0 0,6 2 0 0,-5-2 0 1,5 2 0-1,-6-6 0-4,-2 0 0 3,1 1 0 1,5-1 0 1,-4 4 0-1,5-3 0-1,-5 5 0-1,-2 0 0 4,-5-6 0-3,7 6 0 0,-4-6 0 1,3 2 0 1,5-3 0-5,-5 4 0 3,-1-7 0 2,5 4 0 0,-3-2 0-1,-1 3 0-2,4-6 0 3,-3 5 0-2,-2 4 0-3,5-3 0 5,3-1 0-2,-1 0 0 1,4 1 0-1,2 2 0 0,0-3 0 1,1 1 0 1,-1 5 0-5,0-5 0 5,8-4 0-1,-2 6 0 1,1 1 0-2,-4 2 0-1,-2-5 0 3,-5 5 0-2,-7 0 0 1,1 0 0 0,-5 0 0 0,1 0 0-1,-1 0 0 0,-5 0 0 1,8 0 0 1,-5 0 0-6,8 0 0 5,-3 0 0 1,-2 0 0-1,-1 0 0 0,-3 0 0-1,7 0 0 3,-2 0 0-6,1 0 0 4,-3 0 0-2,1 0 0 2,-3 0 0 1,-1 0 0-3,-4 0 0 3,7 0 0-2,-3 0 0 1,0 0 0 5,0 0 0-9,0 0 0 2,-6 0 0 3,-3 0 0-3,1 0 0 0,2 0 0 4,1 0 0-3,2 0 0 2,0 0 0-3,6 0 0 1,-3 0 0 0,1 0 0 0,-1 5 0 2,-3-5 0-3,3 2 0 2,-1 1 0-1,-3-3 0 0,2 0 0 1,2 2 0-1,-4-2 0 1,8 0 0-2,-3 0 0 3,2 7 0-1,3-7 0 0,1 0 0 1,0 0 0-4,-1 0 0 4,-5 0 0-1,2 0 0 0,-9 0 0-3,3 0 0 4,-2 0 0-3,-3 0 0 2,4 0 0-2,-4 0 0 3,-2 0 0-1,-1 0 0-3,-5 0 0 4,-1 0 0-1,-4 0 0-1,0 0 0 0,-3 0 0 1,1 0 0 2,-1 0 0-4,0 0 0 1,0 0 0 1,0 0 0-2,0 0 0 5,0 0 0-8,0 0 0 7,9 0 0-4,-1 0 0 5,0 0 0-8,2 0 0 6,-5 0 0-2,-1 0 0 2,0 0 0-4,-4 0 0 4,0 0 0 0,0 0 0-3,0 0 0 1,0 0 0 0,0 0 0 2,0 0 0-2,0 0 0-1,3-9 0 3,-2-32 0-2,4-14 0 3,-3-13 0-1,1 3 0-5,3-9 0 4,1 14 0-1,-2 16 0 3,0 14 0-6,-5 17 0 7,0 9 0-8,0 4 0 5,0 0 0 0,0 0 0 1,0 0 0 0,0 0-71-3,0 22-157 1,-10-3-176 2,1 0-405-1</inkml:trace>
    </iact:actionData>
  </iact:action>
  <iact:action type="add" startTime="21475">
    <iact:property name="dataType"/>
    <iact:actionData xml:id="d2">
      <inkml:trace xmlns:inkml="http://www.w3.org/2003/InkML" xml:id="stk2" contextRef="#ctx0" brushRef="#br0">16469 16649 510 0,'0'0'285'4,"0"0"-156"5,0 0-45-4,0 0-11 5,0 0-37-6,0 0-12 4,0 0-8 0,0 0-6 0,18-23 3-2,-14-20 1 2,7 0 1 0,1-3-4 0,3-4 4-1,-2 4 0 0,2 7 6 2,-3 6 1-2,0 11-3 1,0 7 0-2,-5 6-4 2,-2 6 4 0,-2 3 5-2,-3 0-1 3,3 0 12-2,7 0-1 2,5 0-2-4,4 25-14 3,-1 11 3 0,-4 7-10 1,2 0-6-3,-6 5-2 2,-2-2-2 0,-7-5-1 0,-1-1-6-2,0-9-11 2,0-4-18 6,0-2-49-5,0-2-41-9,0-23-44 9,0 0-229-2</inkml:trace>
    </iact:actionData>
  </iact:action>
  <iact:action type="add" startTime="21939">
    <iact:property name="dataType"/>
    <iact:actionData xml:id="d3">
      <inkml:trace xmlns:inkml="http://www.w3.org/2003/InkML" xml:id="stk3" contextRef="#ctx0" brushRef="#br0">17038 16352 425 0,'0'0'249'6,"0"0"-144"2,0 0 7-4,0 0-46 4,0 0-36 0,0 0 5 0,-88 84 15-2,75-53-11 2,4 5 15 0,9 7 9 0,0-9 1-2,0 2-8 2,6-3-18 2,12-10-11-4,6-10-4 0,-4-7-7 2,3-6-4 0,-5 0-12 0,3-23 0-1,-3-19-5 1,-5-4 4 0,-9 3 0 0,1 2 0-2,-5 12 0 4,0 3-19-4,0 9-14 4,0 10-34-5,0 5-55 2,0 2-89 2,-5 0-276-2</inkml:trace>
    </iact:actionData>
  </iact:action>
  <iact:action type="add" startTime="22323">
    <iact:property name="dataType"/>
    <iact:actionData xml:id="d4">
      <inkml:trace xmlns:inkml="http://www.w3.org/2003/InkML" xml:id="stk4" contextRef="#ctx0" brushRef="#br0">17195 16751 553 0,'0'0'229'4,"0"0"-118"6,0 0-29-6,0 0-34 2,0 0-17 2,0 0 1 1,61-83 9-2,-49 48-10 0,1 1-1 2,1-1-1-2,2 8-1 1,-2 8 10-1,5 8-9 0,-3 7 4 1,-1 4 13 0,2 0-9-1,6 15 19 0,-3 20-26 2,2 7-14-2,-2-1-8-1,-3 2-4 2,-7-12-4 0,1-4-1 0,-5-6-15 3,-6-9-31-4,0-10-71-1,0-2-36 2,0 0-92-3,0 0-371 3</inkml:trace>
    </iact:actionData>
  </iact:action>
  <iact:action type="add" startTime="22708">
    <iact:property name="dataType"/>
    <iact:actionData xml:id="d5">
      <inkml:trace xmlns:inkml="http://www.w3.org/2003/InkML" xml:id="stk5" contextRef="#ctx0" brushRef="#br0">17641 16563 572 0,'0'0'259'2,"0"0"-118"3,0 0-25 3,0 0-29 0,0 0 6-1,0 0 0 0,59-17-1 1,-41 17-34 0,3-6-18-1,-2 6-7 1,0 0-9 0,4 0-14 0,-5-3-9-2,1 3-1 2,-4 0-8 0,-2 0-36 2,-7 0-36-6,-2-3-89 5,-4 3-37-2,0 0-252 2</inkml:trace>
    </iact:actionData>
  </iact:action>
  <iact:action type="add" startTime="23080">
    <iact:property name="dataType"/>
    <iact:actionData xml:id="d6">
      <inkml:trace xmlns:inkml="http://www.w3.org/2003/InkML" xml:id="stk6" contextRef="#ctx0" brushRef="#br0">18168 16491 460 0,'0'0'203'4,"0"0"-85"4,0 0-19-3,0 0-42 3,0 0-22 0,0 0 28 0,-51 8-13 0,27 19-9-1,10 4-3 1,6 1-3 0,2 5-11-1,6-3 5 0,0-1-8 1,0 3-5 0,9-7-6-1,16-12-7 0,-5-3 4 4,8-14-7-4,-7 0 7-3,-3-28-7 4,-2-12 0 1,-8-2-10-2,-5-7-13-1,-3 8-14 3,0 5-31-1,0 6-22-1,0 17-69 1,0 13-161 0,0 0-289 0</inkml:trace>
    </iact:actionData>
  </iact:action>
  <iact:action type="add" startTime="23447">
    <iact:property name="dataType"/>
    <iact:actionData xml:id="d7">
      <inkml:trace xmlns:inkml="http://www.w3.org/2003/InkML" xml:id="stk7" contextRef="#ctx0" brushRef="#br0">18323 16761 564 0,'0'0'251'1,"0"0"-78"3,0 0-62 1,27-174-44 3,-17 127-12 2,-3 8-20-1,1 12-2-2,1 6-11-1,1 9-4 3,1 7-8-2,5 0-6-1,2 5-1 2,3 0-3 0,3 0-15 7,-4 0-23-13,0 0-28 7,-2 0-40-3,-18 0-68 3,0 0-183-4</inkml:trace>
    </iact:actionData>
  </iact:action>
  <iact:action type="add" startTime="23749">
    <iact:property name="dataType"/>
    <iact:actionData xml:id="d8">
      <inkml:trace xmlns:inkml="http://www.w3.org/2003/InkML" xml:id="stk8" contextRef="#ctx0" brushRef="#br0">18704 15922 296 0,'0'0'224'4,"0"0"-100"3,0 0-12 0,0 0-60-1,0 0-17 3,0 0 29-3,21 156 3 2,-15-80 0 2,-2 6 6-4,5 3-11 1,-4 5-2 0,1-2-29 4,-6-7-11-6,3-1-13 2,-3-11-4 2,0-14-3-3,0-12 0 3,0-16-14-4,0-10-37 6,0-17-54-5,0 0-100 5,0-8-313-8</inkml:trace>
    </iact:actionData>
  </iact:action>
  <iact:action type="add" startTime="24019">
    <iact:property name="dataType"/>
    <iact:actionData xml:id="d9">
      <inkml:trace xmlns:inkml="http://www.w3.org/2003/InkML" xml:id="stk9" contextRef="#ctx0" brushRef="#br0">18777 16441 380 0,'0'0'250'2,"0"0"-167"5,0 0 13 1,0 0-66-1,0 0-27 4,-156-26-3-6,129 15-12 2,21 2-101 1,2 2-161 0</inkml:trace>
    </iact:actionData>
  </iact:action>
  <iact:action type="add" startTime="24347">
    <iact:property name="dataType"/>
    <iact:actionData xml:id="d10">
      <inkml:trace xmlns:inkml="http://www.w3.org/2003/InkML" xml:id="stk10" contextRef="#ctx0" brushRef="#br0">18871 15996 62 0,'0'0'409'2,"0"0"-245"3,0 0-37-1,0 0-16 4,56 142-52 1,-45-99-1 0,-2 6 7-3,3 6-6 3,-3 2 0 0,1 5-5-2,-6 1-2-2,3-7-16 3,-4-3 0-1,-3-10-17 3,4-13-9-3,-4-11-1-1,0-8-6 1,0-11-2 1,1 0-1-2,9 0 0 4,7 0 0-2,6-5 0-2,5-14-2 1,-4-6 1 0,0 9 1 2,0 1 1-2,-6 11-1 2,-2 4 2-1,-3 0 0 1,-2 0 1-4,-1 16-2 2,1 15-1 1,-4 1-1-1,-4 0 0 0,-3-4-6 1,0-14-17 0,0-4-32-1,0-7-20 0,0-3-33-1,0 0-58 5,0 0-102-6,0-10-52 6</inkml:trace>
    </iact:actionData>
  </iact:action>
  <iact:action type="add" startTime="24779">
    <iact:property name="dataType"/>
    <iact:actionData xml:id="d11">
      <inkml:trace xmlns:inkml="http://www.w3.org/2003/InkML" xml:id="stk11" contextRef="#ctx0" brushRef="#br0">19478 16415 336 0,'0'0'228'2,"0"0"-81"4,0 0-45 1,0 0-47 1,0 0 6-2,0 0 3 2,-2 86 8-1,-4-53-25 2,6 3 6-2,0 3-12 0,0 7-18 2,0-8-13-1,11-2-6-2,8-17-2 3,-4-6-2-1,-1-13 2-2,0 0-2 0,-2-3-2 3,0-26-7 1,-7-18-2-3,-1-2-16-2,-4-4-11 7,0 7-14-7,0 6-32 2,-17 13-119-1,13 27-109 2,-2 0-197 0</inkml:trace>
    </iact:actionData>
  </iact:action>
  <iact:action type="add" startTime="25146">
    <iact:property name="dataType"/>
    <iact:actionData xml:id="d12">
      <inkml:trace xmlns:inkml="http://www.w3.org/2003/InkML" xml:id="stk12" contextRef="#ctx0" brushRef="#br0">19794 16415 196 0,'0'0'413'2,"0"0"-262"6,0 0-59-1,0 0-34-1,0 0-38 1,0 0 0 1,0 0 33 1,-5-4-9-3,-11 21-2 5,5 4 2-6,0 14-1 6,11 1-17-7,0 8-13 5,0 1-12 2,4-11 0-5,14-11-1 1,3-15-1-1,2-8 1 3,-9 0-2 4,0-14-6-11,-1-20-5 6,-9-12-1 1,-1 12 2-5,-3-5 6 6,0 12 5-6,0 14 1 4,0 7 1 1,0 0 0-1,0 6 0-2,0 6 19 1,0 40 7 1,0 27-12 1,0 26-1-4,0 13 4 6,0 6 9-5,0-5-7 2,-9-12-2 1,-3-14-2-5,-4-16-10 4,-2-8-5 1,-9-15-1-5,-5-12-1 8,-4-17-13-1,-6-12-33-8,5-7-39 5,5-33-34-4,25-4-80 7,7 2-210-8</inkml:trace>
    </iact:actionData>
  </iact:action>
  <iact:action type="add" startTime="25678">
    <iact:property name="dataType"/>
    <iact:actionData xml:id="d13">
      <inkml:trace xmlns:inkml="http://www.w3.org/2003/InkML" xml:id="stk13" contextRef="#ctx0" brushRef="#br0">20144 16510 460 0,'0'0'157'2,"0"0"-49"5,0 0-24 1,0 0-45-1,0 0-13-1,0 0 8 2,28-11 32 0,-46 11 8-2,3 16-8 4,2 15-7-4,-1 3-17 3,7 12-6-2,7 7-9-1,0-3-15 2,0 5-8 0,0-21-1 0,12-8-2-2,1-21-1 3,1-5 0-2,2-5 0 1,2-37-7 4,-2-9-4-8,-11-5-13 3,1-1 2 0,-6 6-7 0,0 10-16 2,0 5-17-2,0 17-32 0,0 8-79 2,-4 11-142-3</inkml:trace>
    </iact:actionData>
  </iact:action>
  <iact:action type="add" startTime="26031">
    <iact:property name="dataType"/>
    <iact:actionData xml:id="d14">
      <inkml:trace xmlns:inkml="http://www.w3.org/2003/InkML" xml:id="stk14" contextRef="#ctx0" brushRef="#br0">20263 16784 320 0,'0'0'203'2,"0"0"-86"3,0 0 10 2,0 0-28 2,79-158-41-2,-61 112-22 3,-3 17-1-3,1 10-1 2,-8 7 2 3,1 10-10-11,1 2-5 8,2 0 3-1,4 16-5 1,0 30-19-5,-4 10 0 4,2 1-1 3,-8-11-3-5,-3-10-9-1,1-14-13 3,-4-6-34 0,0-13-56 1,0-3-102-4,0 0-159 4</inkml:trace>
    </iact:actionData>
  </iact:action>
  <iact:action type="add" startTime="26329">
    <iact:property name="dataType"/>
    <iact:actionData xml:id="d15">
      <inkml:trace xmlns:inkml="http://www.w3.org/2003/InkML" xml:id="stk15" contextRef="#ctx0" brushRef="#br0">20748 16563 321 0,'0'0'201'2,"0"0"-158"6,0 0 13-2,0 0 45 3,0 0-16-1,0 0 5-3,-31 46-15 4,21-22-23-1,1-2-13 0,5 2-14-2,4-5-11 3,0 1-4-2,0-1-5 2,0-5-5-3,0-7 1 1,10-7-2 1,7 0-2 0,-1-10-4-1,3-26-9 2,-7-8 6-2,-4 2 3 0,-1 11-4 0,-4 6 6 1,-3 14 3 0,0 9 2 0,0 2 0-2,0 0 1 1,0 32 2 3,0 17 0-3,0 8-1-1,0-7-2 2,0-6 0 0,0-17-3-3,0-6-15 3,0-18-45 0,13-3-57 2,-9 0-113-4,3-13-103 1</inkml:trace>
    </iact:actionData>
  </iact:action>
  <iact:action type="add" startTime="26759">
    <iact:property name="dataType"/>
    <iact:actionData xml:id="d16">
      <inkml:trace xmlns:inkml="http://www.w3.org/2003/InkML" xml:id="stk16" contextRef="#ctx0" brushRef="#br0">20982 15881 391 0,'0'0'219'2,"0"0"-110"8,0 0 25-7,0 0-41 4,0 0-42-1,20 200 4 2,-20-100-2 1,0 13-12-1,0-2-4-2,3-6-23 2,2-16-3 6,2-9-10-11,-1-22-1 3,-2-6-6 4,2-14-47-4,-2-9-66 3,-4-29-167-5,4 0-300 5</inkml:trace>
    </iact:actionData>
  </iact:action>
  <iact:action type="add" startTime="27392">
    <iact:property name="dataType"/>
    <iact:actionData xml:id="d17">
      <inkml:trace xmlns:inkml="http://www.w3.org/2003/InkML" xml:id="stk17" contextRef="#ctx0" brushRef="#br0">16432 17497 617 0,'0'0'296'6,"158"-9"-76"2,-48 7-57-5,32 2-19 5,45-2-57 0,37 2-5 0,49-12 2-1,46 4-21 1,38-2-6 12,32 1 1-18,12 6 0 11,-1 3-4-13,-16 0-10 7,-13 12-24 4,-24 5-20-9,-24 0 0 5,-41 2 0 3,-53-7 0-4,-72 3-18 2,-68-8-24 2,-59 1-32-6,-30-8-86 5,-42 0-129 0,-30 0-72-2,1-3-478-2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03:07:26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6">
    <iact:property name="dataType"/>
    <iact:actionData xml:id="d0">
      <inkml:trace xmlns:inkml="http://www.w3.org/2003/InkML" xml:id="stk0" contextRef="#ctx0" brushRef="#br0">670 10536 774 0,'0'0'168'1,"0"0"-35"7,0 0-43 0,0 0-12 0,0 0 9-2,0 0 9 2,0 0-15 0,24-4-6 0,-8 4-12-2,4 0-7 2,5 0-11 0,5 0-13 0,1 0 15-2,2 0-22 2,1-2 9 0,3 2-11 0,2-2-5-2,5 2 4 3,3 0-11-2,4 0 7 1,5 0-8 0,-1 0 14-1,3 0-16 1,0 0 18 1,-5 0-23-3,5 0-3 6,-2 0 0-4,4-4 0-1,-3 4 0-3,1 0 0 4,2 0 0-2,2 0 0 5,-2 0 0-4,2 0 0 0,-1 0 0-3,-5 0 0 6,4 0 0-5,-11 0 0 5,2 0 0-4,-6 0 0 4,-4 0 0-6,4 0 0 4,-7 0 0 6,6 4 0-9,-6 4 0 1,8-4 0-1,2-4 0 4,-1 7 0 4,-2-7 0-11,0 0 0 5,-3 0 0 0,5 0 0 1,-2 0 0-2,4 0 0 6,-1 0 0-3,-1-11 0-3,-2 5 0-2,-10-1 0 4,5 0 0-1,-8 4 0 3,1 1 0-3,-2 0 0-2,-4 2 0 2,4 0 0 1,-6 0 0-1,7 0 0 1,-2 0 0 1,1 0 0-2,-3 0 0 0,8 0 0 0,-3 0 0 5,4 0 0-3,3 0 0-6,-1 0 0 5,-4 0 0-2,6 0 0 2,-1 0 0-2,2-9 0 3,-1 1 0 1,0 0 0-4,-2 2 0 2,-2 1 0-2,-2 2 0 1,3-2 0 2,-1 1 0-4,5 4 0 3,3-1 0 1,5 1 0-4,-4-4 0 3,8 1 0 0,0-2 0 4,-2 1 0-1,3 4 0-9,0-8 0 6,-4 6 0-3,4 0 0 3,0-1 0-1,0 3 0 2,-6-2 0-2,6 2 0 1,0 0 0-3,4-3 0 7,-4 3 0-3,-5 0 0 2,3 0 0-10,-3 0 0 4,-3 0 0 4,3 0 0-2,-4 0 0-1,1 0 0 2,-1 0 0 0,-2 0 0 0,7-3 0-2,-4-1 0 2,6 2 0 0,-8 2 0 0,0-2 0-2,-5 2 0 4,-5 0 0-4,3 0 0 5,-4 0 0-4,3 0 0 0,-5 0 0 1,2 0 0-4,3 0 0 4,2 8 0-1,1-2 0 2,-2 1 0-2,5-1 0-1,-4-2 0 5,1 3 0-5,-3-5 0 1,-4 5 0-1,-2-6 0 2,-3 3 0 0,-6-4 0 0,1 0 0-2,-3 0 0 5,-1 2 0-7,0-2 0 6,5 3 0-5,-4-3 0 3,9 3 0 1,1-3 0 1,-2 0 0-3,-4 0 0-2,0 0 0 3,-6 0 0-1,1 0 0-2,-4 0 0 4,1 0 0 0,-2 0 0 0,4 0 0-4,0 0 0 4,-2 0 0-2,-6 0 0 1,-7 0 0-3,-3 0 0 2,0 0 0 2,0 0 0-1,0 0 0-2,-3 0-104 2,-34-8-197 1,19 3-56-1,-3 1-498-1</inkml:trace>
    </iact:actionData>
  </iact:action>
  <iact:action type="add" startTime="5525">
    <iact:property name="dataType"/>
    <iact:actionData xml:id="d1">
      <inkml:trace xmlns:inkml="http://www.w3.org/2003/InkML" xml:id="stk1" contextRef="#ctx0" brushRef="#br0">13979 9595 551 0,'0'0'243'4,"0"0"-79"2,0 0-26 2,0 0-39 0,0 0-14 0,0 0 11-2,0 0-28 3,14 0-22-2,-14 0-11 1,0 0-5 0,-10 0 25-2,-19 0-12 2,-9 0 3 0,-2 0-15-2,6 0 7 2,-2 0-18 1,5 0 15-2,-5 3-10 2,7 4-2-4,-4 8 1 3,-3 0-4 0,-2-1 1-2,0 5-12 4,5 1 7-2,-4-1-16 0,4 0 4-2,-1 0-4 4,3 3 0-4,1-3 1 4,3 3 0-6,2 0 3 2,1 1-2 4,3 1 7-3,2-2-9 0,0-1 7 4,9 1-5-3,-7 2-1-1,10 1 0-1,-3 0 2 0,0 6-3 1,2 1 1 2,1 1-4-4,2-1 7 4,-3 1-3 2,6-4 3 1,0 2-8-11,-1 0 5 4,0-1-1 3,3 5 0 0,-6 1 1-2,5 2-3 2,-2-1 4 0,3 3-3 0,0-5 4-2,0 1-5 7,0-3 4-3,0-3-3-7,0-3 1 4,0 2 0-2,0-2 0 3,0-4 2 0,3 2-6-1,12-6 8 0,-2 0 0 5,-2-2-1 0,5 2-5-11,-3 0 4 5,-2 3-3 2,2-3 1-1,2 3 0 0,-4-3-1 2,5-2 3 0,-1-2-3-4,1 2 2 1,1-1 5 2,5 1-4 0,2-1-2 1,-4-3 1-3,8 4-1 1,-2-3 0 1,-2 0 1 0,3-3-5-2,4 2 8 2,-2-3-3 1,2 6 2-2,0-6-5-1,2 0 3 7,-5 0-1-7,0-6 0 1,-3 1 0 0,1 2-1-3,-5-2 4 5,2 4-3 3,2-5 2-6,0 0-1 0,-1 1-1 1,-1-2 0 0,-1 1 0-1,2-4-2 3,7 0 1-1,-4 0-2 0,4 0 1-3,-2 0 4 3,3 0 0 0,-1 0 1 4,-1 0-6-6,-1 0 3 1,-1-4-1 1,-4-4 1-3,2-7 0 1,-2 1-3 2,-3 2 6 0,3-5-6 0,-6 3 6-1,3 2-6 0,-5-5 3 3,2 5 0-3,1 2-1 1,-1-4 1-1,-1 5-1 0,3 1 3 2,-2-1-6-4,-7 1 8 2,8 3-4 2,-4-6 3 0,3 1-6-2,1-2 2-2,-1 2 1 3,3-1-1 1,-2 3-1-4,-1-6 1 3,0 0 2 1,-4-2-4 1,-1 0 6-5,0-1-6 2,-2 0 2 1,-4 1-1 0,-3-1 1-1,3-2 1 0,-4-5-2 0,-1 0 1 1,3-5-2 1,-2 5 6-1,0 2-6-2,-3 1 5 1,0-4-4 0,0-2 0 2,0-3 1-3,0-1-2 5,0-2 6-8,-3 3-10 8,-7-4 13-3,0-2-8-3,2-4 4 3,-3 6-4-2,-2-5 2 2,-5 1 0 1,-2 2 0-5,0 5-2 5,-1 0 1-1,0 0 2 0,0 7-5-2,2-5 8 2,-1 5-7 0,4-2 5 1,0 1-2-4,2-3 0 7,1-2 0-4,-2 0-2-1,-4-2 2-2,1-4-1 2,0 3 2 1,-1 3-2-2,-5 2 7 1,5 6-12 3,-4 1 7 1,-4 6-3-7,-7-2 2 1,-6 3-3 3,-8 2 1 0,-6 7 1 0,-9 3-1-2,3-1 4 2,-2 3-5 0,6 0 3 3,5 0 0-4,4 0-20 0,8 0-52-2,7 0-51 5,1 5-88-4,31 0-118 0,0 1-644 1</inkml:trace>
    </iact:actionData>
  </iact:action>
  <iact:action type="add" startTime="7668">
    <iact:property name="dataType"/>
    <iact:actionData xml:id="d2">
      <inkml:trace xmlns:inkml="http://www.w3.org/2003/InkML" xml:id="stk2" contextRef="#ctx0" brushRef="#br0">17268 9649 619 0,'0'0'246'5,"0"0"-92"4,0 0-37-1,0 0-43-2,0 0 0 2,0 0-2 0,0 0 0 1,21-8-26-4,-21 6 2 3,0-5-17 0,-4-3 7 0,-23 3 14-2,-5-5-20 2,-2 4 11 0,-3-1-7 0,1 7 1-2,-4 2 2 3,-2 0-6-2,0 0-22 1,-1 0 1-3,-2 0-2 7,-3 0-9-7,7 0 9 4,-4 0-7-4,-1 0 13 8,2 8-6-5,0 5 15-5,2 4-13 4,-9 0 3 2,7 2-10-1,-2 0 1-1,-1 3 1-3,12-3-7 4,-2 0 3 1,2-2 0 2,-2 3 5-6,1 3-6 4,-1-1 8-3,0 5-8 1,8-3 4-1,-4 5 1 3,7-8-7-1,2 1 0 1,5 0 0-1,1 2 0-3,4 6 0 3,-2 4 0-1,4 4 0 2,3-1 0-4,-2 7 0 5,7 1 0-4,1-2 0 0,0 0 0 3,3-1 0 2,-4 2 0 0,4 0 0-10,-6-1 0 6,6-2 0 1,0-2 0-1,0-8 0-1,0-8 0 4,0 6 0-4,0-2 0 3,3 2 0-4,18 1 0 3,7 4 0 0,-1-7 0 1,7 1 0 1,0-4 0-1,1 3 0-5,2-3 0 4,2 4 0-4,5-1 0 4,1 2 0 3,7 0 0-4,-4-5 0-2,3-2 0 2,-2-8 0 5,4-7 0-5,2 0 0-1,2-2 0-1,1-5 0 3,6 0 0 1,-2 3 0-4,3-3 0 5,-3 0 0-1,-2 0 0-3,-9 0 0 1,1 0 0-1,-7 0 0 4,-5 0 0-4,-5-3 0 4,-2 3 0-1,-11 0 0-5,1-3 0 4,-6 1 0-3,2-5 0 5,3-3 0-4,-1-6 0 4,3-11 0-5,4-16 0 3,2-13 0 2,1-13 0-3,-2-5 0 0,-1-8 0-2,1 0 0 5,-3-3 0-3,-4 1 0-1,-4-1 0 1,-7-2 0 3,-8-2 0-4,-3 0 0 3,0 1 0-1,-3 4 0-2,-26 7 0 1,-8 10 0-2,-14 13 0 4,-5 5 0 2,-12 10 0-2,-4 10-3-5,-8 6-26 3,-4 10-41 0,-2 11-42 1,-4 2-82-2,62 0-116 2,7 2-296 1</inkml:trace>
    </iact:actionData>
  </iact:action>
  <iact:action type="add" startTime="10467">
    <iact:property name="dataType"/>
    <iact:actionData xml:id="d3">
      <inkml:trace xmlns:inkml="http://www.w3.org/2003/InkML" xml:id="stk3" contextRef="#ctx0" brushRef="#br0">30136 4225 20 0,'0'0'87'4,"0"0"-2"4,0 0-24-2,0 0-30 2,0 0-12 0,0 0 13 0,0 0 20-2,24 3 2 2,-24-3 11 0,0 0 9 0,0 0 3-2,0 0-13 2,0 3-8 0,0-3 7 0,0 0 1 0,2 0 8-2,-2 0-10 3,0 0-15-2,0 0-4-1,0 0-9 2,0 0 11 0,0 2-11 0,0 0-8-2,-8-2 7 2,-10 0-2 0,-6 0-13 0,-7 0 4-2,-3 0 2 2,-4 0-1 0,-7 3 6 0,4 1-12-2,-4 1 5 2,2-2-16 3,4 5 13-4,-5-4-13 0,-3 5 3 3,5-3-2-1,-9 2-1-3,1-2 5-1,-5 1-8 2,-3 5 9 0,-3-1-5 7,1 2 10-12,-3-1-13 8,7-4 4-6,1-1-4 5,-3-3-2-4,-4-2-2 3,-7-2 1 0,-4 0-3 0,-9 0 4-2,0 0-1 2,0-7 2 0,0-7-5 3,3 2 2-6,3 5 0 4,0 4 0-4,3 3 0 3,2 0-1-1,2 0 5 0,-3 0-1 2,7 0-2-2,-8 0 12-1,0 0-12 3,-5-3 1-1,1-1 3 0,2-3-5-3,-6 1 8 4,0 0-7-2,-7 1 3 1,-9 3 1-2,-5 2 7 3,2 0-12-2,-3 0 0 2,4 0 0-2,2 0 0-1,-2 0 1 4,-5 0 0-4,-2 11-2 0,-2 4 7 2,-2 2-2 4,4 3-4-2,0-7 6-8,14 4-5 6,1-5 0-1,0 8 0 1,10 3 0-3,-3-1-1 3,-2 5 3 1,-1 0-6 0,-5-2 9-1,3 0-3-2,2-4 1 0,2-2-7 2,1-2 3-1,-8-5 0 2,-3 3 2-2,-9-7-2 1,-2-2 0-3,1 5 2 3,-5-3-6 0,9 4 9 0,-4 0-10-2,-3-4 5 3,1 1 0-2,-1-2-2 5,2 3 2-5,-1-3-1-2,9-1 1 2,-2 0-5 0,3-1 10-1,0 0-4 4,-4 0 2-1,4 4-6-3,-6-6 5 2,3 0-2-3,-3-1 0 5,4-2 0-4,-1 2-1 0,-6 2 6 6,-6-2-3-3,-7 4 0-2,-4-6-4-1,-1 0 1-1,3 0 0 2,-2 0 0 4,-4 0 0-6,-2 0-1 0,-5 0 4 4,0 4-5 2,0-3 6-4,5-1 7-1,2 0-7 0,6 0-3 2,-2 0 2 0,8 0-2 1,3 0 0-3,4 0 3 2,-1 0-6-3,-5 0 8 4,-15 0-3-2,-5 0 2 2,-9 0-7-4,-1 0 3 4,-3 0 0-2,-1 0-2 2,-4 0 2-4,-6 0-1 4,4 0 3-2,6 0-4 1,0 0 7-2,4 0-3 2,1 0 4 0,4 0-7 0,2 0 2 0,-4-8 0-2,-2-1 0 4,-12 2 1-4,-8-1-2 0,-1-4 7 2,-9 5-13 4,-2-5 9-8,3 2-6 4,-8-1 2-1,10-1 1 1,8 1-1 0,8 3 2-3,10-3-3 3,3 7 5 1,17 1-5-2,1-3 8-1,-2 6-3 3,0-6 0-2,-14 6-3 2,-2 0 2-1,0 0-2-2,0 0-2 4,1 0-1-5,-9 0 0 5,0 0 6-1,-3 0-5-4,0 0 6 1,2 0-8 0,5 0 4 3,3-5 0-2,-4-4 0 3,10 2 1-2,-3-5 0 3,2 4 1-8,-12-2 2 5,-9 1-4-4,-3 7 3 4,-2 2-3 4,0 0 0 0,8 0-3-10,7 0 1 4,6 0 1 0,8 8 2 2,8 3-5 0,11-6 8 3,12 2-5-8,8 3 6 3,13-8-8 3,8 6 3-1,14 1 0-1,15-1-1 2,11-2 3-4,13-1-4 7,13-3 5-6,3-2-5 1,5 0 7 1,0 0-1-3,0 0-2 3,0 0 1 0,0 0-2-1,0 0-1 0,0 0 1 1,0 0 2 0,0 0-6-3,0 0 6 3,0 0-3 1,0 0 7-1,0 0-11-2,0 0 5 2,0 0-2 0,0 0 1-2,0 0 0 2,0 0 4 0,0 0-1 0,0 0 6 0,0 0 5-3,0 0 10 4,0 0-18-1,0 0 5 0,0 0-4-1,0 0-2 0,0 3-1 4,0 4-2-4,0 13 17 0,0 15-7 1,5 15 2-3,9 11-7 1,3-4-10 2,0 4 3 1,-2 4 0-2,1 1-1 3,-2-1 4-6,1 0-6 6,-2-4 8-4,-5 8-6 3,4 6 6-4,-2 13-8 4,5 6 6-1,-1 2-3-1,3 2 2 2,1 0 0-4,1-2 4 5,-5-1-5-4,4-2 10 1,1-2-10 0,0-9 23 2,-2 0-24-1,2-1 16-3,0 5-16 5,-2-7 8 7,2 1-1-13,-4-3-6-3,-4-9 7 7,5 2-5-1,-3-1 6-3,-2 1-9 5,2 8 8 1,-2 3-6-1,-4 5-1-4,-4 5-1 3,-3-7 0-2,0-7-1 2,0-4 4 0,0-12-9-2,0-7 12 2,0-8-6 0,0-7 7-1,0 5-12 0,-6-4 5 2,2-1 0-2,-2-5-1 3,3-17 3-6,-4 0-6 9,7-9 8-7,-1-2-5 1,-3-4 4-2,4-2-4 2,0 0 1 0,0 0 0 2,0 0 0-2,0 0 2 0,0 0-5 1,0 0 7 0,0 0-5-2,0 0 2 1,0 0 8 2,0 0-9-2,0 0 0-1,0 0 0 4,5 0 0-4,18-4 0 4,11-8 0-5,8 1 0 3,0 4 0 1,11 1 0 0,7 6 0-2,7 0 0 1,3 0 0 0,15 0 0-2,-6 0 0 0,5 0 0 1,1 0 0 2,4 0 0-2,1 6 0-1,9-1 0 5,4-5 0-2,10 0 0-2,-1 0 0-3,-4 0 0 4,2 0 0-1,-6 0 0-1,6 0 0 2,3-9 0 4,5 1 0-6,4 4 0 1,-1-3 0-2,7 4 0 3,-4 3 0 0,8 0 0-2,0 0 0 4,2 0 0-4,0 0 0 2,-4 0 0 0,0 0 0-1,-3 0 0 0,1 0 0 4,-4 0 0-7,4 0 0 4,-6 0 0 0,-10 0 0-1,0 0 0 3,-5 3 0-6,2 4 0 5,4-7 0-2,-3 0 0-1,1 0 0 3,5 0 0-2,-1 0 0 3,4 0 0-3,1-10 0 1,-6 8 0-2,6-1 0 3,-9 3 0-5,-1-2 0 5,-1-1 0-2,1 3 0 2,3 0 0-1,5 0 0-3,-1 0 0 10,-3 0 0-12,-1 0 0 8,-11 0 0-9,6 0 0 5,2 0 0 1,8 0 0 1,-3 0 0-4,4 0 0 7,-5 0 0 0,9 0 0-11,-2 3 0 5,4-1 0 2,5 3 0-1,-1-2 0-1,-4 4 0 2,5-5 0 0,-2-2 0 1,-2 0 0 5,6 0 0-12,-3 0 0 6,0 0 0 0,-7 2 0-4,-5 1 0 3,3 2 0 4,2-1 0-4,0-3 0-1,-1 3 0 0,3-2 0 3,-4-2 0-2,0 0 0 1,0 0 0 1,-2 0 0-1,4 0 0-2,-7 0 0 1,-2 0 0-1,-7 0 0 2,-2 3 0 3,-4 5 0-2,2-2 0-7,-5 0 0 7,2-4 0 2,-7-2 0-6,-5 0 0 1,-9 0 0 1,2 0 0 2,-7 2 0-5,-2 1 0 5,4 1 0-1,-2-2 0 4,0 4 0-6,1 2 0-1,-7 0 0 2,2 3 0 2,-5-3 0-4,-5 4 0 3,3-5 0 0,-4-1 0 0,-3-1 0 1,4-3 0-4,3 8 0 5,0-6 0-3,6 5 0 1,1 1 0-3,3 0 0 7,2-3 0-6,2 2 0-2,0-8 0 4,3 2 0 3,3-3 0-4,6 0 0 0,15 0 0-1,-1 0 0 1,8 0 0 0,3 0 0 0,-3 6 0 1,-4-3 0 1,1-3 0-1,1 0 0 7,11 0 0-14,6 0 0 7,12 0 0 0,3 0 0-3,0 0 0 2,9 0 0 3,2 0 0-3,5 0 0 1,2 0 0-2,3 0 0 0,0 0 0 2,7 0 0-2,-5 0 0 3,3 0 0-2,-13-3 0 2,0-3 0-4,9 2 0 7,-1 1 0-4,8-3 0-1,4 4 0-1,-3-2 0-1,4-1 0 4,0-3 0-2,-8 3 0-1,-1-4 0 3,-1 4 0-2,-7-1 0 2,2 0 0-4,-17-1 0 3,-10 1 0 0,-20 0 0 3,-23 1 0-5,-17 0 0 3,-20 2 0-3,-16-1 0 0,-10 0 0 2,-11 0 0-3,-10 4 0 4,-2 0 0-1,1 0 0-1,-2 0 0-1,2 0 0 4,-1 0 0-2,-3 0 0 0,2 0 0 0,-2 0 0-1,0 0 0-1,0 0 0 0,0 0 0 1,0 0 0 2,0 0 0-1,0 0 0-3,0 0 0 4,0 0 0-1,0-9 0 0,8-24 0-2,-3-23 0 5,-1-26 0-3,3-30 0 0,-7-21 0-1,0-29 0-2,0-21 0 3,0-14 0-1,0-10 0 1,0 3 0 1,0 16 0-3,0 13 0 1,0 16 0 1,0 8 0-2,0 10 0 5,0 7 0-2,0 11 0-4,0 8 0 2,0 6 0-1,0 7 0 4,0 14 0-4,0 17 0 0,0 15 0 2,0 14 0 0,0 5 0-2,0 5 0 4,0 5 0-1,0-10 0-2,-7 1 0-2,-2-7 0 2,-1-8 0 3,1 3 0-2,-2-2 0-4,4 0 0 4,-3 1 0 0,0-4 0 1,-1-4 0-4,2-8 0 6,1 3 0-4,1-1 0-1,4 13 0 0,-4 11 0 2,7 13 0 0,0 12 0-1,0 6 0 0,0 4 0 0,0 4 0 3,0-1 0-4,0 1 0 0,-3 0 0 2,3 0 0 1,0 36 0-1,0 34-87 1,0 31-177 1,0-46-57-4,0 1-269 3</inkml:trace>
    </iact:actionData>
  </iact:action>
  <iact:action type="add" startTime="15478">
    <iact:property name="dataType"/>
    <iact:actionData xml:id="d4">
      <inkml:trace xmlns:inkml="http://www.w3.org/2003/InkML" xml:id="stk4" contextRef="#ctx0" brushRef="#br0">11051 7058 472 0,'0'0'317'6,"0"0"-120"2,0 0-46 0,0 0-35-3,0 0-36 3,0 0 13 0,0 0-23 0,0 0-26-2,24-10-21 2,-24 10-10 0,-28 0 1 0,-23 2 14-2,-14 21 8 2,-14 2-8 0,-7 4 9 0,0 10-12 0,-4 1 4-2,5 6-1 6,-2 10 1-8,-3 7 2 3,1 2-12 1,7 6 7 0,7 7-14 0,10-2 13 0,16 0-23-1,7 6 8 0,11 1-7 1,9 2 2-2,11 13 1 1,8 8-5 2,3 7 5-1,0 4-2-2,5-2 7 2,20 3-11 2,-1-4 3-4,4-6 2 4,-4-12-5-5,3-15 0 5,-2-11 0-4,-2-6-1 2,5-6 2-3,-3-15-3 6,-3-10 8-5,-8-8-5 5,-6-12 4-8,-4-5-9 4,-4-2 6 1,0-1-2-3,6 7 6 4,7 4-5 0,4 8 0-2,5 7 5-1,-2 1-5 2,-3-1 3-1,-2-2-8 3,-5-2 5-4,2-4-1 2,-4-6 0-1,-5-6 0 1,0-3-2-1,-3-6 5 1,0-2-8 0,0 3 10 1,0-3-9-2,0 0 4-1,0 0 0 1,0 0-7 1,0 0-2-3,-6 0 0 6,-39-19 1-4,-23-17 4 1,-14-5 8 0,-12 0-5-1,1-3 5 1,-2 6-8-1,9 5-1 0,13 12 3-2,18 8 1 6,11 1 0-4,16 8-2-2,12 4 6 3,7 0-6 0,7 0 6 0,2 0 3 7,-3 0-2-13,-1 0 3 5,4 0 0 2,0 0 7-5,24 19 6 4,25 17-19 3,9 3 1 2,-1-4 4-13,5 1-3 5,-2 3-3 3,1-5 0 0,1-3 0 0,-7-3 0 0,4-9 0-1,-8-3 0 0,0-2 0 2,-9-7 0-3,-12-3 0 0,-5-4 0 3,-1 0 0-2,0 0 0 4,-3 0 0-5,8-4 0 4,-3-17 0-7,3-14 0 5,6-12 0 1,0-19 0-2,0-13 0-2,-5-10 0 3,-2-13 0 0,-4-2 0 4,-6 10 0-5,-3 12 0-3,-3 15 0 4,-2 28 0-1,-7 15 0-1,-2 15 0 1,-1 9 0 1,0 0 0 1,0 0 0-3,0 0 0 2,0 0 0-1,0 19 0 2,0 34-9-2,0-24-327 2,0 12-204-3</inkml:trace>
    </iact:actionData>
  </iact:action>
  <iact:action type="add" startTime="20370">
    <iact:property name="dataType"/>
    <iact:actionData xml:id="d5">
      <inkml:trace xmlns:inkml="http://www.w3.org/2003/InkML" xml:id="stk5" contextRef="#ctx0" brushRef="#br0">8521 18170 712 0,'0'0'316'5,"0"0"-141"2,0 0 0 1,0 0-58 0,210-38-42 0,-101 30 19 1,37-8-26-4,25 6-6 2,11-2-12 1,7 8 9-2,-7 4-14 2,-12 0 14 0,-12 0-25 2,-24 11-28-2,-28-6-6-1,-28 2 0-1,-23-7 0 5,-24 0 0-5,-20 0 0 0,-7 0 0 0,-4 5 0 2,-42 9 0 1,-68-4 0-4,-59 16 0 6,-48-8 0-6,-23-7 0 5,-14-3 0-6,18-1 0 5,28-3 0-1,34 1 0 0,51 2 0-3,51-6 0 3,36-1 0 2,33 0 0-5,3 0 0 3,61 0 0 1,51 0 0-1,52-1 0 0,21 1 0-2,7 0 0 1,-13 0 0 1,-24 0 0 0,-27 0 0-2,-30 8 0 2,-38-8 0-1,-29 5 0 3,-24-5 0-6,-7 0 0 4,0 0 0 0,-22 6 0 2,-54-1 0-2,-34 1 0-2,-17-4 0 4,10-2 0-3,18 0 0 1,26 0 0-3,26 0 0 6,30 0 0-5,14-2 0 0,3-4 0 1,19 1 0 3,31 5 0-3,10 0-39 1,-18 8-196-1,-25 16-159 1,-17 12-533-2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03:07:26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28">
    <iact:property name="dataType"/>
    <iact:actionData xml:id="d0">
      <inkml:trace xmlns:inkml="http://www.w3.org/2003/InkML" xml:id="stk0" contextRef="#ctx0" brushRef="#br0">24775 5522 712 0,'0'0'188'2,"0"0"-59"16,0 0-31-18,0 0-25 1,0 0-22 15,0 0 12-15,0 0 8 18,179-63 1-19,-145 54-5 0,-2-2-6 17,6 6 5-17,2 2-7 17,-1 1 0-16,6 2-27 16,5 0 7-16,5 0-16-1,0 0 10 18,5 0-13-18,1 0-7 18,4 0 6-18,7 0-14 5,4 0 13 6,0 0-10-9,2 0 9 16,3 0-3-17,1 0 0 16,4 0 1-15,-3 0-7-2,-1 0-8 20,-10 0 0-20,-4 0 0 2,-7 0 0 20,-5 0 0-21,3 0 0-1,2 0 0 22,2 0 0-22,8 10 0 0,2-1 0 21,6-1 0-20,-3-1 0 0,-4-1 0 20,-1 0 0-20,-8-1 0 0,-2-1 0 17,-3-4 0-17,2 0 0 2,1 0 0 18,4 0 0-20,-2 0 0-1,8 0 0 17,-6-4 0-16,1-3 0 18,-2 1 0-19,-4 2 0 1,-2 3 0 31,0 1 0-32,0-3 0 0,-5 3 0 0,2-3 0 16,0 0 0-14,-3 0 0 19,2 1 0-20,1-4 0-1,0 3 0 20,0 0 0-19,0 1 0-1,-6-1 0 20,6 1 0-20,0 0 0 0,1 2 0 15,3-4 0-14,-6 4 0 16,9 0 0-17,-5 0 0 15,-1-4 0-14,3 4 0 14,4-2 0-15,3 2 0 2,6 0 0 14,8 0 0-16,-4 0 0 18,-7 0 0-17,-1 0 0 17,-10 0 0-18,-4 0 0 0,1-5 0 18,0-3 0-16,-3 4 0 17,6-3 0-19,-5 4 0 0,5 1 0 17,-2 2 0-16,-1-4 0 15,0 0 0-16,0-3 0 3,7 3 0 13,1 0 0-16,8 3 0 20,6 1 0-19,2 0 0 0,0 0 0 17,2 0 0-17,-3 0 0 1,0 0 0 16,-6 0 0-17,-5 0 0 16,-3 0 0-16,-4 0 0 18,2 0 0-19,-1 0 0 1,0 0 0 18,-1 0 0-18,-2 0 0 0,-4 0 0 16,5 0 0-16,-1 0 0 2,-5 0 0 15,-2 0 0-16,0 0 0 0,-3 0 0 17,10 0 0-19,0 0 0 16,5 0 0-16,-2 0 0 3,-9 0 0 13,-7 1 0-16,-3 3 0 18,-2-2 0-18,-4 4 0 2,1-2 0 15,0 3 0-17,-3 1 0 17,0-4 0-16,-8 3 0 18,1-4 0-19,1 2 0 0,-4-3 0 17,3 0 0-15,-1 2 0 13,-5-4 0-14,-3 0 0-1,-4 0 0 20,2 0 0-18,-1 0 0 15,-2 0 0-17,-6 0 0 0,0 0 0 22,-3-4 0-22,-4 4 0 0,0-4 0 16,0-15 0-16,-28-17-140 17,-33-13-59-16,22 23-79 17,-4 11-129-17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03:07:26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36">
    <iact:property name="dataType"/>
    <iact:actionData xml:id="d0">
      <inkml:trace xmlns:inkml="http://www.w3.org/2003/InkML" xml:id="stk0" contextRef="#ctx0" brushRef="#br0">10780 17896 96 0,'0'0'233'31,"0"0"-136"-31,0 0 15 1,0 0-30-1,0 0 6 2,0 0 1 15,0 0-12-17,0-9-19 26,0 9-21-25,0 0-11-1,-3 0-13 16,3-7 7-16,-7-1-6 0,2 3 12 28,-1-2-8-28,-4 3 9 0,5-11-4 18,-8 11-6-17,4-13 6-1,-3 5-4 15,3 5-2-14,-1-3-4 29,2 3 3-29,-3 4-4-1,1-2 6 0,-3-3-10 39,5 0 2-39,-5 0-2 0,0 1-6 0,1-5 3 0,-1 1-3 17,6-3 3-17,-3-3 1 1,2-8 11 15,-5 8-6-16,4-10 4 15,-1 4-6-14,2-2-6 15,-2 2-1-16,0 6 0 20,2-3 0-20,2-6 0 0,3 5 0 18,-5-4 0-18,4-2-1 17,-2 0 2-17,0 0 5 3,2-2 1 14,1 0-1-16,-1 2 8 16,3-3-10-14,-2 1 5-2,0 2-4 17,-1 3 5-18,4 0-12 16,-4 2 9-15,2-4-4-1,-1 7 1 15,-2 2 2-15,-2-9-8 18,1 7 8-18,0 2-7 15,-5-2 4-14,4 6-4 17,-3-1-1-18,-3 0 1 1,5 1-1 14,0-4 0-14,-5 4 2 15,2-7-2-16,1 10 0 16,-3-9 3-16,2 5-2 16,-5 0 1-15,8-1-2 15,-5-2 0-15,0 0 2-1,5 1-2 15,-5-1 0-14,-4 1 0 15,10 3 2-16,-5-13-1 16,0-4 2-15,0-3 0 14,-1-3-5-15,4 2 2 3,1-2 0 17,4 10 2-20,-1 3-2 2,4-2 8 16,-2 4-4-18,3-2 16 18,-3 0-18-18,1-8 11 2,-4 0-10 12,-4-3 1-11,0-3-3 14,-1 4-1-17,-2 3 0 5,2 5 5 12,-3 8-11-17,5 1 13 16,5 5-10-15,0 4 6 14,-9-7-6-13,-1-5 3-2,-4-6 0 16,-8-2 3-15,0-3-1 15,-1 4-3-15,-1 6 5 17,4-3-4-17,-2 3 3-1,9-3-3 17,-5-2 1-16,6 1-1 16,-1-2 0-17,5 2 0 2,-7-6 1 16,5 0 0-18,-6 1 1 17,3-2 2-16,5-1 2 1,-4-1-5 15,-2-8 1-16,7-4-1 16,1 2 0-14,0-1 0-3,8 8 3 17,0 5-8-16,-5 2 8 17,2 4-3-17,1 0 1-1,-4-2-4 16,3 3 6-15,-4-4-6 19,0-2 3-19,-2 6-1-1,-2-2 0 17,3 10 2-17,-2 1-5 25,7-2 6-24,-5 3-2-1,5 1 2 21,-5-1-6-21,7 7 3 1,-4 0 0 1,3-1 0 26,-3-4 0-28,-2 2-1 0,-1 1 3 2,8 7-3 15,-1 0 4-17,0 2-5 17,3 0 3-16,0 0-1 16,0 0 1-16,0 0-1-1,0 0 1 16,0 0 0-15,-4 0 16 16,4 0-9-17,-2 0 4 17,2 0-11-17,0 16 10 1,0 3-10 28,0 5 3-29,0 7-4 0,0-2 2 0,0 10 0 17,0-3-1-16,0 0 9 16,9-5-10-17,-4 0 1 3,3-4 0 13,-6 1-1-15,3 1 0 16,2 2 0-15,-3 1-1 16,-1 5 3-17,-3-5-5-1,0-5 6 17,0-1-2-16,0-9 2 18,0-5-5-19,0 0 2 0,0-4 0 19,0-1 0-18,0-7-3 0,0 7 3 16,0-5-3-16,0-2-1 15,0 3 8-15,-3-3-9 1,3 0 2 16,0 0 3-17,-4 0-4 15,1-5 0-16,-6-34 2 19,1-11 4-19,4-3-2 0,1-5 3 18,3 8-2-18,-3 0 2 16,-1 4-5-14,4 2 2-2,-2 2 0 16,-2 0-1-15,4 9 2 14,0 2-2-14,0 11 5 16,0 8-5-17,0 1 5 3,0 8-1 13,0 1 12-15,0-1 9 14,6 1 15-14,14-1 2 14,1 3-16-14,5 0-13 17,8 0 10-18,6 0-7 0,-2 0 11 16,11 10-17-15,1 12 15 17,0 0-5-18,-3 0 2 18,-5-2-4-17,-6-4-5-1,-11-8 7 16,-7 0-18-16,-8-8 5 18,-8 3-6-16,-2-3 0-1,0 0 0 15,0 0-7-16,0 0-23 19,0 0-30-19,0 0-52 16,-17 0-125-16,1-8-62 0,-8-15-102 19</inkml:trace>
    </iact:actionData>
  </iact:action>
  <iact:action type="add" startTime="16089">
    <iact:property name="dataType"/>
    <iact:actionData xml:id="d1">
      <inkml:trace xmlns:inkml="http://www.w3.org/2003/InkML" xml:id="stk1" contextRef="#ctx0" brushRef="#br0">10813 13367 298 0,'0'0'148'2,"0"0"-61"11,0 0-5-13,0 0-25 17,0 0 19-17,0 0 7 17,0 0-2-16,0-48 7-1,0 38-35 15,-6 0-18-14,-9-4 10 16,0-3-24-16,-8-7-1 18,3-1-9-19,-3-5 4 0,3 2-11 14,-1 4 10-14,0-3-8 16,1 2 9-15,1 1-4 16,-1-4-3-16,3-3 0 27,-4 2-5-28,2-2 5 0,1-1-8 0,0 1 9 19,7 2-3-18,-2-1 10-1,0 3-6 16,5 2 0-15,-2 1-4 18,1-2-4-16,-1 5 2-2,5-10-2 16,-4 1 7-15,-3-5-6-1,3-1 19 28,-1 3-15-29,0 1-2 0,2 2-5 0,0-3 2 17,-2 2 0-16,1 0-2 30,-3 4 3-31,3 4 0 0,-2 1 2 0,4 0-1 3,-3 0-8 13,-1-3 5-16,-2-2-1 17,-3 3 0-16,-2-1 2 14,-2 0-5-15,5 6 8 18,-8-1-7-17,9 5 7-1,1-2-5 17,5 3 1-17,-1-3 1 17,5-2 2-17,-1-2 16 18,-2-4 1-17,-2 4-15-1,5 2-1 17,-2-1-2-15,-1 1 1 28,6 0 0-30,-5 0-2 0,-1 2-2 0,1-2 4 18,-2-3-3-17,-6-2 1-1,1 2-2 17,-4-1 3-17,6 6 4 18,1 0-6-17,-7 3 0 0,7-3 0 16,-11 2-1-16,-1-2 2 15,-7-3 5-14,7 1-5 2,1 0-2 12,-5-2 2-16,6 1 1 16,-1-3 0-16,-5 3 1 2,3-6-6 14,2-3 3-16,-5-1-1 17,2-4 0-17,3 2 2 16,-1 2-5-16,5 1 7 16,-2 8-2-15,8-2 0 15,1-3-2-14,-2 2 2-2,-1-10 2 16,2-4-1-15,-5-1 5 13,1-2-3-14,2 3-2 18,3 4-2-17,0 3 3 18,2 3 4-18,-2 1-7 0,1 3 8 19,-6-1-9-19,2-3 9-1,2 6-8 15,-5 1 1-14,4 2 1 21,-2-6-1-22,-2 1 2 1,-4-2-3 16,1-5 1-17,-5 0-1 0,-3-3 0 16,4 3-1-15,-1-5 0 16,3 4-2-17,6-1 4 16,2 7-5-16,4 6 7 18,2-1-5-18,5 9 4 0,-1-3-5 17,3 7 2-16,0 2 0 15,0 1-1-15,0 2 2 15,0 1-3-15,0-2 5 16,0 4-4-16,0 0 5 0,0 0-7 16,0 0 5-17,0 0-2 18,0 0 1-18,0 0-1 1,0 0 15 16,0 0-12-16,0 0 6 15,0 23-7-16,0 9 10 18,0 13-12-18,-5 3 5 0,4 2-4 17,-2 2-1-16,0 2 4 3,3-5-4 13,-4-2 5-17,4-8-4 20,0-10 7-20,-4-6-7 0,4-6-1 16,0-7 2-16,0-5-2 17,-1 0 1-16,-2 1 0 15,3-6-2-16,-3 3 2 15,0-3-4-14,3 0 1 15,0 0 0-16,0-28-6 0,0-13 8 15,0-5-3-14,-4-7 2 14,1-1 0-14,0 0 2 17,0 1-3-17,-1 5 5 17,4 7-4-18,0 1 4 0,0 11-6 27,0 7 4-25,0 6-1-2,0 8 1 0,4 4-1 17,2 1 11-16,1 3 10 17,3 0 29-16,18 0 3-2,6 3-11 19,5 20-19-19,11 4 7 3,-2 6-6 16,4 3 6-19,3 0-5 4,-4 1-10 14,-2-4 2-18,-9-6-13 17,-9-2 12-15,-10-8-14-2,-11-9 3 16,-6-3-5-15,0-2-1 15,-4-3 1-15,0 0-2 14,0 0-15-14,0 3-19 15,0-1-17-14,0 2-93-2,0-4-88 18,-10 4-224-18</inkml:trace>
    </iact:actionData>
  </iact:action>
  <iact:action type="add" startTime="18716">
    <iact:property name="dataType"/>
    <iact:actionData xml:id="d2">
      <inkml:trace xmlns:inkml="http://www.w3.org/2003/InkML" xml:id="stk2" contextRef="#ctx0" brushRef="#br0">10978 9053 228 0,'0'0'132'3,"0"0"-47"14,0 0 8-17,0 0-14 16,0 0 2-15,0 0-4 16,0 0 1-17,-24-39-14 0,5 14-21 17,3 4-8-16,-1-6-1 16,-2 0-14-17,0-2 11 16,2 0-12-15,-5 3 3 15,1-5-8-16,-1-1 2 1,-1-4-7 16,2-4 5-16,-6 6-4 19,7-5-3-20,1 3 7 1,-1-2-2 17,2 7 11-17,-1 2-13 0,5 4 7 26,1 0-10-26,4 1 0-1,-5 0 8 3,1-1-5 14,0-2-3-16,5 2-3 15,-2-5 8-15,-1 3-10 16,1-3 10-17,-2-3-10 1,0-4 5 19,2-3 0-19,-3-6 1-1,2-2-1 16,2 8 2-16,-3 3 1 18,6 8-8-17,-2 4 1 31,-2-5 2-31,4 3-6-1,-4 0 1 0,2 0 0 0,-5 2 2 18,2 6-2-17,-2 5 7 17,0 3-6-18,-1 3 1 1,-8-3 1 16,-4-3 0-15,-5-5-3 12,-7-5 0-12,0 2-1 0,1-2 1 15,6 1-1-17,5 3 0 17,4 1-2-17,7 2 6 19,2-4-2-19,2-3 3 0,-2-1-3 16,-1-5 0-15,-1-5-1 15,-4 0 9-16,0 1-7 19,3-1 2-19,-1 0-1 0,2-5-2 17,-4 0 1-16,-2-2 6 16,3 5-3-14,-3 7 2-2,2 1-3 14,0 6-3-14,4 0 1 15,1 2-2-14,-1-4 2 16,2 2 0-16,-1-6 4-2,-2-4-5 16,1 1 2-14,-1-4 7-2,5-3-5 18,-4-1 0-18,-5-1-3 20,3-7 5-19,-1 0-6-1,-2-2 7 17,3 1-6-17,-4 6 2 18,-3-4-2-16,3 6 4-2,0 0-5 15,-1 5 0-14,4 4 0 16,-2 1-1-16,3 2 0 15,2 4 4-15,2 0-6 0,3 8 7 15,2 1-10-15,5 5 7 21,-1 4-2-22,4 1 0 0,0 0 0 16,0 0 0-15,0-4 3 16,-2-1-3-17,0-5 2 15,-1 4-1-13,-4-2-1-2,1-2 0 17,-1 0 0-17,1-3 1 17,-1 3-2-16,6 2 2 2,-2 6-3 15,3 5 5-18,0 3-4 18,0 0 4-18,0-4-5 17,0 4 2-17,0 0 0 0,0 0 0 17,0 0 1-17,0 0-3 16,0 0 4-15,0 0 2 16,0 0-3-17,0 0 4 0,0 0-2 16,0 0 18-15,0 0 5 16,-3 0-10-17,-5 12-6 17,4 16-7-16,1 4 6 2,-4 1-9 14,1 3 9-17,3 1-7 18,-2-1-3-17,-3 0 1-1,3 0 0 16,-1-1 0-16,-2-3 2 16,6-3-4-15,-3-10 5 15,0-8-3-16,1-3 3 17,0-6-6-16,1 1 4-1,-1 0-1 17,3 1 0-17,-2-4 0 15,0 0-1-14,3 4 3 14,0-4-5-14,-6 0 6 16,6 0-2-17,-1 0 1 2,1 0-4 15,0 0 1-16,0 0-2 14,0-14 0-14,0-15-2 17,0-11 4-18,0-3 1 0,0-6-1 17,0-3 3-16,0-6-4 16,0 6 2-17,0 3 0 3,0 8 0 15,0 8 1-17,1 11-2 16,8 6 2-14,-5 5-4-2,0 5 7 15,3 5-3-15,-4-3 3 14,-2 4-4-13,7 0 0-2,-4 0 4 16,10 0 19-16,7 0 25 18,10 4-20-18,6 16-4 16,5 3-2-16,3 2-9 16,10-4 9-16,0 4-7 3,-4-4 1 14,-3-1-2-17,-4 0 1 17,-2-5 2-17,-8 2-15 3,-5-6 9 14,-3-3-8-16,-11-3 14 20,-3-5-15-21,-10 3-4 0,-2-3 2 30,0 0 0-30,0 0-6 0,0 0-15 1,0 0-17 16,0 3-52-16,0-3-46 12,0 0-63-12,-8 2-145 18</inkml:trace>
    </iact:actionData>
  </iact:action>
  <iact:action type="add" startTime="26104">
    <iact:property name="dataType"/>
    <iact:actionData xml:id="d3">
      <inkml:trace xmlns:inkml="http://www.w3.org/2003/InkML" xml:id="stk3" contextRef="#ctx0" brushRef="#br0">9528 5220 671 0,'0'0'251'1,"0"0"-89"16,0 0-33-17,0 0-44 18,0 0 7-18,0 0-6 14,0 0-39-13,0 0 16 14,5 3-11-14,10-6 11 0,10-12-15 16,2-5-1-16,9-5-6 15,4-4-9-16,6-5 2 15,5 1-10-14,1 0 2 19,3 4-4-20,-4 2 11 0,4 0-13 16,-3 1-1-14,5 2-19 16,2-2 0-17,-7-1 0-1,8 1 0 17,-8-4 0-16,3 0 0 16,-5-3 0-16,-3-3 0 1,-2 3 0 18,-3 0 0-19,-2 4 0-1,-3-5 0 17,1-1 0-17,1-1 0 16,2-4 0-15,6-2 0 17,-8 7 0-17,6 2 0-1,-5 3 0 16,-1-1 0-14,-2 4 0 19,2 0 0-21,1 2 0 0,2 0 0 16,-5 4 0-15,2-1 0 15,1 0 0-16,-2 1 0 3,1-5 0 13,4 2 0-16,2-1 0 18,-10 4 0-18,-1 2 0 19,-7 2 0-19,-5 5 0 0,-8 5 0 18,-6 4 0-18,-6 0 0 17,-2 3 0-17,0 0 0 3,0 0 0 19,0 0 0-21,0 0 0-1,0 0 0 20,0 0 0-20,0 0 0 0,-24 0 0 16,-22 0 0-15,-18 0 0 15,-9 6 0-15,-6 1 0 15,-1 2 0-14,5-1 0-2,3 1 0 17,7-2 0-16,7-1 0 16,10 0 0-16,10 1 0 18,9 3 0-19,10-5 0 0,8-3 0 32,8 1 0-32,3-3 0 1,0 0 0-1,0 0 0 30,0 0 0-28,0 0 0-2,0 0 0 0,0 0 0 0,0 0 0 17,23 0 0-17,16 0 0 17,16 0 0-17,-3 0 0 17,1 0 0-16,-8 0 0 0,-6 0 0 16,-2 0 0-16,2 0 0 15,-3 0 0-15,6 0 0 18,6 7 0-19,-9-7 0 1,1 4 0 16,-13-1 0-16,-6-1 0 18,-6 1 0-19,-6 0 0 0,-5-1 0 19,-3-2 0-17,-1 0 0-2,0 0 0 24,0 0 0-23,0 2 0-1,0 2 0 20,0 15 0-20,0 18 0 0,-19 14 0 17,-17 14 0-17,-3 1 0 16,-3-5 0-15,2-11 0 19,5-2 0-20,4-12 0 0,4-7 0 19,9-9 0-17,4-7 0-1,9-5 0 15,3-5 0-15,-3-3-61 18,5 0-97-17,0-5-102-2,0-12-111 17</inkml:trace>
    </iact:actionData>
  </iact:action>
  <iact:action type="add" startTime="27929">
    <iact:property name="dataType"/>
    <iact:actionData xml:id="d4">
      <inkml:trace xmlns:inkml="http://www.w3.org/2003/InkML" xml:id="stk4" contextRef="#ctx0" brushRef="#br0">9801 3974 22 0,'0'0'614'1,"0"0"-408"-1,0 0-14 18,0 0-79-18,0 0-53 18,0 0 48-18,151 172 14 0,-67-73-22 16,17 26 5-16,22 17-27 16,5 9 8-15,-6 0-30 14,-4-4 9-14,-8-11-30 14,-17-15-3-14,-14-25-14-1,-32-37 11 18,-26-28-23-18,-16-20-6 16,-5-11 0-16,0 0 0 17,-5-5-5-15,-38-53-22-2,-24-32 26 21,-28-33 2-20,-11-22 2 16,-22-23 0-17,-13-12-2 0,0 0 3 18,-1 22-4-17,23 28 0 17,33 45-5-17,35 39 4 0,27 23-2 17,20 16 1-16,4 4 4-2,0 3 11 17,0 6-6-17,52 60 3 17,37 31-10-16,34 37 0 14,12 22 0-15,3 3 0 3,-2 8 0 15,-12-8 0-18,-13-17 0 30,-19-22 0-30,-30-38 0 0,-29-40 0 0,-21-26 0 16,-12-16 0-15,0 0 0 1,-42-58 0 14,-41-46 0-15,-33-43 0 20,-16-32 0-20,-18-19 0 0,-5-5 0 16,4 11 0-17,31 36 0 5,34 53 0 13,47 45 0-18,27 40 0 3,12 14 0 14,0 4 0-17,12 31 0 18,50 41 0-18,32 39 0 2,19 28 0 18,14 20 0-18,7 8 0-2,-3 11 0 17,-4-3 0-15,-14-11 0 18,-16-25 0-20,-33-43 0 0,-32-44 0 17,-18-33 0-16,-14-19 0 15,0 0 0-15,-18-46 0 1,-34-42 0 20,-16-35 0-21,-1-14 0-1,-2 1 0 16,5 13 0-16,8 18 0 17,13 19 0-15,11 17-31 18,13 13-112-20,11 10-91 0,10 46-89 4,0 0-146 14</inkml:trace>
    </iact:actionData>
  </iact:action>
  <iact:action type="add" startTime="28799">
    <iact:property name="dataType"/>
    <iact:actionData xml:id="d5">
      <inkml:trace xmlns:inkml="http://www.w3.org/2003/InkML" xml:id="stk5" contextRef="#ctx0" brushRef="#br0">10607 3560 653 0,'0'0'230'1,"0"0"-64"14,0 0-71-14,0 0-40 14,3 219 14-15,-30-118 5 17,-4 16 17-16,-3 6-22 1,-6 9-11 13,4 5-2-14,-4 5-6 14,1-2-13-15,4-6 5 17,6-14-9-17,8-10 0 16,4-18 7-16,7-14-17 3,1-25 2 14,6-19-19-16,0-18 8 19,3-10-11-19,0-6-3-1,0 0 0 16,3-12 0-15,24-36-4 17,8-24-3-18,-3-17 6 1,-9-26-3 26,-1-22 1-27,-2-20 6 0,0-8-6 2,-5 11 4 15,1 20-2-16,-5 35 0 16,2 33 1-17,0 28 0 3,-8 24 2 13,-3 12-3-15,-2 2 3 17,0 16 13-15,0 66 2-2,-15 50-5 16,-17 49-8-17,-5 11 14 17,-4 7-3-16,-4-26 0-1,3-24 5 16,5-34-14-16,11-35 8 17,10-34-13-16,5-27 4 16,11-19-5-17,0 0 0 3,5-42 0 15,38-47 0-18,15-40-3 16,1-27-3-14,-4-33 5-1,-2-14 2 18,-17 4-8-17,-5 28 7 13,-14 33 0-13,0 42 0-2,-9 33 1 19,-7 24-1-19,4 22 0 23,-5 13-1-23,0 4 3 0,0 5 2 3,-9 57-2 15,-30 41 6-18,-12 48-8 17,9 24 0-16,2 10 0-1,2-4 0 17,1-22 0-14,5-31 0 17,1-38 0-20,10-35 0 0,12-31 0 18,5-18 0-16,4-6 0-2,0-42 0 19,34-47 0-19,18-53 0 17,-8-42 0-17,-3-25 0 2,-7 0 0 15,-13 28 0-17,-13 59 0 17,-2 50 0-16,-6 45 0 17,4 27 0-16,-4 3 0-1,-6 60 0 2,-30 33 0 15,-11 26 0-18,9-2 0 19,7-2 0-17,3-22 0-1,4-19 0 22,6-29 0-23,6-19 0 0,1-15 0 17,11-14 0-16,0 0 0 15,11-14-35-13,29-36-202-3,-13 15-148 18,-9 1-360-17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28:27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1">
    <iact:property name="dataType"/>
    <iact:actionData xml:id="d0">
      <inkml:trace xmlns:inkml="http://www.w3.org/2003/InkML" xml:id="stk0" contextRef="#ctx0" brushRef="#br0">14146 1356 323 0,'0'0'165'3,"0"0"-76"4,0 0 5 12,0 0-14-19,0 0-18 4,0 0-14 15,0 0-20-18,0 0-15 1,0 0 29 16,-88-34 12-17,12 32-13 17,-24 2-1-18,-19 0-13 1,-22 0 2 16,-10 26-11-16,2 19 1 19,9 16-8-20,19 9 7 1,26 18-1 7,25 19-5 14,28 15 37-22,20 17 1 1,22 15-11 7,0 5-7-3,44 8-13 4,55-6 0 5,48-17-3-11,56-25-1 34,52-27-10-32,40-36 4-5,18-39-7 1,-10-21-2 0,-38-81 0-1,-55-37-1 11,-63-26-2-9,-65-15-2 34,-59-12 2-35,-23-10 0 1,-60-10 0-1,-55-4-22 0,-46 9-24 3,-38 16-36 3,-13 27-24 33,115 125-68-37,21 17-176-1</inkml:trace>
    </iact:actionData>
  </iact:action>
  <iact:action type="add" startTime="4686">
    <iact:property name="dataType"/>
    <iact:actionData xml:id="d1">
      <inkml:trace xmlns:inkml="http://www.w3.org/2003/InkML" xml:id="stk1" contextRef="#ctx0" brushRef="#br0">17968 1426 196 0,'0'0'79'2,"0"0"-14"15,0 0-15-16,0 0-12 16,0 0 26-17,0 0-11 1,0 0 0 19,-165-111 21-18,80 111-4-1,-15 0 17 37,-18 19-11-37,-15 34-24 0,-4 27-9 1,7 22-17-1,15 15 2 0,22 17-1 40,21 4 2-41,28 4 0 0,26 9 5 1,18-2 7-1,19 5-10 38,75-12-1-38,47-22 6 1,49-24-11 2,30-27-10-2,24-32-2-1,4-37-12 9,-1-13-1-1,-11-87-2 0,-39-46 2-3,-42-35-1 11,-59-27-3-11,-58-6 4-5,-38-1-5 35,-46 14-12-34,-57 25-29 2,-19 28-31-3,-20 32-25 2,-13 24-64 13,81 89-93-9,7 3-264-3</inkml:trace>
    </iact:actionData>
  </iact:action>
  <iact:action type="add" startTime="12517">
    <iact:property name="dataType"/>
    <iact:actionData xml:id="d2">
      <inkml:trace xmlns:inkml="http://www.w3.org/2003/InkML" xml:id="stk2" contextRef="#ctx0" brushRef="#br0">30155 4187 369 0,'0'0'120'2,"0"0"-65"-2,0 0 47 1,0 0-17 0,0 0-19 23,0 0-11-24,0 0 4 2,0 0-9 18,-26-9 22-20,9 6-20 1,-7 1-15 18,1 2 8-17,-1 0-14 0,0 0-1 23,-3 0-4-25,-4 0 4 1,-4 0-9 18,4 0 3-18,-8 0-7-1,2 0 6 27,-10 0-1-27,2 0 4 0,-7 0-5 0,-2 0-2 17,-12 0-3-17,4 0-1 15,-4 14 3-14,-2 1-5 16,10 1 2-16,-1 1-3-1,4-2-3 22,6-4 0-17,-4-1-4-5,3-2-2 31,0-2 0-31,-2-6-3 3,1 3 6-2,-2-3-3 1,1 3-1 7,5 3 4 11,-5-1 2-17,4 3 5-2,-1-1 3 36,1 0-12-33,2-4-2-4,3 1 3 0,-2-1-2 1,2 3-1 0,1-4-1 14,-5-2 0-13,5 4-1 10,-6-4 1-11,2 0 0 13,3 2 1-14,-10-2-2 5,3 0 1 31,-5 0 6-36,-5 0-3 4,2 0-3-4,-3 0 4 0,-2 0-3 14,-2 0 4-12,-1 0 0 16,-4 0-3-15,1-8-2-3,-5-1 4 14,-8 2-4-12,-6-5-1 37,2 4 3-39,-3-3-3 0,3-1 0 1,9 2 0-1,2 1 0 12,13 5 0-10,1 4-1 41,6 0 2-34,2 0-1-9,6 0 1 0,-4 0 15 2,5 0-11 0,-3 0-2 0,3 3 2 4,-3 5-3-5,1-3 2 5,-7 0-1 10,-3-5-2-14,-2 0 0 14,-1 0 0-14,-2 0 1 46,-2 0-2-44,1 0 1-4,-5 0 1 0,-3 0-2 3,3 0 2-2,-3 0-1-1,-1 0-1 1,-2 9 1 5,0-4 1 3,-1 4-1-2,4-1-1 29,-7-3 1-34,-1 1 1-2,-8-3 0 1,-6 0-2-1,-6 1 1 35,-6 2 1-35,0-3-2 0,2 5-3 1,2-2 3-1,3 1-2 8,-8 5 2 8,4-8-3-13,-11 6 3 5,3-3 0-6,-1 2 0 5,-3-1 2 33,0 0-1-40,-2 3-1 1,-4-1 4 0,-5 0-2-1,-2 1-1 5,-9 1 3 8,-4 3-1-11,-21-4-1 22,-7-1 2-21,-20 0-3-2,-3-6-1-1,-10 4-1 35,-7 1 1-32,-8 1-2-1,-1 7 0-2,-1 2 2 1,-1 2 2 3,6 2-1 4,-2 1 0 7,-18 4 1-14,-12-4 1 32,-20-2 3-30,-12-1-6-2,-7-4 0-1,-3-5 0 0,1-7 2 8,10-5-1 29,-1 3 1-34,-7-3 1-3,-7 0 2 3,-18 0-5-3,-9 0-1 1,5 0 1 14,5 0 1-13,11 0 3 34,11 0 0-33,-7 0 0-3,-5 19 5 2,-13 9-5-1,-5 4-2-1,7-2 2 9,0-5-2-2,18-1 5 25,12-5-2-28,-6-4 2-3,0-8 0-1,-11-7-4 0,-4 0-3 9,11 0-2 21,8 0 1-27,17 0 1-3,23 0 1 3,5 6 2-3,0 7-1 10,-2 4 2-5,-9 2-3 3,-11-5-1-1,-2-4-3 25,-6-3 3-32,5-7-1 1,9 0 1 0,11 0 2 3,3-17-2 4,4-7 3 23,6-4 1-23,4 4-4-7,12 7-4 0,17 4 4-1,19 4-2 3,24 6 0 4,16 3 2 5,18 0-1-9,21 0 2 6,20 0-1 22,17 0 2-26,20 0-4-5,19 0 3 1,12 0-2-1,10 0 1 9,0 0 0 20,0 0 1-27,0 0 0-2,0 0-1 1,0 0-1 26,0 0 1-25,0 0-2-2,-7 0 1 1,-10 0 1 4,-10 8 3 26,-11 0-2-31,6-4-1 0,-8-2 0 1,-5 1 0 10,-4 3 0-10,4 2-5 14,5-3-4-13,2 0 2 11,11-3-1-13,10 2 5 6,6-1-5 29,10-3 8-30,1 0 0-5,0 0 1 1,0 0 3-1,0 0 1 35,0 0 2-35,0 0-6 1,0 0 3-1,0 0-1 0,0 0 0 13,0 0-2-12,0 0-1 31,0 5 0-31,0 27 0 2,0 30 2-2,0 30 1 0,17 25-2 32,2 4-1-33,1 2 1 0,3 0-1 2,-4 4 2 0,4 1-2 7,-2-2 0 22,3-3 1-25,-1-8-2-6,-4 1 2 1,1-5 0-1,-2-8 1 6,-6-7 0 24,-2-17 2-28,-3-10 1-2,0-6-3 1,1-1 1 11,2 1 0-11,0 0-1 15,-4 14 2-15,3 4 1 10,0-1-2-9,-3-6 2 4,-2-16 1 26,-4-18-3-27,0-9-1-4,0-12 0-1,0-7-2 0,0-5 1 7,0 4-1 25,0 8 0-30,0 8 0 0,1 8 1-2,3-4 0 2,2 5-1 29,0 0 0-31,1-4 1 1,-3-2 0-1,3-11 0 6,-1-11 0 30,-2-5 0-36,-4 1 0 1,3-4-1 2,-3 0 2-3,0 0-2 4,0 0 1 3,3 8 0 25,1 8 0-32,7 14-1 1,2 3-2-1,-2-1 2 37,-1-13 0-37,-7-10 1 0,0-9 0 1,-3 0-1-1,2 0-1 4,-2 0 1 30,0 0-1-29,2 0 0-5,2 0-2 1,0 0 3-1,10 0 0 34,15 0-1-33,7 0-1-1,12-12 2 1,4-5 0-1,12 0 0 33,12-3 0-28,6 4 0-5,2 0 0 1,8 2 2-1,5 3-1 6,13 6 0 23,6-4 0-27,8 3-1-1,7-2 2-1,6-3-1 13,11-4 2-12,5-2-2 15,-2 0-1-15,1 4-4 27,-3 2 1-26,2 3 2-2,9 4 0 2,2 4 2 0,-1 0-1 7,-1 0 1 1,4 0 0 1,1 0 1-11,-4 0-1 16,0 0 0-15,1 0 3 27,-3 0-3-26,6 0 2-2,-10 0-3 1,-5 0-3 7,-5 0 0-3,-1 0 3 31,-2 0 0-36,4 7 0 0,-5-2 0 1,-2-3 1-1,0 0 0 9,2-2 1 21,-2 4-1-28,1-4-1-2,-6 3 4 4,0-3-2-3,0 0 1 7,4 0-1-4,3 0 1 27,3 0-1-31,-6 0-2 1,-1-7-5-1,7 0 5 9,3 2-1 12,4 1 1-19,9 4 1-2,4-3 0 28,8 3 0-26,4-2 1-2,-5 2-1 2,-3-2 1 0,-2 2 0 9,-11 0 1 4,2-3 0-12,0 3 1-3,-14 0-4 34,1 0-1-33,-10-3-1 0,6 1 2 2,-3-7-1-1,7 3 2 5,-6 0-1 3,3 2 1-6,-4-2-1 4,-1 1 2 31,-3 0-1-39,2 1-1 1,-9 1 3-1,-3-2-2 4,-1 3 0-2,-3-4 2 4,2 2-1 11,-4 0-1-11,3 1-1-5,-10 1-6 5,-4-4 5 2,1 2 0 25,6-3 1-29,1-2-1-3,10 2 0-1,0 1 0 0,6 0 2 8,-3 5-1-2,7 1 0 4,0 0 2-4,6 0-1 23,-3 0 0-29,-1 0 0 1,4 0 0-1,0 0 1 8,6 0 1 22,-5 1 0-24,0 7-3-5,-4 7-5-1,-6-3 3 1,1 0 1 7,2 3 0 27,2-8 0-29,7 3 2-6,-4-1 0 1,8-3-1-1,-3 2 1 0,5 4 1 10,1-2-2 25,-1 4 2-33,-2-2-2-2,-7 3 5 1,-1-1-4-1,0-4 0 6,-3 1-1 0,-3-3-1 1,-6 1-2 26,4-1 1-32,-1 1 0 2,11-1 2-2,-8-4-2-1,2 0 4 35,-2-1-2-30,-5 0 0-5,-3 2 0 0,5 0 1 1,-9 2 0 5,-5 0 1 24,0-2 0-29,-1 0 0 0,4 4-1-1,2-4 0 6,5 4 0 8,-9-3-1-9,-4 1-1-4,-9 2-3 5,-7 4 3 26,-2-2 1-29,-2-1-2-3,1 2 2 3,4-7-1-1,-7-3 1 30,0-2 0-32,0 0 0 0,-5 0 0 0,-2 0 0 10,2 0 1-8,-9 0-1 8,1 0 1-5,1 0-1 29,4 0 2-34,6 0-3 0,4 0 2 1,-1 0-1 2,-4 0 1 5,3 0 2 24,-4 0-3-29,2 0 2-2,1 0-2-1,-1 0 1 1,-1 0-1 29,-4-4-4-30,-2-4 1 2,0-3 3-1,5-1-3 4,13-1 1 4,9-4 0-5,14 3 1 4,4 1-1 22,4 5 2-28,-7 3 0-2,4 2 1 1,-4 3 1 11,1-3-1-11,-3 3-1 30,0 0 2-30,-1 0-1 0,0-4 1-1,-4 4-2 3,-3-7 0 6,-4 2 0 7,-9 0 3-14,-20-1-3 6,-9 2-2-5,-12 2 0 29,-10 0-1-30,0-2 3-2,-5 4-1 2,4 0-5 0,-4 0 5 8,2 0 0-4,-5 0 0 28,1 0 0-30,-8 0 0-4,-1 0 1 1,0 0 0-1,-5 0 0 6,2 0 0 32,-3 0-1-37,-1 0-1-1,4 0-1 2,-7 0 1 0,3 0 1 0,-6 0 0 4,-7 0-1 33,-2 0 2-38,-4 0-1-1,-5 0 0 0,0 0 1 0,-1 0 0 9,3 0-2-6,-5 0-1 29,0 0-1-32,0 0-1 1,0 0 3-1,2 0-3 32,1-2 1-30,0-34-10-1,-1-18-1-1,-2-18 13 0,0-15 1 32,0-11 0-30,-8-12-2-1,-15-4 1 1,-6-1 1-1,0-1-2 36,3 1 2-35,2-2 1-2,3 2 0 0,1 0 1 1,6 6-2 28,6 1 1-24,2 0 0-4,2-2 2 0,1-5-2-1,3-1 0 7,0 0 1 25,-4 1-1-30,0 0 0-2,-2 5-1 4,-4 7-1-4,2 4 2 13,-2 3-1-12,1 4 2 31,0 7-2-32,0 12 1 1,2 6 0-1,1 7 1 9,1 2 0-6,-2 1-1 6,4-6 1-3,-6 1 0 27,0-3 0-33,3 7-1 0,6 10-1 3,0 19 1-2,0 12-1 7,0 10 1-4,0 4-46 13,0 0-24-17,0 3-49 42,0 0-27-41,0 0-65-1,-9 0-91 0,-3 0-399 0</inkml:trace>
    </iact:actionData>
  </iact:action>
  <iact:action type="add" startTime="17669">
    <iact:property name="dataType"/>
    <iact:actionData xml:id="d3">
      <inkml:trace xmlns:inkml="http://www.w3.org/2003/InkML" xml:id="stk3" contextRef="#ctx0" brushRef="#br0">9780 8054 434 0,'0'0'214'9,"0"0"-88"7,0 0-49-15,0 0-20-1,0 0-25 22,0 0-13-22,0 0-6 4,0 0-4 27,2-7-3-31,-2 4-1 1,0 3 2-1,0 0 4 30,0-3-3-30,0 3 0 2,0 0 15-2,0 0 1 1,0 0-11 33,0-4 3-34,0 4-8 0,0 0-5 1,0 0 0 31,0 0 0-32,0 0 0 1,0 0 1-1,0 0 4 0,0-2 1 33,0 2 0-33,0-2-2 1,0 2-2-1,0-3 0 30,0-6-2-30,0-4-3 1,0-11 1-1,0-15-1 30,0-7 0-30,-6-4 0 0,-4 7 0 0,6 7 0 31,-4 17 0-26,8 8 0-3,0 8 1-2,0 3 40 0,0 0 28 11,0 0 0-10,-2 0-3 31,-1 8-20-31,-7 23-25 1,-2 0 4 0,-4 9-8-2,-1 4 6 7,-1 6-3 32,-3 6 2-39,2 11-4 0,0 0 2 1,5 4-3-1,-1 2-5 6,1-1 2 2,2-6 1-2,5-3-6 9,0-7 4-15,5 4 1 7,2-7 3 5,0 5-2 18,0-1-3-25,0 6 6-5,0 6-8 2,6 1-3 1,9-1 4 0,4 3-3 28,2-4 3-31,0-3-10 0,3-3 7 1,-4-2-3 11,7-1-2-9,-4-2 3 10,-1 1-5-11,-4 2 1 32,0-3 3-32,-2-5-5-2,1-6 2 0,-5-3-1 1,4-9 1 11,-9-5-2-9,7-5 0 10,-8-12 0-11,-3-2 0 27,-1-6 1-29,-2-4-1 0,0 3 1 1,0-3-2 11,3 0 2-11,-3 3-2 28,0-3 1-29,0 0 0 1,0 0 0-1,0 0-2 32,0 0 0-32,0 3-5 2,0-3 4 0,0 0-4-2,0 3 6 38,0 0-4-38,-3 1 5 1,-6 2 1-1,-3 3-1 0,4 3 3 31,-1-3-2-31,8 5 0 0,-2-6 0 1,0 0-1 6,0-5 0 0,3-3 0 1,0 0-1-1,0 0 1 24,0 0-5-28,-9 0-16-2,-6-3-7-1,-6-27 10 0,-10-10 16 34,0-5-4-34,-4 2 1 1,1-1-3 0,0 3 5 1,0 3-4 7,5 8 3-4,-4 2 2 3,11 10-1 24,3 7 3-28,1 2 0-4,10 6 0 1,1 0 0-1,4 3 2 7,-1 0 0 26,2 0-1-33,2 0 3 0,0 0 5 2,0 27 28 33,21 21-22-35,19 9 5 0,9 3 3 1,5 5 0-1,4-2-1 30,-1-3 1-30,-6-4-6 0,-4-16-1 1,-5-7 3 11,-11-14-5-11,-10-8-4 15,-2-5 1-15,-12-6 2 31,4 0 4-28,-5 0-6-4,2 0-11 1,5 0 0-1,8-30 0 36,4-16 0-36,-2-16 0 0,-1-11 0 0,-2-9 0 1,0-1 0 5,-2 10 0 26,-1 19 0-26,-7 18 0-4,-3 20 0-1,-4 13 0-1,-3 3 0 4,0 0 0 6,0 0-90-6,0 16-80 34,0 11-111-36,7 12-96-1</inkml:trace>
    </iact:actionData>
  </iact:action>
  <iact:action type="add" startTime="19440">
    <iact:property name="dataType"/>
    <iact:actionData xml:id="d4">
      <inkml:trace xmlns:inkml="http://www.w3.org/2003/InkML" xml:id="stk4" contextRef="#ctx0" brushRef="#br0">9218 11885 764 0,'0'0'212'4,"179"0"-100"-4,-45-3 19 24,32-17-3-23,32-6-29 0,0 0-29 3,-7 9-5 29,-18 13 4-32,-27 4 7-1,-15 0-22 1,-27 0-14 34,-35 2-6-34,-26 4-4 0,-28-3-5 2,-15-3-5-3,0 8-15 1,-66 4-5 6,-71 0-3 6,-55 2 3-10,-39-6 5 6,-6-8-3 0,11 0 3-4,20 0-5 3,27 0-3 24,40 0-3-27,37 0 4-4,39 0 0 0,33 6 1 0,24-4 2 2,6 0-1 35,68-2 2-35,49 0-2-3,44 4 1 1,21 10 1-1,10 4 1 6,-16 8-1-1,-24-2 2 28,-30-2-3-32,-32-3 14 3,-23-8-1-4,-27-9 5 0,-19 1-1 9,-14-3 1 22,-7 0-10-31,-15 0-9 1,-59 0 2 3,-34 0-2-1,-18-24 2 1,5-4 2 8,15 4-4-10,23 9 0 39,32 8 0-36,20 4 0-5,20 3-3 1,11 0-6-1,0 0-36 0,39 9-47 30,25 23-88-30,-29-13-67 0,3 0-126 1</inkml:trace>
    </iact:actionData>
  </iact:action>
  <iact:action type="add" startTime="23606">
    <iact:property name="dataType"/>
    <iact:actionData xml:id="d5">
      <inkml:trace xmlns:inkml="http://www.w3.org/2003/InkML" xml:id="stk5" contextRef="#ctx0" brushRef="#br0">3352 13460 623 0,'0'0'134'2,"0"0"-26"-2,-85 238-11 7,19-106-17 13,-15 19 0-20,-1 22-16 1,-2 14-7 18,-1-2-13-16,1-4-1 1,9-18-4 32,9-25-20-36,11-34-10 1,15-39-4-1,19-35 1 1,21-30-1 13,15 0 8-14,59-63-13 38,34-40 0-38,32-42 0 1,26-40 0 0,30-38-1-1,-1-12 1 5,-26 23-1 4,-45 49 1-3,-46 65 0 8,-41 57 16-11,-26 36 54 31,-11 5 36-30,0 59-35-3,-51 54-26 1,-31 56-39-1,-35 40-1-1,-22 25 3 8,-12 10 1 15,3-21-3-21,15-28-3 0,27-39 1 1,22-47-2 11,29-40 1-13,26-36-2 14,29-33-1-13,32-38-3 33,65-64-11-32,55-48 12-3,51-47-3 2,47-36 3 0,11-22-3-2,-17 21 5 16,-50 48-1-13,-64 69 1 34,-56 59 3-33,-45 43 0-4,-29 15 6 0,0 48 26 1,-48 53 20-1,-36 51-49 9,-26 32-3-3,-6 4 5 4,7-9-5-4,15-29 2 7,21-37-4-11,27-43-1 6,22-34 0 0,24-36-1 27,40 0 1-35,68-60-3 1,60-47-3-1,48-51 1 1,42-61-7 11,24-44-2-11,-11-21 4 10,-40 22-18 0,-60 58 3-9,-71 81 18 12,-49 70 7-10,-38 53 4 31,-13 40 28-30,-72 79 9-4,-54 63-39-1,-46 42 4 1,-14 23 10-1,-10 4 3 14,15-9-12-12,21-28-2 35,36-40 5-32,33-60-5-5,40-52-4 0,43-45-1 1,25-17 1-1,96-50-1 10,69-53-7-6,59-56 5 11,35-51-4-13,18-39-13 6,-22-3 9 0,-48 36-7 35,-63 62-7-41,-69 70 24-1,-50 55 0-1,-29 26 4 5,-13 6 3-3,-26 70 24-2,-43 42-17 4,-31 40-12 5,-13 14 2 28,-5 7 0-35,13-14 0-1,22-22 1 2,25-40-1-2,27-39-2-1,23-37 0 39,8-24-2-37,44 0 0-2,64-56-5 2,57-39-7 0,50-41-5-1,36-48-5 33,22-37-11-32,-13-7-1-1,-47 26-16 1,-74 63 18-2,-75 71 30 5,-46 54 2 2,-29 34 19 32,-99 89 17-38,-61 62-23-1,-47 51 7 0,-14 12 17 1,14-13-17 5,29-24-13 1,33-38 1 36,41-39 4-40,46-48-3-3,35-40-3 0,34-32-4 4,79-25-2-4,82-65-8 1,83-58-9 43,56-54-8-43,10-35-10 1,-23-1-8-2,-66 43 16 1,-81 69 12-1,-68 65 12 36,-44 50 3-32,-28 25 13-3,-33 82 23-1,-58 55-14 0,-45 43-17 1,-15 13 9 6,-9-4 7 12,9-25-5-16,17-33-8-3,32-44 2 40,42-41 0-38,33-33-4 0,27-27-1 2,82-16-4-4,67-57-1 1,73-52-9 9,41-53 1-7,18-53-10 33,12-32-5-34,-18 8-7-2,-38 44-27 1,-49 64 35 0,-65 60 17 7,-59 51 5-4,-40 36 20 6,-24 22 20-4,-57 93 11 3,-56 66-37-1,-48 54-10-2,-15 19 16 2,-1-11-1 2,5-32 4-5,23-38-1 3,23-47-3-4,40-50-2 37,37-37-7-39,47-32-7 1,26-7 2-2,89-60-5-1,61-46-10 0,68-67-12 7,42-67-19 2,37-75-18 24,8-29-6-29,-52 23-10-4,-81 75-1 1,-86 107 40-1,-75 84 36 13,-35 55 17-12,-48 106 53 16,-69 70-30-10,-59 70-34-6,-46 36 31 2,-12 13 19 26,5-11-17-27,26-27-9-1,36-38 1-1,42-38-9 11,37-53-4-9,40-42-3 36,26-49-2-36,22-33-4 0,88-9-5 2,67-69-4-3,74-53-16 0,40-61-9 8,45-61-13-6,11-49-1 9,-23-12-7-10,-60 45-22 35,-77 73 32-34,-72 89 16-3,-59 64 20 1,-30 39 6-1,-4 8 20 7,-33 76 16-1,-58 51-27 32,-33 52-8-37,-25 26 3 0,-15 11 8 0,-1-8-2 2,18-28 8-1,25-34-4 7,34-52-4-3,43-45-1 3,27-34-2-5,18-23-3 29,77-20 9-33,70-66-19 0,74-56-4 0,63-66-15 6,35-66-5 9,25-48-9-11,-23-2-26 0,-47 28-29 9,-62 68 62-11,-76 89 20 30,-55 65 6-28,-42 66 5-4,-39 37 34 1,-18 93 34-1,-75 57-53 8,-57 67-16 23,-41 28 1-29,-25 33 16-2,-3 8 7 2,12-12 0-2,18-24-8 8,25-49-2 3,34-55-6-6,40-65-11 3,49-59-1 29,41-51-1-34,55-36-14 0,82-89-3-2,66-78 16 0,65-71-18 0,48-56-13 6,35-23-5 5,22 10-1-10,-24 53-3 8,-45 75 12-7,-50 73 30 10,-61 63 9-10,-41 49-4 28,-45 27 6-29,-38 3 12-1,-32 62 14 1,-37 40-5-1,-18 51-20 36,-85 51-9-35,-58 34 1-2,-34 12 6 1,-9-12 20-1,16-41-10 30,26-49-11-30,38-44-2 1,35-49 8-1,38-24-9 6,33-31-4 2,18-16-2 0,87-79-15 28,67-63 15-34,79-70-10-2,50-60-23 1,42-50-9-1,19-45-29 33,-44 8-2-31,-60 54-22-2,-80 95 57 0,-86 105 31 0,-47 81 7 8,-27 40 13-2,-44 90 25 27,-81 90-15-29,-66 92-8-4,-43 55 22 1,-28 32 23-1,-14 13 5 36,17-19-22-35,15-24-7 0,36-43-15-1,38-50-5 0,46-59-1 5,47-67-10 9,44-50 1-11,49-55 2 27,112-13-8-28,79-85-9-2,83-63-6 3,26-65-3 1,16-58-13 3,-26-16-18 0,-57 14-8 0,-65 63 16 23,-75 76 30-27,-50 68 9-3,-38 47 0 1,-21 27 1 4,-39 60 2 2,-67 67 3 23,-49 63 4-26,-49 53 3-3,-18 28 8 0,-22 19 11 1,2-10 5 7,14-26-2-5,27-43-9 35,46-52-13-34,50-61-6-5,49-41-2 0,47-47 3 1,36-10-5-1,106-79-1 9,87-53-2 21,67-82 1-28,62-83-5-2,37-71-25 2,-12-37-12 0,-52 25-12 6,-88 82 4 28,-97 103 22-33,-70 94 29-3,-40 63 5 0,-21 30-4 1,-6 8 12 7,-30 49 8-5,-62 60 0 30,-47 58-13-32,-36 39 13-1,0 18 0 1,7-5-4 6,36-35 9-3,37-44 0 25,40-61-11-27,34-44-3-1,21-35-3 0,24-4-3 5,70-64-6 25,56-49-3-30,56-63-11-1,38-51 1 0,22-49-13 8,-6-11-17-4,-51 33-15 31,-75 74 5-32,-71 92 27-3,-63 92 26 1,-39 63 20-1,-94 114 34 7,-66 88-43 16,-46 61 28-18,-13 19-4-4,11-14 2-1,28-41-17 31,46-55 1-31,42-62-2 0,52-62 0 1,39-52-7 8,40-41 1-5,31-18-1 6,90-29-12-6,74-62-6 29,63-65-7-33,28-57-7 1,18-50-15-1,-29-8-5 6,-55 35 0 31,-76 71 1-33,-71 76 17-2,-49 63 22-1,-24 26 7-1,-45 90 1 0,-65 65 7 7,-54 67-5 30,-37 35 11-37,-8 12-13 0,1-14 9 1,27-29 0-1,30-43 2 7,42-54-3 26,48-50-7-29,37-43-3-3,24-35 3-1,68-1-9 0,69-59-2 7,59-53-13 29,48-66 4-33,21-64-12-3,-10-30-7 1,-30 6 5-1,-58 55-24 5,-65 83 27 32,-48 68 22-33,-37 53 0-2,-17 14 36-1,0 70-13-1,-48 34-10 0,-19 24-9 40,-6-1 0-38,-3-3-4-2,2-4 0 0,0-1-1 2,9-7 1-1,14-10-21 35,12-20-28-34,15-30-35-2,12-23-30 1,12-23-5-1,10-13-65 8,18-27-122 24,12-28-203-30</inkml:trace>
    </iact:actionData>
  </iact:action>
  <iact:action type="add" startTime="27534">
    <iact:property name="dataType"/>
    <iact:actionData xml:id="d6">
      <inkml:trace xmlns:inkml="http://www.w3.org/2003/InkML" xml:id="stk6" contextRef="#ctx0" brushRef="#br0">18329 13533 536 0,'0'0'89'4,"-109"156"18"-4,6-38 30 19,-18 18-51-17,-7 18-23-1,2 7 20 19,11 9-5-19,12-11-22 0,18-18 4 27,13-28 18-28,25-38-32 2,16-41-29-2,26-26-6 28,5-8-2-27,45-35 7 0,52-45-14-1,49-37-2 25,43-37-1-21,36-28-1-4,5-24 2 0,-25 11 0 23,-47 26 0-23,-64 54 1 0,-52 55 5 24,-26 44 2-22,-16 16 22-2,-37 64 61 21,-50 53-42-17,-44 54-37-3,-27 44 13-1,-13 19-7 24,10 11 10-23,12-19-12-1,30-29 1 23,32-45-9-18,32-60-4-4,31-42-3-1,24-48-1 7,32-2-1 26,78-63-13-33,61-33 7 1,50-39 2-1,56-39 0 37,33-45 0-37,3-27 3 0,-34 14 0 1,-74 40-18-1,-91 71 16 6,-59 64 0 0,-55 57 4 4,-25 24 1-7,-80 82 12 29,-52 59-9-32,-38 46 1 1,-10 16 5-1,2-2 0 35,13-21-1-35,33-25-5 1,39-43 2-1,42-45-1 0,39-42-4 7,37-35 6 27,42-14 12-29,89-29-19-5,77-44-10 1,53-50 4-1,49-51-6 7,19-57 1 28,2-42-1-28,-28-1-17-6,-66 42-3 0,-72 73-1-1,-81 76 30 0,-49 57 3 6,-35 29 4 28,-50 90 34-30,-68 59-14-4,-50 59-14 0,-24 30 9 1,-14 5 0 6,13-22 3 30,13-27-1-34,29-41-9-2,43-51-1 0,45-43 0 1,32-32-1-2,31-30-2 8,65 0 3 25,60-46-11-29,67-30-4-4,42-43 3 0,39-48-13 1,19-52-5 9,2-28-19-2,-43 2-2-4,-64 57-2 27,-80 76 28-26,-68 63 13-5,-39 49 1 1,-32 29 8-1,-77 77 27 8,-45 53-27 23,-40 47 9-31,-8 15 1 0,7 1 0 1,16-23-1 8,31-29 0-4,35-38-2 7,34-45-3-11,40-40-4 30,32-31-4-29,22-16 1-2,86-33-5 2,69-48-7 5,70-40 0-3,62-44-2 28,59-51-7-32,23-49-15 2,-18-16-17 1,-57 18-1-2,-90 58-6 12,-80 71 21-11,-75 66 34 27,-36 42 0-24,-28 26 6-5,-10 38 20 3,-72 75 34-3,-50 55-52 6,-40 50 2 33,-19 23 14-38,-3 2-3-1,7-22 2 1,25-31 5-1,35-48-12 6,40-56-4 3,38-38-4-2,33-34-3-1,16-14 5 27,61-14-9-32,59-50-1 3,56-35-2-4,48-45 1 0,37-50-1 13,25-50-14-10,9-26-14 28,-28 10-29-27,-53 49 4-4,-64 74 30 1,-71 69 16-1,-47 49 9 9,-32 19 15 23,-6 71 7-28,-70 64 24-4,-44 60-40 3,-33 38 2-1,-22 17 0 1,-9-10 8 4,-10-16 4 4,10-21 6-8,18-30-9 27,32-29-10-27,42-43-4-1,39-43-3 0,27-31 3-2,26-27-3 38,52 0-2-37,64-63-3 0,60-48 5-1,46-57-10 0,40-62-9 31,39-59-21-28,15-28-24-2,-16-4-2 0,-46 48-4-1,-75 68 31 7,-70 80 18 27,-61 67 19-30,-32 41 2-4,-16 17 20 1,-55 82 41-1,-60 60-39 6,-53 62-10 4,-31 46 27 26,-3 18-3-35,11-16-3 0,23-35-3 1,41-51 1-1,38-58-7-1,44-41-8 33,26-38-4-33,19-25-1 1,10-4 8 0,75-31-16 5,55-38-3 1,67-58-5 23,55-51-9-28,54-58-15-1,42-36-23-1,-15-17-16 30,-51 31 10-25,-69 46 22-5,-81 67 22 1,-60 63 9-1,-39 45 5 7,-28 31 4 0,-15 6 17 1,-7 43-3 23,-68 58 12-30,-54 67-22 0,-51 48-4 2,-38 41 14-3,-14 15 16 38,-3-13-11-37,16-36 2 0,33-43-13-1,41-53-1 0,53-47-4 8,47-39-4-4,27-31 1 30,18-10-1-30,58-30-3-3,63-52-4-1,58-54-2 0,49-62-6 7,45-59-6 29,38-66-12-33,26-37-13-3,-11-10-47 1,-52 25-20-1,-55 67 85 9,-80 80 18-6,-54 89 3 28,-46 65 4-26,-39 44 29-4,-34 96 18 0,-80 71-27-1,-54 68-6 6,-38 41 28 10,-18 23-13-14,-2 2-7 32,-1 2 18-31,24-12 6-3,31-37-25 1,38-52-9-1,52-68-7 12,36-57 1-11,35-50 0 33,16-27 1-27,91-14-7-4,64-49-6-2,64-42-9-1,35-54-4 1,36-55-25 9,37-54 4-7,12-38-23 7,-17-1-1-4,-53 31 4 0,-73 57 19 28,-88 82 9-28,-59 68 32-5,-42 59 3-1,-12 32 24 0,-76 76 23 10,-51 56-36-7,-60 64 6 30,-40 46-1-33,-26 37 17 3,1 20 8-3,22-18 4 0,32-27-16 32,43-40-7-30,39-52-5-2,42-51-4 3,31-56-6-2,31-41-1 37,12-36 0-38,62 0-2 0,59-58-7 1,64-58-7-1,56-61-8 7,52-61-11 30,40-65-21-35,14-38-21-2,-34 1-6 0,-73 59 5 0,-90 89 34 7,-84 97 24 30,-56 75 11-37,-23 40 11 2,-84 91 19-2,-60 72-18 2,-42 67 22-1,-26 40-10 33,-12 10 7-26,8-5 10-8,15-30-4 0,35-44-8 1,42-53-9 29,45-58-1-26,43-52-4-4,31-37-5 1,18-21 0-1,39 0 0 8,68-54-8-4,53-45-2 28,54-53-1-30,36-58-16-1,32-57-17 1,17-45-19-1,-38-1-8 31,-60 35-18-30,-71 87 41-2,-72 86 31 1,-37 70 7 10,-21 35 5-9,-46 85 11 33,-63 65 5-33,-59 69-6-1,-38 47 13-1,-24 24 12 1,-5 5-3 5,13-21-1 31,23-28-8-33,33-33-1-3,43-49-8-1,46-49-6 1,37-51-3-1,33-44-2 7,7-20 2 4,85-24-3-7,50-50-7 5,56-49 0-4,37-38-6 27,37-60-13-29,20-53-18-3,-14-40-10 4,-24-3-25-2,-61 50 0 2,-63 87 26 28,-54 84 43-30,-40 65 3-2,-29 31 11 1,-45 76-6 11,-63 69 27-11,-52 70-3 15,-32 42 8-15,-8 10-1 33,8-28-4-28,27-45-4-5,36-53-13-1,43-54 2 1,38-41 0-1,28-30-2 6,20-16-4 4,20 0 5 2,67-24-12-10,47-55-4 34,55-50-1-35,32-57-7-1,32-56-24 0,21-52-28 0,-22 1-9 7,-39 44 10 10,-68 83-1-15,-74 87 56 30,-47 62 4-30,-24 29 24-2,-43 85 21 0,-48 64-26 0,-30 53-12 9,-11 13 8 2,11-11-3-5,18-38 12 0,30-47-11 1,28-48 7 24,23-37 0-31,20-35-5 5,2-11-4-5,18-4-8 1,52-59-3 5,39-45-1 10,29-51-5-12,25-42-4 2,16-33-10-2,-3-15-17 4,-11 16-22 22,-49 58 32-28,-52 69 24-2,-41 64 1 1,-23 42 2 11,-49 58 2-10,-39 57 25 7,-27 52-18-4,-7 44 0 3,12 16 6 28,13 3-1-36,15-22 1 3,22-32-2 2,20-38-1-5,13-34 0 1,17-41 0 8,10-34-4-5,0-22-8 26,34-7-8-28,42-44 1-2,33-61 4 1,22-51-2 4,19-45-13 3,2-35-4-2,-14 12-4 27,-31 30 11-28,-36 59 6-5,-43 65 9 1,-24 55 0-1,-4 48 0 31,-59 109 1-29,-27 71 0-2,-24 51 3 1,4 7-4 5,6-40-35 0,6-41-51 9,9-56-6-13,9-36-54 28,2-27-17-29,62-71-34 7,2 0-372-7</inkml:trace>
    </iact:actionData>
  </iact:action>
  <iact:action type="add" startTime="32533">
    <iact:property name="dataType"/>
    <iact:actionData xml:id="d7">
      <inkml:trace xmlns:inkml="http://www.w3.org/2003/InkML" xml:id="stk7" contextRef="#ctx0" brushRef="#br0">20139 16332 555 0,'0'0'157'2,"0"0"-46"16,0 0 3-17,0 0 0 2,0 0-38 16,0 0-18-18,0 0 11 3,-75 13-1 32,6 1-2-35,-22 0-7 0,-23-1-11-1,-11 1-7 0,-23 3 3 38,-16 2-1-38,-15-6-9 0,-17 5 0 1,-9-5-3 0,-5-9-7 6,4-4-2 35,2 0-3-40,3-4 3-2,10-15-3 0,6-4 1 1,8 9-10-1,4 1 4 13,5 7-5-12,2 5-4 9,4 1-3-6,8 0 2 28,0 0 3-32,5 20-7 1,10 3 5-1,8-2 2 2,7 2 8 39,6-4-15-40,2 1 5-1,0-4-3 1,3 1 0-1,1-4 0 30,-1 6 0-27,3-11-1-2,0 3 1-1,0 1 2 1,1-8-3 31,10-4-1-31,15 0-1 0,13 0 1 1,22 0-4-1,9-4 3 36,2 4 0-37,-1 0 0 1,-8 0 2-1,-1 0-2 0,6 23 1 39,5-4 0-33,6-2-1-5,10-7 1-1,8 0 0 0,8-9-3 1,2 3-9 31,3-4-1-32,0 0 2 1,-4 2-3 1,2-2 3-2,-9 3 2 7,4 0 4 32,-6 0 5-39,3-2-2 1,2 6-1-1,-1-7 0 0,7 0-2 29,-5 5 4-28,1-5-3-1,-1 0-6 1,1 0-5 6,-4 3-3 20,9-3 14-24,-2 0-2-2,3 2 6-1,0-2 0 10,0 6 3-10,0 2-2 40,0 11 1-38,0 11 1-2,4 12-3 0,9 7 2 1,0 13-2 8,-1 10 2-6,0 12 1 2,-2 5 0 36,-2 0 3-41,-1 6-3 0,-4 7 2 1,0 8 8-1,0 10-11 6,-3 8 7 28,0-1-3-28,0-16 1-4,0-9-2-2,0-23 3 1,0-13 0-1,0-11-3 32,1-12-1-32,3-16-1 0,5-4 0 1,-2-5 0 5,-2-12-1 3,0 2 0-2,0-6-2-2,-5 1 1 27,3-3 1-32,-3 0-4 1,0 4 4-1,2-2-2 29,6 8 0-29,0 2 1 1,2 3 0-1,-4 8-1 31,0 2-2-31,-6-1 1 2,2 0 2-1,0-5-1-1,-2-7 0 34,0-1-2-29,0-11 2-5,0 0 0 2,0 0 1-1,5 0 0 3,-5 0-1 29,0 0 0-32,0 0-1 1,0 0 2-2,0 0-2 0,0 0 1 31,0 0 0-31,0 0-1 1,0 6 1-1,0 1 1 30,6 10-1-30,-4 3 1 1,2-7-1-1,-1 4 0 7,1-9 1 2,-4-4-2 21,1 4 1-26,-1-4 0-3,4-4-1 0,-1 0-1 0,-3 0-1 3,6 0 3 27,1 0-3-30,1 0 3-1,11 0 0 1,2 5 0 5,7-5 0 5,7 0 0-1,12 0 2-8,4 0-1 29,8 0-1-31,19 0 1 1,8 0-1-1,11 0 2 6,3 0-2 0,0 0 0 1,2 0-1 25,3 0 2-27,7 0 0-3,12 0 1-1,11 0 1-1,2 0-2 5,1-5 6 29,9 5 2-29,-4 0 1-4,3 0-2 0,-9 0 3 0,-13 0-5 3,-5 0 1 5,-4 0 2 22,4 0 6-27,4 0-11-4,1 0 1 2,-3 0-1-1,-4 0-4 27,0 0 0-28,-7-4 0 1,-8-11 0-1,3 10 0 6,-6-2 0 27,3 7 8-33,-2 0 2 0,-3 0-2 0,0 0-2 13,-2 0-5-12,-9 0 4 14,1 0-5-13,-5 0 1 26,0 0 3-26,-4 0-4-2,3 0 0 4,0 0 0-1,2 0 0 1,-8 0 0 28,-2-4 0-28,-2 4 0-3,-5-6 0 0,5 0 0-1,-8 5 0 9,-2-11 0-3,-1 4 0 3,-8 2 0-2,-6 1 0 25,-4 0 0-26,-10-2 0-5,6 7 0-1,-4-5 0 1,-1 5 0 4,3 0 0 26,1 0 0-23,-3 0 0-8,-4-2 0 1,1 0 0 0,-5-2 0 2,-4 4 0 5,-7 0 0 5,1 0 0-13,-1 0 0 29,1 0 0-27,2 0 0-1,-4 0 0-1,-1 0 0 31,2-6 0-30,-6 6 0-1,-8 0 0 0,8 0 0 11,-9 0 0-9,0 0 0 30,0 0 0-32,0 0 0 1,0 0 0 0,0 0 0 25,0 0 0-24,0-5 0-2,2-26 0 1,7-29 0 9,1-26 0-10,-2-43 0 30,5-21 0-28,-5-40 0-1,-5-34 0-1,-3-21 0 30,0-11 0-30,0 25 0 1,-3 29 0-1,-8 37 0 11,-2 33 0-9,3 29 0 32,2 28 0-34,0 22 0 1,-2 5 0 0,1 13 0-1,-1 2 0 41,5 8 0-41,-5 12-23 4,3 8-17-4,5 5-10 1,0 0-18 0,2 0-36 28,0 0-20-28,0 0-25 0,0 0-109-1,8 0-393 15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28:27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14">
    <iact:property name="dataType"/>
    <iact:actionData xml:id="d0">
      <inkml:trace xmlns:inkml="http://www.w3.org/2003/InkML" xml:id="stk0" contextRef="#ctx0" brushRef="#br0">10629 7691 547 0,'0'0'219'4,"0"0"-126"0,0 0 37 2,0 0-22 2,0 0-22-1,0 0-19 2,0 0 27-2,102 0-26-1,-5 0 4 2,32 0-2 1,34 3-14-2,46 4 4-1,32-5-21 3,33-2-1-2,18 0-11 18,5-4-10-22,14-23 0-3,2-1-2 15,10 9-2-15,14 9-3 13,-3 10 0-10,0 0 7 15,-22 19-1-17,-27 12-3-1,-30 0-8 17,-36 0-2-16,-22-15-3 10,-18-8 2-9,-29-6-2 8,-26-2-7-7,-29 0-14 6,-33 0-8-3,-27 0-13 5,-25 0-39-7,-10 25-28 8,0 30-40-9,-43 24-112 9,0-33-68-6,3 4-552 3</inkml:trace>
    </iact:actionData>
  </iact:action>
  <iact:action type="add" startTime="12025">
    <iact:property name="dataType"/>
    <iact:actionData xml:id="d1">
      <inkml:trace xmlns:inkml="http://www.w3.org/2003/InkML" xml:id="stk1" contextRef="#ctx0" brushRef="#br0">9007 17185 764 0,'0'0'88'1,"0"0"55"7,0 0-5-2,0 0-65 2,168 0 1-1,-120 0-9 0,7-16 1 2,6 1-11 0,9-8 12-2,12-2-1-1,15 4-5 2,12-1-4 0,15 2-8-2,12 4-5 2,0 4-9 0,1 5-13 9,-4 1-5-16,4 6 6 5,-1 0-6 2,1 0-2-1,-7 0-1 1,3 0 2-1,-2 3-5-1,-4 11 1 3,-3-1-3-3,-1-5 0 2,-12 3-1 0,-4-4-2 1,-10-7 1-3,-2 1 2 2,5-1-5 0,3 0-1 1,7 0-3-3,-1 0 0 1,1-8 0 1,-6-3 0 2,6 3 0-6,-3 3 0 8,-5-3 0-8,-2 4 0 5,0 4 0-2,-3-2 0 2,-1-1 0-2,-3-2 0-2,-7-4 0 10,5 2 0-12,-1-3 0 8,-1 8 0-3,1-3 0-4,-1 5 0 1,-3-5 0 6,4-3 0-7,-4-3 0 7,7-6 0-7,-4 3 0 10,2-5 0-12,-7 6 0 10,2 1 0-10,-1 7 0 9,-6-7 0-5,4 8 0 2,-5-4 0-2,-1 1 0 8,2 0 0-12,-1-2 0 11,2 4 0-11,8 2 0 16,2-2 0-13,7-1 0-5,8-2 0 13,2-2 0-13,8-7 0 9,7 8 0-5,9-1 0 7,-1 3 0-1,1 7 0-7,-10 0 0 7,-18 0 0-6,-14 0 0 6,-24 17 0 5,-17 0 0-12,-21 9 0 5,-15 0 0-5,-12 10 0 4,0 5-86 3,-52 14-95-5,-42 5-66 6,39-36-80-8,4-4-346 4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28:27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1">
    <iact:property name="dataType"/>
    <iact:actionData xml:id="d0">
      <inkml:trace xmlns:inkml="http://www.w3.org/2003/InkML" xml:id="stk0" contextRef="#ctx0" brushRef="#br0">14146 1356 323 0,'0'0'165'3,"0"0"-76"4,0 0 5 12,0 0-14-19,0 0-18 4,0 0-14 15,0 0-20-18,0 0-15 1,0 0 29 16,-88-34 12-17,12 32-13 17,-24 2-1-18,-19 0-13 1,-22 0 2 16,-10 26-11-16,2 19 1 19,9 16-8-20,19 9 7 1,26 18-1 7,25 19-5 14,28 15 37-22,20 17 1 1,22 15-11 7,0 5-7-3,44 8-13 4,55-6 0 5,48-17-3-11,56-25-1 34,52-27-10-32,40-36 4-5,18-39-7 1,-10-21-2 0,-38-81 0-1,-55-37-1 11,-63-26-2-9,-65-15-2 34,-59-12 2-35,-23-10 0 1,-60-10 0-1,-55-4-22 0,-46 9-24 3,-38 16-36 3,-13 27-24 33,115 125-68-37,21 17-176-1</inkml:trace>
    </iact:actionData>
  </iact:action>
  <iact:action type="add" startTime="4686">
    <iact:property name="dataType"/>
    <iact:actionData xml:id="d1">
      <inkml:trace xmlns:inkml="http://www.w3.org/2003/InkML" xml:id="stk1" contextRef="#ctx0" brushRef="#br0">17968 1426 196 0,'0'0'79'2,"0"0"-14"15,0 0-15-16,0 0-12 16,0 0 26-17,0 0-11 1,0 0 0 19,-165-111 21-18,80 111-4-1,-15 0 17 37,-18 19-11-37,-15 34-24 0,-4 27-9 1,7 22-17-1,15 15 2 0,22 17-1 40,21 4 2-41,28 4 0 0,26 9 5 1,18-2 7-1,19 5-10 38,75-12-1-38,47-22 6 1,49-24-11 2,30-27-10-2,24-32-2-1,4-37-12 9,-1-13-1-1,-11-87-2 0,-39-46 2-3,-42-35-1 11,-59-27-3-11,-58-6 4-5,-38-1-5 35,-46 14-12-34,-57 25-29 2,-19 28-31-3,-20 32-25 2,-13 24-64 13,81 89-93-9,7 3-264-3</inkml:trace>
    </iact:actionData>
  </iact:action>
  <iact:action type="add" startTime="12517">
    <iact:property name="dataType"/>
    <iact:actionData xml:id="d2">
      <inkml:trace xmlns:inkml="http://www.w3.org/2003/InkML" xml:id="stk2" contextRef="#ctx0" brushRef="#br0">30155 4187 369 0,'0'0'120'2,"0"0"-65"-2,0 0 47 1,0 0-17 0,0 0-19 23,0 0-11-24,0 0 4 2,0 0-9 18,-26-9 22-20,9 6-20 1,-7 1-15 18,1 2 8-17,-1 0-14 0,0 0-1 23,-3 0-4-25,-4 0 4 1,-4 0-9 18,4 0 3-18,-8 0-7-1,2 0 6 27,-10 0-1-27,2 0 4 0,-7 0-5 0,-2 0-2 17,-12 0-3-17,4 0-1 15,-4 14 3-14,-2 1-5 16,10 1 2-16,-1 1-3-1,4-2-3 22,6-4 0-17,-4-1-4-5,3-2-2 31,0-2 0-31,-2-6-3 3,1 3 6-2,-2-3-3 1,1 3-1 7,5 3 4 11,-5-1 2-17,4 3 5-2,-1-1 3 36,1 0-12-33,2-4-2-4,3 1 3 0,-2-1-2 1,2 3-1 0,1-4-1 14,-5-2 0-13,5 4-1 10,-6-4 1-11,2 0 0 13,3 2 1-14,-10-2-2 5,3 0 1 31,-5 0 6-36,-5 0-3 4,2 0-3-4,-3 0 4 0,-2 0-3 14,-2 0 4-12,-1 0 0 16,-4 0-3-15,1-8-2-3,-5-1 4 14,-8 2-4-12,-6-5-1 37,2 4 3-39,-3-3-3 0,3-1 0 1,9 2 0-1,2 1 0 12,13 5 0-10,1 4-1 41,6 0 2-34,2 0-1-9,6 0 1 0,-4 0 15 2,5 0-11 0,-3 0-2 0,3 3 2 4,-3 5-3-5,1-3 2 5,-7 0-1 10,-3-5-2-14,-2 0 0 14,-1 0 0-14,-2 0 1 46,-2 0-2-44,1 0 1-4,-5 0 1 0,-3 0-2 3,3 0 2-2,-3 0-1-1,-1 0-1 1,-2 9 1 5,0-4 1 3,-1 4-1-2,4-1-1 29,-7-3 1-34,-1 1 1-2,-8-3 0 1,-6 0-2-1,-6 1 1 35,-6 2 1-35,0-3-2 0,2 5-3 1,2-2 3-1,3 1-2 8,-8 5 2 8,4-8-3-13,-11 6 3 5,3-3 0-6,-1 2 0 5,-3-1 2 33,0 0-1-40,-2 3-1 1,-4-1 4 0,-5 0-2-1,-2 1-1 5,-9 1 3 8,-4 3-1-11,-21-4-1 22,-7-1 2-21,-20 0-3-2,-3-6-1-1,-10 4-1 35,-7 1 1-32,-8 1-2-1,-1 7 0-2,-1 2 2 1,-1 2 2 3,6 2-1 4,-2 1 0 7,-18 4 1-14,-12-4 1 32,-20-2 3-30,-12-1-6-2,-7-4 0-1,-3-5 0 0,1-7 2 8,10-5-1 29,-1 3 1-34,-7-3 1-3,-7 0 2 3,-18 0-5-3,-9 0-1 1,5 0 1 14,5 0 1-13,11 0 3 34,11 0 0-33,-7 0 0-3,-5 19 5 2,-13 9-5-1,-5 4-2-1,7-2 2 9,0-5-2-2,18-1 5 25,12-5-2-28,-6-4 2-3,0-8 0-1,-11-7-4 0,-4 0-3 9,11 0-2 21,8 0 1-27,17 0 1-3,23 0 1 3,5 6 2-3,0 7-1 10,-2 4 2-5,-9 2-3 3,-11-5-1-1,-2-4-3 25,-6-3 3-32,5-7-1 1,9 0 1 0,11 0 2 3,3-17-2 4,4-7 3 23,6-4 1-23,4 4-4-7,12 7-4 0,17 4 4-1,19 4-2 3,24 6 0 4,16 3 2 5,18 0-1-9,21 0 2 6,20 0-1 22,17 0 2-26,20 0-4-5,19 0 3 1,12 0-2-1,10 0 1 9,0 0 0 20,0 0 1-27,0 0 0-2,0 0-1 1,0 0-1 26,0 0 1-25,0 0-2-2,-7 0 1 1,-10 0 1 4,-10 8 3 26,-11 0-2-31,6-4-1 0,-8-2 0 1,-5 1 0 10,-4 3 0-10,4 2-5 14,5-3-4-13,2 0 2 11,11-3-1-13,10 2 5 6,6-1-5 29,10-3 8-30,1 0 0-5,0 0 1 1,0 0 3-1,0 0 1 35,0 0 2-35,0 0-6 1,0 0 3-1,0 0-1 0,0 0 0 13,0 0-2-12,0 0-1 31,0 5 0-31,0 27 0 2,0 30 2-2,0 30 1 0,17 25-2 32,2 4-1-33,1 2 1 0,3 0-1 2,-4 4 2 0,4 1-2 7,-2-2 0 22,3-3 1-25,-1-8-2-6,-4 1 2 1,1-5 0-1,-2-8 1 6,-6-7 0 24,-2-17 2-28,-3-10 1-2,0-6-3 1,1-1 1 11,2 1 0-11,0 0-1 15,-4 14 2-15,3 4 1 10,0-1-2-9,-3-6 2 4,-2-16 1 26,-4-18-3-27,0-9-1-4,0-12 0-1,0-7-2 0,0-5 1 7,0 4-1 25,0 8 0-30,0 8 0 0,1 8 1-2,3-4 0 2,2 5-1 29,0 0 0-31,1-4 1 1,-3-2 0-1,3-11 0 6,-1-11 0 30,-2-5 0-36,-4 1 0 1,3-4-1 2,-3 0 2-3,0 0-2 4,0 0 1 3,3 8 0 25,1 8 0-32,7 14-1 1,2 3-2-1,-2-1 2 37,-1-13 0-37,-7-10 1 0,0-9 0 1,-3 0-1-1,2 0-1 4,-2 0 1 30,0 0-1-29,2 0 0-5,2 0-2 1,0 0 3-1,10 0 0 34,15 0-1-33,7 0-1-1,12-12 2 1,4-5 0-1,12 0 0 33,12-3 0-28,6 4 0-5,2 0 0 1,8 2 2-1,5 3-1 6,13 6 0 23,6-4 0-27,8 3-1-1,7-2 2-1,6-3-1 13,11-4 2-12,5-2-2 15,-2 0-1-15,1 4-4 27,-3 2 1-26,2 3 2-2,9 4 0 2,2 4 2 0,-1 0-1 7,-1 0 1 1,4 0 0 1,1 0 1-11,-4 0-1 16,0 0 0-15,1 0 3 27,-3 0-3-26,6 0 2-2,-10 0-3 1,-5 0-3 7,-5 0 0-3,-1 0 3 31,-2 0 0-36,4 7 0 0,-5-2 0 1,-2-3 1-1,0 0 0 9,2-2 1 21,-2 4-1-28,1-4-1-2,-6 3 4 4,0-3-2-3,0 0 1 7,4 0-1-4,3 0 1 27,3 0-1-31,-6 0-2 1,-1-7-5-1,7 0 5 9,3 2-1 12,4 1 1-19,9 4 1-2,4-3 0 28,8 3 0-26,4-2 1-2,-5 2-1 2,-3-2 1 0,-2 2 0 9,-11 0 1 4,2-3 0-12,0 3 1-3,-14 0-4 34,1 0-1-33,-10-3-1 0,6 1 2 2,-3-7-1-1,7 3 2 5,-6 0-1 3,3 2 1-6,-4-2-1 4,-1 1 2 31,-3 0-1-39,2 1-1 1,-9 1 3-1,-3-2-2 4,-1 3 0-2,-3-4 2 4,2 2-1 11,-4 0-1-11,3 1-1-5,-10 1-6 5,-4-4 5 2,1 2 0 25,6-3 1-29,1-2-1-3,10 2 0-1,0 1 0 0,6 0 2 8,-3 5-1-2,7 1 0 4,0 0 2-4,6 0-1 23,-3 0 0-29,-1 0 0 1,4 0 0-1,0 0 1 8,6 0 1 22,-5 1 0-24,0 7-3-5,-4 7-5-1,-6-3 3 1,1 0 1 7,2 3 0 27,2-8 0-29,7 3 2-6,-4-1 0 1,8-3-1-1,-3 2 1 0,5 4 1 10,1-2-2 25,-1 4 2-33,-2-2-2-2,-7 3 5 1,-1-1-4-1,0-4 0 6,-3 1-1 0,-3-3-1 1,-6 1-2 26,4-1 1-32,-1 1 0 2,11-1 2-2,-8-4-2-1,2 0 4 35,-2-1-2-30,-5 0 0-5,-3 2 0 0,5 0 1 1,-9 2 0 5,-5 0 1 24,0-2 0-29,-1 0 0 0,4 4-1-1,2-4 0 6,5 4 0 8,-9-3-1-9,-4 1-1-4,-9 2-3 5,-7 4 3 26,-2-2 1-29,-2-1-2-3,1 2 2 3,4-7-1-1,-7-3 1 30,0-2 0-32,0 0 0 0,-5 0 0 0,-2 0 0 10,2 0 1-8,-9 0-1 8,1 0 1-5,1 0-1 29,4 0 2-34,6 0-3 0,4 0 2 1,-1 0-1 2,-4 0 1 5,3 0 2 24,-4 0-3-29,2 0 2-2,1 0-2-1,-1 0 1 1,-1 0-1 29,-4-4-4-30,-2-4 1 2,0-3 3-1,5-1-3 4,13-1 1 4,9-4 0-5,14 3 1 4,4 1-1 22,4 5 2-28,-7 3 0-2,4 2 1 1,-4 3 1 11,1-3-1-11,-3 3-1 30,0 0 2-30,-1 0-1 0,0-4 1-1,-4 4-2 3,-3-7 0 6,-4 2 0 7,-9 0 3-14,-20-1-3 6,-9 2-2-5,-12 2 0 29,-10 0-1-30,0-2 3-2,-5 4-1 2,4 0-5 0,-4 0 5 8,2 0 0-4,-5 0 0 28,1 0 0-30,-8 0 0-4,-1 0 1 1,0 0 0-1,-5 0 0 6,2 0 0 32,-3 0-1-37,-1 0-1-1,4 0-1 2,-7 0 1 0,3 0 1 0,-6 0 0 4,-7 0-1 33,-2 0 2-38,-4 0-1-1,-5 0 0 0,0 0 1 0,-1 0 0 9,3 0-2-6,-5 0-1 29,0 0-1-32,0 0-1 1,0 0 3-1,2 0-3 32,1-2 1-30,0-34-10-1,-1-18-1-1,-2-18 13 0,0-15 1 32,0-11 0-30,-8-12-2-1,-15-4 1 1,-6-1 1-1,0-1-2 36,3 1 2-35,2-2 1-2,3 2 0 0,1 0 1 1,6 6-2 28,6 1 1-24,2 0 0-4,2-2 2 0,1-5-2-1,3-1 0 7,0 0 1 25,-4 1-1-30,0 0 0-2,-2 5-1 4,-4 7-1-4,2 4 2 13,-2 3-1-12,1 4 2 31,0 7-2-32,0 12 1 1,2 6 0-1,1 7 1 9,1 2 0-6,-2 1-1 6,4-6 1-3,-6 1 0 27,0-3 0-33,3 7-1 0,6 10-1 3,0 19 1-2,0 12-1 7,0 10 1-4,0 4-46 13,0 0-24-17,0 3-49 42,0 0-27-41,0 0-65-1,-9 0-91 0,-3 0-399 0</inkml:trace>
    </iact:actionData>
  </iact:action>
  <iact:action type="add" startTime="17669">
    <iact:property name="dataType"/>
    <iact:actionData xml:id="d3">
      <inkml:trace xmlns:inkml="http://www.w3.org/2003/InkML" xml:id="stk3" contextRef="#ctx0" brushRef="#br0">9780 8054 434 0,'0'0'214'9,"0"0"-88"7,0 0-49-15,0 0-20-1,0 0-25 22,0 0-13-22,0 0-6 4,0 0-4 27,2-7-3-31,-2 4-1 1,0 3 2-1,0 0 4 30,0-3-3-30,0 3 0 2,0 0 15-2,0 0 1 1,0 0-11 33,0-4 3-34,0 4-8 0,0 0-5 1,0 0 0 31,0 0 0-32,0 0 0 1,0 0 1-1,0 0 4 0,0-2 1 33,0 2 0-33,0-2-2 1,0 2-2-1,0-3 0 30,0-6-2-30,0-4-3 1,0-11 1-1,0-15-1 30,0-7 0-30,-6-4 0 0,-4 7 0 0,6 7 0 31,-4 17 0-26,8 8 0-3,0 8 1-2,0 3 40 0,0 0 28 11,0 0 0-10,-2 0-3 31,-1 8-20-31,-7 23-25 1,-2 0 4 0,-4 9-8-2,-1 4 6 7,-1 6-3 32,-3 6 2-39,2 11-4 0,0 0 2 1,5 4-3-1,-1 2-5 6,1-1 2 2,2-6 1-2,5-3-6 9,0-7 4-15,5 4 1 7,2-7 3 5,0 5-2 18,0-1-3-25,0 6 6-5,0 6-8 2,6 1-3 1,9-1 4 0,4 3-3 28,2-4 3-31,0-3-10 0,3-3 7 1,-4-2-3 11,7-1-2-9,-4-2 3 10,-1 1-5-11,-4 2 1 32,0-3 3-32,-2-5-5-2,1-6 2 0,-5-3-1 1,4-9 1 11,-9-5-2-9,7-5 0 10,-8-12 0-11,-3-2 0 27,-1-6 1-29,-2-4-1 0,0 3 1 1,0-3-2 11,3 0 2-11,-3 3-2 28,0-3 1-29,0 0 0 1,0 0 0-1,0 0-2 32,0 0 0-32,0 3-5 2,0-3 4 0,0 0-4-2,0 3 6 38,0 0-4-38,-3 1 5 1,-6 2 1-1,-3 3-1 0,4 3 3 31,-1-3-2-31,8 5 0 0,-2-6 0 1,0 0-1 6,0-5 0 0,3-3 0 1,0 0-1-1,0 0 1 24,0 0-5-28,-9 0-16-2,-6-3-7-1,-6-27 10 0,-10-10 16 34,0-5-4-34,-4 2 1 1,1-1-3 0,0 3 5 1,0 3-4 7,5 8 3-4,-4 2 2 3,11 10-1 24,3 7 3-28,1 2 0-4,10 6 0 1,1 0 0-1,4 3 2 7,-1 0 0 26,2 0-1-33,2 0 3 0,0 0 5 2,0 27 28 33,21 21-22-35,19 9 5 0,9 3 3 1,5 5 0-1,4-2-1 30,-1-3 1-30,-6-4-6 0,-4-16-1 1,-5-7 3 11,-11-14-5-11,-10-8-4 15,-2-5 1-15,-12-6 2 31,4 0 4-28,-5 0-6-4,2 0-11 1,5 0 0-1,8-30 0 36,4-16 0-36,-2-16 0 0,-1-11 0 0,-2-9 0 1,0-1 0 5,-2 10 0 26,-1 19 0-26,-7 18 0-4,-3 20 0-1,-4 13 0-1,-3 3 0 4,0 0 0 6,0 0-90-6,0 16-80 34,0 11-111-36,7 12-96-1</inkml:trace>
    </iact:actionData>
  </iact:action>
  <iact:action type="add" startTime="19440">
    <iact:property name="dataType"/>
    <iact:actionData xml:id="d4">
      <inkml:trace xmlns:inkml="http://www.w3.org/2003/InkML" xml:id="stk4" contextRef="#ctx0" brushRef="#br0">9218 11885 764 0,'0'0'212'4,"179"0"-100"-4,-45-3 19 24,32-17-3-23,32-6-29 0,0 0-29 3,-7 9-5 29,-18 13 4-32,-27 4 7-1,-15 0-22 1,-27 0-14 34,-35 2-6-34,-26 4-4 0,-28-3-5 2,-15-3-5-3,0 8-15 1,-66 4-5 6,-71 0-3 6,-55 2 3-10,-39-6 5 6,-6-8-3 0,11 0 3-4,20 0-5 3,27 0-3 24,40 0-3-27,37 0 4-4,39 0 0 0,33 6 1 0,24-4 2 2,6 0-1 35,68-2 2-35,49 0-2-3,44 4 1 1,21 10 1-1,10 4 1 6,-16 8-1-1,-24-2 2 28,-30-2-3-32,-32-3 14 3,-23-8-1-4,-27-9 5 0,-19 1-1 9,-14-3 1 22,-7 0-10-31,-15 0-9 1,-59 0 2 3,-34 0-2-1,-18-24 2 1,5-4 2 8,15 4-4-10,23 9 0 39,32 8 0-36,20 4 0-5,20 3-3 1,11 0-6-1,0 0-36 0,39 9-47 30,25 23-88-30,-29-13-67 0,3 0-126 1</inkml:trace>
    </iact:actionData>
  </iact:action>
  <iact:action type="add" startTime="23606">
    <iact:property name="dataType"/>
    <iact:actionData xml:id="d5">
      <inkml:trace xmlns:inkml="http://www.w3.org/2003/InkML" xml:id="stk5" contextRef="#ctx0" brushRef="#br0">3352 13460 623 0,'0'0'134'2,"0"0"-26"-2,-85 238-11 7,19-106-17 13,-15 19 0-20,-1 22-16 1,-2 14-7 18,-1-2-13-16,1-4-1 1,9-18-4 32,9-25-20-36,11-34-10 1,15-39-4-1,19-35 1 1,21-30-1 13,15 0 8-14,59-63-13 38,34-40 0-38,32-42 0 1,26-40 0 0,30-38-1-1,-1-12 1 5,-26 23-1 4,-45 49 1-3,-46 65 0 8,-41 57 16-11,-26 36 54 31,-11 5 36-30,0 59-35-3,-51 54-26 1,-31 56-39-1,-35 40-1-1,-22 25 3 8,-12 10 1 15,3-21-3-21,15-28-3 0,27-39 1 1,22-47-2 11,29-40 1-13,26-36-2 14,29-33-1-13,32-38-3 33,65-64-11-32,55-48 12-3,51-47-3 2,47-36 3 0,11-22-3-2,-17 21 5 16,-50 48-1-13,-64 69 1 34,-56 59 3-33,-45 43 0-4,-29 15 6 0,0 48 26 1,-48 53 20-1,-36 51-49 9,-26 32-3-3,-6 4 5 4,7-9-5-4,15-29 2 7,21-37-4-11,27-43-1 6,22-34 0 0,24-36-1 27,40 0 1-35,68-60-3 1,60-47-3-1,48-51 1 1,42-61-7 11,24-44-2-11,-11-21 4 10,-40 22-18 0,-60 58 3-9,-71 81 18 12,-49 70 7-10,-38 53 4 31,-13 40 28-30,-72 79 9-4,-54 63-39-1,-46 42 4 1,-14 23 10-1,-10 4 3 14,15-9-12-12,21-28-2 35,36-40 5-32,33-60-5-5,40-52-4 0,43-45-1 1,25-17 1-1,96-50-1 10,69-53-7-6,59-56 5 11,35-51-4-13,18-39-13 6,-22-3 9 0,-48 36-7 35,-63 62-7-41,-69 70 24-1,-50 55 0-1,-29 26 4 5,-13 6 3-3,-26 70 24-2,-43 42-17 4,-31 40-12 5,-13 14 2 28,-5 7 0-35,13-14 0-1,22-22 1 2,25-40-1-2,27-39-2-1,23-37 0 39,8-24-2-37,44 0 0-2,64-56-5 2,57-39-7 0,50-41-5-1,36-48-5 33,22-37-11-32,-13-7-1-1,-47 26-16 1,-74 63 18-2,-75 71 30 5,-46 54 2 2,-29 34 19 32,-99 89 17-38,-61 62-23-1,-47 51 7 0,-14 12 17 1,14-13-17 5,29-24-13 1,33-38 1 36,41-39 4-40,46-48-3-3,35-40-3 0,34-32-4 4,79-25-2-4,82-65-8 1,83-58-9 43,56-54-8-43,10-35-10 1,-23-1-8-2,-66 43 16 1,-81 69 12-1,-68 65 12 36,-44 50 3-32,-28 25 13-3,-33 82 23-1,-58 55-14 0,-45 43-17 1,-15 13 9 6,-9-4 7 12,9-25-5-16,17-33-8-3,32-44 2 40,42-41 0-38,33-33-4 0,27-27-1 2,82-16-4-4,67-57-1 1,73-52-9 9,41-53 1-7,18-53-10 33,12-32-5-34,-18 8-7-2,-38 44-27 1,-49 64 35 0,-65 60 17 7,-59 51 5-4,-40 36 20 6,-24 22 20-4,-57 93 11 3,-56 66-37-1,-48 54-10-2,-15 19 16 2,-1-11-1 2,5-32 4-5,23-38-1 3,23-47-3-4,40-50-2 37,37-37-7-39,47-32-7 1,26-7 2-2,89-60-5-1,61-46-10 0,68-67-12 7,42-67-19 2,37-75-18 24,8-29-6-29,-52 23-10-4,-81 75-1 1,-86 107 40-1,-75 84 36 13,-35 55 17-12,-48 106 53 16,-69 70-30-10,-59 70-34-6,-46 36 31 2,-12 13 19 26,5-11-17-27,26-27-9-1,36-38 1-1,42-38-9 11,37-53-4-9,40-42-3 36,26-49-2-36,22-33-4 0,88-9-5 2,67-69-4-3,74-53-16 0,40-61-9 8,45-61-13-6,11-49-1 9,-23-12-7-10,-60 45-22 35,-77 73 32-34,-72 89 16-3,-59 64 20 1,-30 39 6-1,-4 8 20 7,-33 76 16-1,-58 51-27 32,-33 52-8-37,-25 26 3 0,-15 11 8 0,-1-8-2 2,18-28 8-1,25-34-4 7,34-52-4-3,43-45-1 3,27-34-2-5,18-23-3 29,77-20 9-33,70-66-19 0,74-56-4 0,63-66-15 6,35-66-5 9,25-48-9-11,-23-2-26 0,-47 28-29 9,-62 68 62-11,-76 89 20 30,-55 65 6-28,-42 66 5-4,-39 37 34 1,-18 93 34-1,-75 57-53 8,-57 67-16 23,-41 28 1-29,-25 33 16-2,-3 8 7 2,12-12 0-2,18-24-8 8,25-49-2 3,34-55-6-6,40-65-11 3,49-59-1 29,41-51-1-34,55-36-14 0,82-89-3-2,66-78 16 0,65-71-18 0,48-56-13 6,35-23-5 5,22 10-1-10,-24 53-3 8,-45 75 12-7,-50 73 30 10,-61 63 9-10,-41 49-4 28,-45 27 6-29,-38 3 12-1,-32 62 14 1,-37 40-5-1,-18 51-20 36,-85 51-9-35,-58 34 1-2,-34 12 6 1,-9-12 20-1,16-41-10 30,26-49-11-30,38-44-2 1,35-49 8-1,38-24-9 6,33-31-4 2,18-16-2 0,87-79-15 28,67-63 15-34,79-70-10-2,50-60-23 1,42-50-9-1,19-45-29 33,-44 8-2-31,-60 54-22-2,-80 95 57 0,-86 105 31 0,-47 81 7 8,-27 40 13-2,-44 90 25 27,-81 90-15-29,-66 92-8-4,-43 55 22 1,-28 32 23-1,-14 13 5 36,17-19-22-35,15-24-7 0,36-43-15-1,38-50-5 0,46-59-1 5,47-67-10 9,44-50 1-11,49-55 2 27,112-13-8-28,79-85-9-2,83-63-6 3,26-65-3 1,16-58-13 3,-26-16-18 0,-57 14-8 0,-65 63 16 23,-75 76 30-27,-50 68 9-3,-38 47 0 1,-21 27 1 4,-39 60 2 2,-67 67 3 23,-49 63 4-26,-49 53 3-3,-18 28 8 0,-22 19 11 1,2-10 5 7,14-26-2-5,27-43-9 35,46-52-13-34,50-61-6-5,49-41-2 0,47-47 3 1,36-10-5-1,106-79-1 9,87-53-2 21,67-82 1-28,62-83-5-2,37-71-25 2,-12-37-12 0,-52 25-12 6,-88 82 4 28,-97 103 22-33,-70 94 29-3,-40 63 5 0,-21 30-4 1,-6 8 12 7,-30 49 8-5,-62 60 0 30,-47 58-13-32,-36 39 13-1,0 18 0 1,7-5-4 6,36-35 9-3,37-44 0 25,40-61-11-27,34-44-3-1,21-35-3 0,24-4-3 5,70-64-6 25,56-49-3-30,56-63-11-1,38-51 1 0,22-49-13 8,-6-11-17-4,-51 33-15 31,-75 74 5-32,-71 92 27-3,-63 92 26 1,-39 63 20-1,-94 114 34 7,-66 88-43 16,-46 61 28-18,-13 19-4-4,11-14 2-1,28-41-17 31,46-55 1-31,42-62-2 0,52-62 0 1,39-52-7 8,40-41 1-5,31-18-1 6,90-29-12-6,74-62-6 29,63-65-7-33,28-57-7 1,18-50-15-1,-29-8-5 6,-55 35 0 31,-76 71 1-33,-71 76 17-2,-49 63 22-1,-24 26 7-1,-45 90 1 0,-65 65 7 7,-54 67-5 30,-37 35 11-37,-8 12-13 0,1-14 9 1,27-29 0-1,30-43 2 7,42-54-3 26,48-50-7-29,37-43-3-3,24-35 3-1,68-1-9 0,69-59-2 7,59-53-13 29,48-66 4-33,21-64-12-3,-10-30-7 1,-30 6 5-1,-58 55-24 5,-65 83 27 32,-48 68 22-33,-37 53 0-2,-17 14 36-1,0 70-13-1,-48 34-10 0,-19 24-9 40,-6-1 0-38,-3-3-4-2,2-4 0 0,0-1-1 2,9-7 1-1,14-10-21 35,12-20-28-34,15-30-35-2,12-23-30 1,12-23-5-1,10-13-65 8,18-27-122 24,12-28-203-30</inkml:trace>
    </iact:actionData>
  </iact:action>
  <iact:action type="add" startTime="27534">
    <iact:property name="dataType"/>
    <iact:actionData xml:id="d6">
      <inkml:trace xmlns:inkml="http://www.w3.org/2003/InkML" xml:id="stk6" contextRef="#ctx0" brushRef="#br0">18329 13533 536 0,'0'0'89'4,"-109"156"18"-4,6-38 30 19,-18 18-51-17,-7 18-23-1,2 7 20 19,11 9-5-19,12-11-22 0,18-18 4 27,13-28 18-28,25-38-32 2,16-41-29-2,26-26-6 28,5-8-2-27,45-35 7 0,52-45-14-1,49-37-2 25,43-37-1-21,36-28-1-4,5-24 2 0,-25 11 0 23,-47 26 0-23,-64 54 1 0,-52 55 5 24,-26 44 2-22,-16 16 22-2,-37 64 61 21,-50 53-42-17,-44 54-37-3,-27 44 13-1,-13 19-7 24,10 11 10-23,12-19-12-1,30-29 1 23,32-45-9-18,32-60-4-4,31-42-3-1,24-48-1 7,32-2-1 26,78-63-13-33,61-33 7 1,50-39 2-1,56-39 0 37,33-45 0-37,3-27 3 0,-34 14 0 1,-74 40-18-1,-91 71 16 6,-59 64 0 0,-55 57 4 4,-25 24 1-7,-80 82 12 29,-52 59-9-32,-38 46 1 1,-10 16 5-1,2-2 0 35,13-21-1-35,33-25-5 1,39-43 2-1,42-45-1 0,39-42-4 7,37-35 6 27,42-14 12-29,89-29-19-5,77-44-10 1,53-50 4-1,49-51-6 7,19-57 1 28,2-42-1-28,-28-1-17-6,-66 42-3 0,-72 73-1-1,-81 76 30 0,-49 57 3 6,-35 29 4 28,-50 90 34-30,-68 59-14-4,-50 59-14 0,-24 30 9 1,-14 5 0 6,13-22 3 30,13-27-1-34,29-41-9-2,43-51-1 0,45-43 0 1,32-32-1-2,31-30-2 8,65 0 3 25,60-46-11-29,67-30-4-4,42-43 3 0,39-48-13 1,19-52-5 9,2-28-19-2,-43 2-2-4,-64 57-2 27,-80 76 28-26,-68 63 13-5,-39 49 1 1,-32 29 8-1,-77 77 27 8,-45 53-27 23,-40 47 9-31,-8 15 1 0,7 1 0 1,16-23-1 8,31-29 0-4,35-38-2 7,34-45-3-11,40-40-4 30,32-31-4-29,22-16 1-2,86-33-5 2,69-48-7 5,70-40 0-3,62-44-2 28,59-51-7-32,23-49-15 2,-18-16-17 1,-57 18-1-2,-90 58-6 12,-80 71 21-11,-75 66 34 27,-36 42 0-24,-28 26 6-5,-10 38 20 3,-72 75 34-3,-50 55-52 6,-40 50 2 33,-19 23 14-38,-3 2-3-1,7-22 2 1,25-31 5-1,35-48-12 6,40-56-4 3,38-38-4-2,33-34-3-1,16-14 5 27,61-14-9-32,59-50-1 3,56-35-2-4,48-45 1 0,37-50-1 13,25-50-14-10,9-26-14 28,-28 10-29-27,-53 49 4-4,-64 74 30 1,-71 69 16-1,-47 49 9 9,-32 19 15 23,-6 71 7-28,-70 64 24-4,-44 60-40 3,-33 38 2-1,-22 17 0 1,-9-10 8 4,-10-16 4 4,10-21 6-8,18-30-9 27,32-29-10-27,42-43-4-1,39-43-3 0,27-31 3-2,26-27-3 38,52 0-2-37,64-63-3 0,60-48 5-1,46-57-10 0,40-62-9 31,39-59-21-28,15-28-24-2,-16-4-2 0,-46 48-4-1,-75 68 31 7,-70 80 18 27,-61 67 19-30,-32 41 2-4,-16 17 20 1,-55 82 41-1,-60 60-39 6,-53 62-10 4,-31 46 27 26,-3 18-3-35,11-16-3 0,23-35-3 1,41-51 1-1,38-58-7-1,44-41-8 33,26-38-4-33,19-25-1 1,10-4 8 0,75-31-16 5,55-38-3 1,67-58-5 23,55-51-9-28,54-58-15-1,42-36-23-1,-15-17-16 30,-51 31 10-25,-69 46 22-5,-81 67 22 1,-60 63 9-1,-39 45 5 7,-28 31 4 0,-15 6 17 1,-7 43-3 23,-68 58 12-30,-54 67-22 0,-51 48-4 2,-38 41 14-3,-14 15 16 38,-3-13-11-37,16-36 2 0,33-43-13-1,41-53-1 0,53-47-4 8,47-39-4-4,27-31 1 30,18-10-1-30,58-30-3-3,63-52-4-1,58-54-2 0,49-62-6 7,45-59-6 29,38-66-12-33,26-37-13-3,-11-10-47 1,-52 25-20-1,-55 67 85 9,-80 80 18-6,-54 89 3 28,-46 65 4-26,-39 44 29-4,-34 96 18 0,-80 71-27-1,-54 68-6 6,-38 41 28 10,-18 23-13-14,-2 2-7 32,-1 2 18-31,24-12 6-3,31-37-25 1,38-52-9-1,52-68-7 12,36-57 1-11,35-50 0 33,16-27 1-27,91-14-7-4,64-49-6-2,64-42-9-1,35-54-4 1,36-55-25 9,37-54 4-7,12-38-23 7,-17-1-1-4,-53 31 4 0,-73 57 19 28,-88 82 9-28,-59 68 32-5,-42 59 3-1,-12 32 24 0,-76 76 23 10,-51 56-36-7,-60 64 6 30,-40 46-1-33,-26 37 17 3,1 20 8-3,22-18 4 0,32-27-16 32,43-40-7-30,39-52-5-2,42-51-4 3,31-56-6-2,31-41-1 37,12-36 0-38,62 0-2 0,59-58-7 1,64-58-7-1,56-61-8 7,52-61-11 30,40-65-21-35,14-38-21-2,-34 1-6 0,-73 59 5 0,-90 89 34 7,-84 97 24 30,-56 75 11-37,-23 40 11 2,-84 91 19-2,-60 72-18 2,-42 67 22-1,-26 40-10 33,-12 10 7-26,8-5 10-8,15-30-4 0,35-44-8 1,42-53-9 29,45-58-1-26,43-52-4-4,31-37-5 1,18-21 0-1,39 0 0 8,68-54-8-4,53-45-2 28,54-53-1-30,36-58-16-1,32-57-17 1,17-45-19-1,-38-1-8 31,-60 35-18-30,-71 87 41-2,-72 86 31 1,-37 70 7 10,-21 35 5-9,-46 85 11 33,-63 65 5-33,-59 69-6-1,-38 47 13-1,-24 24 12 1,-5 5-3 5,13-21-1 31,23-28-8-33,33-33-1-3,43-49-8-1,46-49-6 1,37-51-3-1,33-44-2 7,7-20 2 4,85-24-3-7,50-50-7 5,56-49 0-4,37-38-6 27,37-60-13-29,20-53-18-3,-14-40-10 4,-24-3-25-2,-61 50 0 2,-63 87 26 28,-54 84 43-30,-40 65 3-2,-29 31 11 1,-45 76-6 11,-63 69 27-11,-52 70-3 15,-32 42 8-15,-8 10-1 33,8-28-4-28,27-45-4-5,36-53-13-1,43-54 2 1,38-41 0-1,28-30-2 6,20-16-4 4,20 0 5 2,67-24-12-10,47-55-4 34,55-50-1-35,32-57-7-1,32-56-24 0,21-52-28 0,-22 1-9 7,-39 44 10 10,-68 83-1-15,-74 87 56 30,-47 62 4-30,-24 29 24-2,-43 85 21 0,-48 64-26 0,-30 53-12 9,-11 13 8 2,11-11-3-5,18-38 12 0,30-47-11 1,28-48 7 24,23-37 0-31,20-35-5 5,2-11-4-5,18-4-8 1,52-59-3 5,39-45-1 10,29-51-5-12,25-42-4 2,16-33-10-2,-3-15-17 4,-11 16-22 22,-49 58 32-28,-52 69 24-2,-41 64 1 1,-23 42 2 11,-49 58 2-10,-39 57 25 7,-27 52-18-4,-7 44 0 3,12 16 6 28,13 3-1-36,15-22 1 3,22-32-2 2,20-38-1-5,13-34 0 1,17-41 0 8,10-34-4-5,0-22-8 26,34-7-8-28,42-44 1-2,33-61 4 1,22-51-2 4,19-45-13 3,2-35-4-2,-14 12-4 27,-31 30 11-28,-36 59 6-5,-43 65 9 1,-24 55 0-1,-4 48 0 31,-59 109 1-29,-27 71 0-2,-24 51 3 1,4 7-4 5,6-40-35 0,6-41-51 9,9-56-6-13,9-36-54 28,2-27-17-29,62-71-34 7,2 0-372-7</inkml:trace>
    </iact:actionData>
  </iact:action>
  <iact:action type="add" startTime="32533">
    <iact:property name="dataType"/>
    <iact:actionData xml:id="d7">
      <inkml:trace xmlns:inkml="http://www.w3.org/2003/InkML" xml:id="stk7" contextRef="#ctx0" brushRef="#br0">20139 16332 555 0,'0'0'157'2,"0"0"-46"16,0 0 3-17,0 0 0 2,0 0-38 16,0 0-18-18,0 0 11 3,-75 13-1 32,6 1-2-35,-22 0-7 0,-23-1-11-1,-11 1-7 0,-23 3 3 38,-16 2-1-38,-15-6-9 0,-17 5 0 1,-9-5-3 0,-5-9-7 6,4-4-2 35,2 0-3-40,3-4 3-2,10-15-3 0,6-4 1 1,8 9-10-1,4 1 4 13,5 7-5-12,2 5-4 9,4 1-3-6,8 0 2 28,0 0 3-32,5 20-7 1,10 3 5-1,8-2 2 2,7 2 8 39,6-4-15-40,2 1 5-1,0-4-3 1,3 1 0-1,1-4 0 30,-1 6 0-27,3-11-1-2,0 3 1-1,0 1 2 1,1-8-3 31,10-4-1-31,15 0-1 0,13 0 1 1,22 0-4-1,9-4 3 36,2 4 0-37,-1 0 0 1,-8 0 2-1,-1 0-2 0,6 23 1 39,5-4 0-33,6-2-1-5,10-7 1-1,8 0 0 0,8-9-3 1,2 3-9 31,3-4-1-32,0 0 2 1,-4 2-3 1,2-2 3-2,-9 3 2 7,4 0 4 32,-6 0 5-39,3-2-2 1,2 6-1-1,-1-7 0 0,7 0-2 29,-5 5 4-28,1-5-3-1,-1 0-6 1,1 0-5 6,-4 3-3 20,9-3 14-24,-2 0-2-2,3 2 6-1,0-2 0 10,0 6 3-10,0 2-2 40,0 11 1-38,0 11 1-2,4 12-3 0,9 7 2 1,0 13-2 8,-1 10 2-6,0 12 1 2,-2 5 0 36,-2 0 3-41,-1 6-3 0,-4 7 2 1,0 8 8-1,0 10-11 6,-3 8 7 28,0-1-3-28,0-16 1-4,0-9-2-2,0-23 3 1,0-13 0-1,0-11-3 32,1-12-1-32,3-16-1 0,5-4 0 1,-2-5 0 5,-2-12-1 3,0 2 0-2,0-6-2-2,-5 1 1 27,3-3 1-32,-3 0-4 1,0 4 4-1,2-2-2 29,6 8 0-29,0 2 1 1,2 3 0-1,-4 8-1 31,0 2-2-31,-6-1 1 2,2 0 2-1,0-5-1-1,-2-7 0 34,0-1-2-29,0-11 2-5,0 0 0 2,0 0 1-1,5 0 0 3,-5 0-1 29,0 0 0-32,0 0-1 1,0 0 2-2,0 0-2 0,0 0 1 31,0 0 0-31,0 0-1 1,0 6 1-1,0 1 1 30,6 10-1-30,-4 3 1 1,2-7-1-1,-1 4 0 7,1-9 1 2,-4-4-2 21,1 4 1-26,-1-4 0-3,4-4-1 0,-1 0-1 0,-3 0-1 3,6 0 3 27,1 0-3-30,1 0 3-1,11 0 0 1,2 5 0 5,7-5 0 5,7 0 0-1,12 0 2-8,4 0-1 29,8 0-1-31,19 0 1 1,8 0-1-1,11 0 2 6,3 0-2 0,0 0 0 1,2 0-1 25,3 0 2-27,7 0 0-3,12 0 1-1,11 0 1-1,2 0-2 5,1-5 6 29,9 5 2-29,-4 0 1-4,3 0-2 0,-9 0 3 0,-13 0-5 3,-5 0 1 5,-4 0 2 22,4 0 6-27,4 0-11-4,1 0 1 2,-3 0-1-1,-4 0-4 27,0 0 0-28,-7-4 0 1,-8-11 0-1,3 10 0 6,-6-2 0 27,3 7 8-33,-2 0 2 0,-3 0-2 0,0 0-2 13,-2 0-5-12,-9 0 4 14,1 0-5-13,-5 0 1 26,0 0 3-26,-4 0-4-2,3 0 0 4,0 0 0-1,2 0 0 1,-8 0 0 28,-2-4 0-28,-2 4 0-3,-5-6 0 0,5 0 0-1,-8 5 0 9,-2-11 0-3,-1 4 0 3,-8 2 0-2,-6 1 0 25,-4 0 0-26,-10-2 0-5,6 7 0-1,-4-5 0 1,-1 5 0 4,3 0 0 26,1 0 0-23,-3 0 0-8,-4-2 0 1,1 0 0 0,-5-2 0 2,-4 4 0 5,-7 0 0 5,1 0 0-13,-1 0 0 29,1 0 0-27,2 0 0-1,-4 0 0-1,-1 0 0 31,2-6 0-30,-6 6 0-1,-8 0 0 0,8 0 0 11,-9 0 0-9,0 0 0 30,0 0 0-32,0 0 0 1,0 0 0 0,0 0 0 25,0 0 0-24,0-5 0-2,2-26 0 1,7-29 0 9,1-26 0-10,-2-43 0 30,5-21 0-28,-5-40 0-1,-5-34 0-1,-3-21 0 30,0-11 0-30,0 25 0 1,-3 29 0-1,-8 37 0 11,-2 33 0-9,3 29 0 32,2 28 0-34,0 22 0 1,-2 5 0 0,1 13 0-1,-1 2 0 41,5 8 0-41,-5 12-23 4,3 8-17-4,5 5-10 1,0 0-18 0,2 0-36 28,0 0-20-28,0 0-25 0,0 0-109-1,8 0-393 15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29:26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7">
    <iact:property name="dataType"/>
    <iact:actionData xml:id="d0">
      <inkml:trace xmlns:inkml="http://www.w3.org/2003/InkML" xml:id="stk0" contextRef="#ctx0" brushRef="#br0">30253 4187 596 0,'0'0'119'108,"0"0"-30"-108,0 0 18 0,0 0-50 0,0 0-30 0,0 0 18 0,0 0-12 0,0 0 4 0,-147-4-9 0,119 8 4 0,1-4 0 0,-5 2-1 0,3 1 0 0,-2-3-7 0,0 3 1 0,5-3-5 9,-1 0 8-4,-1 0-16 4,1 0 1-3,-1 0 2 4,-3-3-3-5,1-11 9 4,-3 2-5-3,-2-3-1 11,3-4 0-17,-1 3-3 9,-3-7-4-3,-1 4 1 2,-4 5 2 0,11-3-4-1,1 7-2 1,3 1-2-1,0-1 1 2,-1 4 1-3,-1-1 1 2,4-1 2 2,-5-1-1-7,4 3 6 7,0 2 3-5,1-2-5 4,-2 0-3-4,4 3-4 6,-1-2 2-5,2 0 2 8,0-4-3-12,-3 1-1 3,-4 4 2 4,-6-6 1-1,1 5 3-1,-6 0-1 0,-3 2-1 2,-2 0-2-1,4 0-2 0,1 1-2-2,-1-4-2 2,1 0 1-1,2 1 1 1,-2 0-1-3,-1 2 1 4,-2 1-1 0,0-3 1-3,-4 5-2 1,0 0 1 1,4 0-1 3,-5 0 1-7,5-4 0 4,-3-1-1 1,2 2 2-3,-2-5-1 2,-4 2-1 1,-2-1 1-2,-4 0 0 1,-3 2-1-2,0 0 0 4,-4 0 2-6,3-2 0 5,1 2-1-3,0 3-1 2,1 2 2-1,-1 0-1 2,-7 0 0-3,-4 0 3 3,-7 0-3-1,-6 0 3 0,-10 0-2-4,-2 5-1 4,-7-3-1 0,4-2-1-1,0 3 0 4,0 1 0-7,-2 1 1 4,0 5-2 0,-4 7 2-1,-3 0 0 1,2 4 1 0,1 1-1 0,0 1 0-1,1-4 0 0,7-1 0 0,0-2 0 1,3 1 1 1,11-4-1-4,-1 3 1 3,-1 1 0-1,2 2 0 1,4 4 0-1,0-2-1 0,-2 2 1 2,-5-4 0-1,-11 3-1 1,-8-7 1-4,-4 4-1 2,1-2 0 0,-4-3-2 2,2-2 1-3,-8 1-2 3,-2-5 3-3,-4 3 0 3,-3-3-1-2,-2-2 1 1,1-4 0 0,2 3-1 0,6-5 1-2,-4 0 0 1,0 0 1 1,2 0-1-1,0 4 1 1,-6-2 2 0,-3-2-3-3,-14 0 1 3,-12 0 0 2,-9 0-1-2,1 0 0-3,-6 0-2 3,-5 0-1-1,-4 0 3 4,-1-7-3-6,7 1 3 2,4-4 0 3,3 3 1-2,2 2 0-4,3-3-1 4,-2-3 0 0,-1 3 4 0,-17-3-3 2,-4 3 0-6,0-1-1 3,-8 1-1 2,5 4-3 0,-4 2 4-3,4 2-1 4,4-3 0-4,8 3 1 2,4 0 0-2,5 0 1 2,6 0 0 0,2 0 2-2,0 0-3 3,-8 0 2-2,-10 0 0 0,1 5-2 1,0 11-2 1,1-6-2 1,-2 0 4-6,-3-1-1 4,4-4 0 0,8 1 2-3,4-3-1 2,1 2 0 1,11-2 0 2,-2-1 3-4,-2 4-2 2,-6-4 1-1,-13 0-1 2,-7-2-1-3,-8 4-1 3,-3-4 0-5,-5 0-2 5,-3 0 3-3,2 0-1 3,6 0 0-2,6 0 1 3,7 0 0-3,4 0 2 1,0 0 0-4,-10 0 0 3,-12 0-1 2,-10 0-1-1,-16 0 0 1,1 8-2-4,1 3-1 4,2-5 2-2,12-1 0 2,8 7 1-3,14-8 0 5,13 7 2-5,-6-3 0-2,-3-1 0 5,-14-3-1-2,-8-4-1 3,-7 0 0-5,-1 0-2 3,6 0-1-1,0 0 3 2,17-4-1-2,18 1 1 0,12-1 0 4,11 4 0-7,16 0 0 2,8 0 2 2,13 0-2 2,0 0 1-5,3 0 1 1,4 0-2 3,9 0 0 1,15 0 0-3,18 0-1 0,13 0-1 0,11 0 0-1,5 0 2 4,12 0-1-4,0 0-2 3,6 0 3-3,2 0-1 3,7 0-1-2,5 0 0 1,0 0 1-2,0 0-1 2,0 0 1-2,0 0-4 1,0 0 2 3,-7 0-5-4,-11 0 1 3,-12 0-4-3,-9 0 9 3,-8-2 1-1,-1 2 1-1,-7 0 0 0,-2 0-2 1,-8 0 2 1,3 0 1-6,0 0-1 6,5 2 1 0,5 9-2-2,-2 5 2 2,8 3-2-1,-5 1 2-3,4 3-1 3,-5 1 0 3,-6 5 0-8,1-2 0 7,-3 4 1-2,7-6-1-2,2-2 0 0,12-7 0 2,2 0 1 0,11-5-1 0,10-3 0-1,6-3 0 0,4 1 0 1,6-3 2-1,0-1-1 1,0-2 5-2,0 3 0 5,0 3 0-8,0 10 4 7,0 17 5-4,0 18-9 3,0 13-3-3,3 6-2 3,1 2 0-1,-4 7 0-1,0 5 0-1,0 4 0 3,0 6 2-3,0 0-1 4,0 9 0-4,-7 1-1 2,-1 4 1-2,-2 5 0 4,1 0-1-4,-6-3-1 4,2-7 3-3,-3-5-3 1,2-5 1-2,2-3-1 0,-1 2-1 1,5 11 1 3,5-2 3-2,0-2-2-1,-1-9 2 0,1-8-1-1,0 0-1 3,0 0 0-2,0 2 1 2,-2 7-1-2,-2 0 1-1,-2-4 0 1,6 0-1 1,-5-1-1 0,7-7 0 0,-2-7 3-1,-3-2-2 1,2-7-1-1,-2-6 2 0,-1-5-3 0,7-8 2 2,-1-3-1-2,-6-1 0 1,7 2 2 0,-7 1-2 0,5 2 0-1,-1-6 0-2,-5 1 0 3,7-11 0 0,-2-12 0 0,3-8 1-1,0-9 0 1,0 0-1-2,0 0 6 2,17 0-3-1,29-12-1 1,16-4-2 0,7 4 2-1,8 5 0 3,7-1 1-1,8-1-2-5,5 4 1 6,13-3 0-2,6 5 5-5,9 3-1 9,12 0 5-5,11 0 1-3,3 0 0 3,11 14 2 2,2 2-4-2,5 0-2 0,-5-1-4 1,-5-10-3 1,3-5 1-1,5 0 2 0,2 0 3-2,12 0-5 1,-2 0 4 0,7 0 2 1,-1 2-1-2,-2 1-4 3,-2 2 5-2,-2 2-2 1,4-2-1-1,-2 0 0 1,-12-3-5-1,4 2-2-1,-3-4 2 2,2 0 2 1,4 0-2-1,0 0 3-3,6 0-3 5,3 0 3-4,1 0 1 3,0 0-2-3,-4-4 3 3,0-6-1-3,4-9-1 5,-9-1-2-7,-8 1-1 4,-1 0-5 1,-7 5 4-1,4 0 1 0,-2 2 1 1,-2 2-1-5,-3-2 1 4,1 0 1-2,-8-1-2 2,-8-2 2 0,-2 5-1 1,-9-1 2-4,5 5-2 3,-1 1 2-1,-7 5-3 3,0 0 0-4,-8 0 0 3,-8 0-5-2,2 0 5 1,-3 0 0-3,4 0 0 3,-1 0 2 1,1 0-2-2,0 0 1 3,-4 0 0-7,-3 0 1 7,4 0 0-2,-3 0 1-3,3 0 1 3,-8 0-2 2,3 0 2-5,-4 3-2 3,3-1 0-1,9 4 2 1,2 0 1 0,5 1-1 2,-7 5-3-6,1-4 0 5,0 3 0-1,-3-6 0-1,6 2-1 1,4-2 1-1,3-3-1 0,7 1 2 2,0-1 1-2,3 3-1 0,2 5 1 0,1-3-2 1,4 3 4 1,-7 2-2-3,-5-1-3 3,-1-3 0-5,6 1 0 3,0-4 0 2,0 0 0 1,0-5 0-6,-8 0 0 5,7 0 0-2,-2 0 0 2,6 0 0-3,5 0 0 3,1 0 0-3,0 0 0 2,-2 0 0 0,-2 0 0-1,-4 3 0 1,1 5 0-1,-3 0 0 0,-5-5 0 0,3-3 0 0,-1 0 0 1,8 0 0-1,-1 0 0 0,-3 0 0 1,-8 0 0 1,-5 0 0-1,2-8 0-1,2 3 0 1,-1 1 0-1,4 2 0 0,-2 2 0-1,1 0 0 3,6 0 0-1,5 0 0 0,3 0 0-2,4 0 0 3,-2 0 0-3,-3-5 0 1,7-3 0 1,2-1 0-1,-8-1 0 2,-4-7 0 0,-6-4 0 3,0-5 0-10,8-1 0 4,12 5 0 5,10 3 0-8,8 7 0 10,0 0 0-10,12 4 0 10,-7 1 0-10,-1 3 0 7,-2-5 0-5,-1 1 0 1,-6 0 0 0,-7-3 0 3,-7-3 0-3,-14 3 0 2,-1-5 0-1,-1 5 0 1,0-2 0-2,-1 3 0 2,-5 3 0 1,-7 2 0-2,-7-2 0 1,-3 3 0-1,2-2 0 1,-6 6 0-1,-7-4 0 2,-3 4 0-4,-3 0 0 3,-5 0 0 1,2 0 0-1,-3-2 0-1,-10 1 0 0,-4 1 0 2,-13-4 0-2,-13 4 0-1,-11 0 0 2,-19 0 0 1,-8 0 0-1,-8 0 0-3,-5 0 0 3,0 0 0 3,0 0 0-1,0 0 0-8,0 0 0 7,0 0 0 0,0 0 0-2,0 0 0-2,0 0 0 3,0 0 0 0,0 0 0-1,0 0 0-1,0 0 0 2,0 0 0 1,10 0 0-2,-4 0 0 0,11 0 0 1,5 0 0-1,-1 0 0 0,3 4 0 2,2-1 0-3,2 1 0 2,10 2 0 1,11-4 0-2,1 3 0 2,12-1 0-1,-4-2 0-1,-3-2 0 0,-6 0-6 2,-11 0 2-4,-4 0 0 3,-9 0-1-2,-11 0-1 1,-1 0 5 2,-7 0-1-4,1 0 0 4,-7-2 0-2,3 2 1 1,-3 0 1 0,3 0 0 0,-1 0 1 0,-2 0-2-1,2-9 0 0,3-10-4 0,-5-20 1 2,0-20 3-1,0-24 0-1,0-22 1 2,3-14 1-5,1-17-1 6,12-10 0-3,1-13 0 1,4-5 0-1,0-8 1 1,-2-13-2 5,-3-5 2-11,-1-9-1 5,-4-5 0 5,0 2-1-11,-5 12 1 7,4 12 0 1,-3 19 1-2,-2 17 2 1,-2 21-2-2,-3 23 1 3,0 16-2 2,0 14 1-8,0 8 0 3,0 7 0 3,0 3 0-1,0 7-1 1,0 5 2-2,6 3-1 1,-3 7 0-1,2 7-1 1,-1 1 2-1,2-2-1 2,0 3-1-4,1 0-1 2,-3 7 1-1,7 8-1 4,-8-4-7-3,3-13-63 1,-1-13-57-2,-5-15-51 2,0-6-2 2,0 32-81-2,0 18-201-4</inkml:trace>
    </iact:actionData>
  </iact:action>
  <iact:action type="add" startTime="9437">
    <iact:property name="dataType"/>
    <iact:actionData xml:id="d1">
      <inkml:trace xmlns:inkml="http://www.w3.org/2003/InkML" xml:id="stk1" contextRef="#ctx0" brushRef="#br0">8813 8479 476 0,'0'0'322'4,"0"0"-191"3,0 0-3 0,0 0-58 0,0 0-50 1,0 0-9 0,0 0-3 3,0 0-1-7,0-3 15 3,0 16 31 1,-19 23 16 1,-2 11-1-4,-3 13-16 3,-1 13-20 1,4 15-13-2,2 4-4 1,2 4-5 12,8-7-2-20,3-10 3 4,6-11 0 5,0-6 3-2,0-12 7 0,3-4 11 0,26 7-4 3,11-1-1-6,9 0-9 4,3 0 4 3,1-9-8-9,6-2-6 6,-8-5 4 1,-5-3-9 0,-12-8 2-2,-13-9 0 0,-11-4 0 0,-4-9-3 1,-6-3 1-2,0 4-3 3,0-4 1-1,0 0-1-2,0 0 0 1,0 3 0 0,0-3 1 3,0 0-1-4,0 3 3 2,0-3-3 0,0 0 0 0,0 0-6-1,-3 0-1 1,-37 0-1-2,-15-3 7 2,-11-19-5 1,-11 1 5-2,5-1-1 1,4 5-1-2,7 3 1 3,15 5 0-2,13 2-3 2,15 4-3-3,9 0 3 2,7 3 5-3,2 0 0 6,0 0 5-5,0 0 12 0,39 12 13 1,16 22-25 1,9 7 6 2,3-2 18-4,2-4-1 2,-2-5-3-1,-7-2 2 4,-9-4-10-6,0 0 1 0,-16-9 4 3,-11-7-4 1,-10-5-5-2,-5-3 6-1,-5 0-12 2,10-3-5 0,-1-36 1 1,6-12-2-3,0-4 0 2,-4 2-1 0,2 16 0 0,-4 7 0-1,1 13-5 0,6 7-47 0,-2 7-84 0,-11 3-113 0,-4 0-138 1</inkml:trace>
    </iact:actionData>
  </iact:action>
  <iact:action type="add" startTime="10615">
    <iact:property name="dataType"/>
    <iact:actionData xml:id="d2">
      <inkml:trace xmlns:inkml="http://www.w3.org/2003/InkML" xml:id="stk2" contextRef="#ctx0" brushRef="#br0">8937 11381 455 0,'0'0'276'3,"0"0"-125"6,0 0 2-2,0 0-54-1,0 0-29 2,0 0 3 0,113-10 2-2,-40 10 3 3,22 0-18-1,23 0 11-1,24 0-18-1,19 0 7 2,16-4 0 0,-1 4-13 0,-11-3-12-2,-28 0-7 9,-24-2 10-11,-23 0-10 5,-17-2 1-1,-21 0-9-3,-16 5-6 2,-18-1 2 3,-10 3-11-6,-3 0-4 3,-5 0-1 4,-6 0-2-4,-76 0-6-1,-53 0 8 2,-61 0 1 0,-30-7 5 0,-11-5-5 0,11 1-1-2,32 0-7 0,49-1 3 4,37 6 0-4,43 5 4 3,39-2-1-3,17 3 2 3,9-4 1-4,48 4 0 3,69 0 6 0,52 0-4 1,37 4-2-4,9 25 2 3,-23 8 0-1,-29-1-1 2,-41-7-1-3,-34-5 10 1,-35-10 6 1,-29-5-10 2,-17-6-8-3,-7-3 0 1,-40 0 0-2,-67 0 0 2,-60 0 0-2,-26-3 0 2,1-11 0 2,26 2 0-2,38 8 0-5,46 0 0 7,34 2 0-2,27 2 0 1,14 0 0-5,7 0 0 4,14-6 0 0,53 1 0 0,22 3-49 0,6 2-114 0,-8 0-76 2,-56 0-108-6,-12 0-743 1</inkml:trace>
    </iact:actionData>
  </iact:action>
  <iact:action type="add" startTime="13212">
    <iact:property name="dataType"/>
    <iact:actionData xml:id="d3">
      <inkml:trace xmlns:inkml="http://www.w3.org/2003/InkML" xml:id="stk3" contextRef="#ctx0" brushRef="#br0">8031 18093 467 0,'0'0'236'2,"0"0"-26"4,0 0-39 2,0 0-24 0,0 0-34 1,213-14-9-4,-131 14-24 3,25 0 5 0,17 0-17-2,16 7-22 3,7-7-9-2,-8 0-6 2,-17 2-3-3,-25-2-4 2,-31 0-5 0,-29 0 4-1,-21 0-8 2,-16 0-8-4,0 0-7 3,-9 0-3 2,-71 0-4-4,-44 0 2 0,-47 0 3 2,-8 0 2 6,8 0 1-12,26 0-1 6,26 0 0-1,35 17 0 2,22-7 1-2,29 4 1 0,21-14-1 1,12 3 1 0,0 2 3-3,45 6 6 5,56 1 16-3,46 6-25 1,32 1 0-2,13 0 0 2,-12 4 4-1,-32-10 3 2,-36-2 6-2,-49-5 4 1,-33-6-14-2,-26 0 5 3,-4 0-9-4,-32 0-1 4,-59 0-7-1,-41-12 7 1,-30-6 0-3,0 7 4 4,20-1 3-6,30 9 1 6,35-2 2-4,35 5-6 0,27 0-2 2,12-4-2 1,3-6 1-2,34 0 2 0,45-4-3 2,32 4 0-3,12 4 0 4,-5 0 0 27,-23 0 0-37,-32 4 0 0,-29 2-23 0,-23 0-31 0,-11 0-58 9,0 0-110-5,-18 0-128 3,-14 0-500 2</inkml:trace>
    </iact:actionData>
  </iact:action>
  <iact:action type="add" startTime="15924">
    <iact:property name="dataType"/>
    <iact:actionData xml:id="d4">
      <inkml:trace xmlns:inkml="http://www.w3.org/2003/InkML" xml:id="stk4" contextRef="#ctx0" brushRef="#br0">29033 15845 400 0,'0'0'136'4,"0"0"-70"5,0 0 107-3,0 0-99 1,-164-17-7 2,108 10 5-4,-2-10-1 4,0 3 0-1,0 3-9-1,0 3 2-1,-2 3-6 2,-2-9 8 0,-3 6-19 2,-7-6-14-6,-10-3-1 6,0-2 0-2,-8-5-12 2,1-1 6-2,5-1-1-2,2 0 2 0,6-3-9 3,2-2 7-2,5-5 1 0,-1-4-9 4,3 4-4-7,-6 1 7 4,-9-1 0-1,-8 5-2 2,-6 8 3-2,-1 0 1 1,-4 7-4-3,7 5-5 3,2 0-4 0,2-1-2 0,3 2 1 1,-5-3-2-2,-3 0 2 0,1-4-4 2,-1 3 0-5,7 2 4 5,3 2 0-2,10 1 3 2,0 1-4 0,6 3 0-5,6 1 0 4,-1 0 2 2,-3 0 2-6,-2 2-1 6,-9 2-1-4,-4 0-3 2,0 0 2 1,-1 0-1-4,6 14-3 3,-5 5 1-1,3-3 0 4,-6-2 1-7,-4-2-5 5,-8-8 2-3,-3 2-1 3,-3-1 0-1,3 3-2 3,5 3-1-7,9 5 0 1,4 1 0 3,3 0 1 0,2 2 0 0,6 1-1 1,-2 1 2-1,-2 0-1-2,0 6 2 2,2 0-2-1,4 5 0 0,-3 5 1 1,7-1-1-1,2 3 1-1,5 1-1 1,3 4 0 3,8 1 0-1,6-7 0-5,3 0-1 6,3-8 1-1,4 1 0-2,-1-5-1-4,12-4 1 7,-3 0 1-3,9-5-1 3,9-6-1-6,-2-6 1 5,7-2 0-3,0-3-3 2,0 0-1-2,0 0-10 4,4-32 5-4,23-23 8 3,6-14 0-2,4-13 0-1,3-5-2 2,-4 1 3 0,-8 7 0 3,-1 19 0-7,-8 21 0 4,-10 16 0 1,0 6 0-2,-6 11 0 0,-3 6 1 1,0 0-1 0,0 17 2-2,-28 35-1 2,-11 19-1-1,8 6 0 1,-7-3 1 0,6-1-1 2,8-11 0-6,3-12 2 3,8-17-2 2,9-17 2-2,4-10-1 7,0-6 3-14,20 0 0 6,35 0 5 4,18-14 0-2,9 2 0-1,-3 2-5-2,-6 8-4 5,-9 2 0-3,-7 0 0 1,-9 0 0-1,-5 13 0 2,-9 6-90-1,-33-13-163-2,-1-6-166-1</inkml:trace>
    </iact:actionData>
  </iact:action>
  <iact:action type="add" startTime="17873">
    <iact:property name="dataType"/>
    <iact:actionData xml:id="d5">
      <inkml:trace xmlns:inkml="http://www.w3.org/2003/InkML" xml:id="stk5" contextRef="#ctx0" brushRef="#br0">29522 15917 297 0,'0'0'362'2,"0"0"-310"5,0 0 66 1,0 0-33-3,0 0-53 4,0 0 14 0,4 0 7-2,-4-9-10 0,0-13 29 0,0 0-30 1,0-5-4 0,7-1-1 1,3 4-8-4,0-3-2 3,6 7 1 1,1 0 0-3,1 8-5 1,-7 4-3 3,2 8 5-4,0 0 8 1,1 0 6 1,4 13-10 0,-2 20-1 0,-1 16-13-2,-2 8-3 2,-5 1-3 1,-2-6 4-3,-2-14-10 1,-4-8-3 6,0-11-3-8,0-10-15 3,0-7-15-1,3-2-28 1,3 0-44-1,6-11-54 1,-3-18 64-3,3-10-73 4,-6 26-129-3,-3 2-84 3</inkml:trace>
    </iact:actionData>
  </iact:action>
  <iact:action type="add" startTime="18273">
    <iact:property name="dataType"/>
    <iact:actionData xml:id="d6">
      <inkml:trace xmlns:inkml="http://www.w3.org/2003/InkML" xml:id="stk6" contextRef="#ctx0" brushRef="#br0">29992 15826 264 0,'0'0'224'1,"0"0"-97"5,0 0 43-1,0 0-71 4,0 0-20-1,0 0-24 0,0 0 9-2,-23 11 18 2,-5 8-15 0,1 2-23 1,6-4-17-3,6 2 3 2,5 0-10 0,10 4-5 0,0-5-3-1,0 1 0 0,28-2-5 1,13-14 6 1,5-3-10-3,-6 0 0 1,-9-3 0 1,-13-27-2 2,-7-3-1-5,-11-3-1 3,0-2-6 1,0 3-1-2,-5 7-28-2,-13 9-43 3,2 7-34 0,10 12-90 1,2 0-253-3</inkml:trace>
    </iact:actionData>
  </iact:action>
  <iact:action type="add" startTime="18674">
    <iact:property name="dataType"/>
    <iact:actionData xml:id="d7">
      <inkml:trace xmlns:inkml="http://www.w3.org/2003/InkML" xml:id="stk7" contextRef="#ctx0" brushRef="#br0">30299 15048 190 0,'0'0'433'5,"0"0"-236"1,0 0-38 1,0 0-84 1,0 0-12-2,0 0 16 2,13 95-5 3,-13-31 1-5,0 19-15-1,0 9-15 4,0 10-9-2,0 0-10 2,0-13-9-3,-6-6-9 1,4-15-6 2,-3-17-2-2,5-9-19 2,0-20-52-4,0-8-66 4,0-14-44 1,0 0-143-7,9-23-335 7</inkml:trace>
    </iact:actionData>
  </iact:action>
  <iact:action type="add" startTime="18919">
    <iact:property name="dataType"/>
    <iact:actionData xml:id="d8">
      <inkml:trace xmlns:inkml="http://www.w3.org/2003/InkML" xml:id="stk8" contextRef="#ctx0" brushRef="#br0">30440 15620 337 0,'0'0'295'1,"0"0"-88"-1,0 0-38 5,-231 23-66 2,134-1-39 2,11 4-51-4,19-4-13 4,22-7-8-2,17-8-82 1,28-7-108-2,0 0-288 3</inkml:trace>
    </iact:actionData>
  </iact:action>
  <iact:action type="add" startTime="19368">
    <iact:property name="dataType"/>
    <iact:actionData xml:id="d9">
      <inkml:trace xmlns:inkml="http://www.w3.org/2003/InkML" xml:id="stk9" contextRef="#ctx0" brushRef="#br0">31282 15747 460 0,'0'0'240'2,"0"0"-136"5,0 0 13-1,0 0-50 0,0 0-8 1,-189 21 6 1,134 4-18 0,9 6-14 0,11-5-9 1,11 5-2-3,14-7-4 4,10-2-5-4,0-6-8 4,31-10-5-4,29-6-2 0,17 0 0 2,2-36 2 0,-6-24-6 3,-10-22-1-7,-8-10-1 9,-14-11-10-10,-8-5 7 5,-19 5-5 1,-10 14 10-2,-4 24 3-2,0 24 0 2,-4 29 0 1,-17 12-9 3,-1 30 12-8,-1 47 37 5,4 30 2 0,2 13-14 1,7-2-9-1,0-12-9-1,2-18-6 2,-3-16-1-2,7-16-5-3,4-15-23 3,0-10-46 2,0-17-70 1,0-14-156-3,4 0-439 0</inkml:trace>
    </iact:actionData>
  </iact:action>
  <iact:action type="add" startTime="19810">
    <iact:property name="dataType"/>
    <iact:actionData xml:id="d10">
      <inkml:trace xmlns:inkml="http://www.w3.org/2003/InkML" xml:id="stk10" contextRef="#ctx0" brushRef="#br0">31586 15828 712 0,'0'0'130'3,"0"0"12"4,0 0-74-2,0 0-46 2,176-79-16 1,-165 60-6 0,-7 0-5-2,-4-3-5 2,0 12-4 1,-19 3-23-3,-21 7 2 2,-4 0 35 0,-5 22 3-1,1 22 13 2,9 5 10-3,8-3 8 1,12-2 1 1,14-8 0 0,5-6 11 0,0-7 1 1,36-4-13-3,19-12-15 2,14-7-9-2,10 0-10 4,-2-3-18-3,-1-31-51 9,-9-11-29-14,-55 21-87 5,-5 2-203 6</inkml:trace>
    </iact:actionData>
  </iact:action>
  <iact:action type="add" startTime="20198">
    <iact:property name="dataType"/>
    <iact:actionData xml:id="d11">
      <inkml:trace xmlns:inkml="http://www.w3.org/2003/InkML" xml:id="stk11" contextRef="#ctx0" brushRef="#br0">32406 15016 454 0,'0'0'227'4,"0"0"-166"2,0 0-29 1,0 0-19 0,0 0 13 1,0 0-12-2,-32-62 2 2,14 58 13 0,-1 4-10 0,7 0 6-1,3 0 1 1,-2 0-8 0,7 4-8 0,-3 8 1-2,-2 5-5 1,2 12 0 1,6 0 20 1,1 4 13-3,0 1-7 2,0-3 0 0,0 5-14 0,0 5-2-1,0 10-7 10,0 13 0-17,11 4 7 8,2 6 0-3,-9 2 3 3,4-5-10 3,-8-9-2-3,0-14-7-4,0-12-1 5,0-7-10-2,3-3-44 3,0-14-75-7,-3-12-113 5,1 0-295 1</inkml:trace>
    </iact:actionData>
  </iact:action>
  <iact:action type="add" startTime="20566">
    <iact:property name="dataType"/>
    <iact:actionData xml:id="d12">
      <inkml:trace xmlns:inkml="http://www.w3.org/2003/InkML" xml:id="stk12" contextRef="#ctx0" brushRef="#br0">32402 15441 609 0,'0'0'121'3,"0"0"43"4,0 0-2 0,-159-34-85 0,88 34-20-1,8 0-37 2,11 0-17 1,19 11-3-2,14-5-28-1,19 0-101 3,0-6-101-1,19 0-562 0</inkml:trace>
    </iact:actionData>
  </iact:action>
  <iact:action type="add" startTime="20818">
    <iact:property name="dataType"/>
    <iact:actionData xml:id="d13">
      <inkml:trace xmlns:inkml="http://www.w3.org/2003/InkML" xml:id="stk13" contextRef="#ctx0" brushRef="#br0">32562 15607 804 0,'0'0'228'2,"0"0"-80"1,0 0-103 6,57 142-40-5,-57-112-5 5,0-5-30-1,0-8-89 0,0-17-138-2,0 0-488 2</inkml:trace>
    </iact:actionData>
  </iact:action>
  <iact:action type="add" startTime="20961">
    <iact:property name="dataType"/>
    <iact:actionData xml:id="d14">
      <inkml:trace xmlns:inkml="http://www.w3.org/2003/InkML" xml:id="stk14" contextRef="#ctx0" brushRef="#br0">32583 15226 34 0,'0'0'570'4,"0"0"-464"3,0 0-10 1,0 0-96-2,0 0-17 2,0 0-163 1,0 0 33-1</inkml:trace>
    </iact:actionData>
  </iact:action>
  <iact:action type="add" startTime="21158">
    <iact:property name="dataType"/>
    <iact:actionData xml:id="d15">
      <inkml:trace xmlns:inkml="http://www.w3.org/2003/InkML" xml:id="stk15" contextRef="#ctx0" brushRef="#br0">32790 15675 447 0,'0'0'160'3,"0"0"-26"1,0 0-35 5,0 0-54 0,0 0-1-2,0 0 0 0,51-32-20 2,-41 8-7-2,0-2-8 3,1-1-5-5,-4 8 0 5,4 2 2-2,5 10 12 4,-1 7 40-10,6 0 3 5,-2 41-36 2,2 10-24 2,-11 4-1-9,1-3 0 5,-5-8-8 5,-3-17-22-8,1-6-41 5,-4-9-27-3,1-10-63 2,-1-2-57-2,0 0-281 0</inkml:trace>
    </iact:actionData>
  </iact:action>
  <iact:action type="add" startTime="21436">
    <iact:property name="dataType"/>
    <iact:actionData xml:id="d16">
      <inkml:trace xmlns:inkml="http://www.w3.org/2003/InkML" xml:id="stk16" contextRef="#ctx0" brushRef="#br0">33124 15703 565 0,'0'0'235'2,"0"0"-68"4,0 0-83 2,0 0-48-1,0 0-25 0,0 0-2 1,165-71-8-1,-150 49-1 3,-8 0-1-5,-7 6-10 4,0-1-10-2,0 3-19 1,-22 1 14-1,-2-1 19 1,5 9 7-1,5 5 0 2,1 0 4-4,0 14 19 5,8 20 20-4,5 11 1 2,0 1 5-1,0 0-13 2,2-5-16-1,17-5-10 14,-2-12-7-22,5-12-3 1,-5-10-8 9,9-2-42-5,7 0-66 4,1-7-31-3,-23-10-135 2,2 0-162 4</inkml:trace>
    </iact:actionData>
  </iact:action>
  <iact:action type="add" startTime="21768">
    <iact:property name="dataType"/>
    <iact:actionData xml:id="d17">
      <inkml:trace xmlns:inkml="http://www.w3.org/2003/InkML" xml:id="stk17" contextRef="#ctx0" brushRef="#br0">33704 15438 432 0,'0'0'171'1,"0"0"1"3,0 0-115 5,0 0-39-1,0 0 6-2,0 0 70 2,-59-14-24 2,19 35-7-4,6 7-12 0,11-1-5 2,7 1-6 0,9-4 3 0,7 0-2-2,0-9 1 4,0 1-27-3,34-8-9 2,12-8-6-4,5 0 0 4,-3-36-1-2,-4-32 0 2,-10-25-5 9,-10-18 1-18,-12-9 1 7,-9 4 1 0,-3 9 0-3,0 28 3 4,0 21 0 3,0 28 0 2,-6 30-4-12,-6 0 4 8,-1 50 4-6,5 36 16 9,1 27 9-7,2 4-5 1,5 5-9 5,0-13-8-5,0-16-3 2,0-14-4-2,0-13-1 3,0-16-14-1,0-14-68-3,0 0-35 2,0-36-73 2,0 0-272 0</inkml:trace>
    </iact:actionData>
  </iact:action>
  <iact:action type="add" startTime="23242">
    <iact:property name="dataType"/>
    <iact:actionData xml:id="d18">
      <inkml:trace xmlns:inkml="http://www.w3.org/2003/InkML" xml:id="stk18" contextRef="#ctx0" brushRef="#br0">30999 16893 248 0,'0'0'63'3,"0"0"54"4,0 0-9 0,0 0 16-1,0 0 42 3,0 0-32-1,0 0-39 0,0 57-1-1,0-57-18 0,0 0-21 1,0 0-3 1,0-22-10-3,0-11 1 2,0-8-12-1,-7-5-8 2,0-4 1-3,0-2-2 6,1 6-2-6,3 12-1 3,-1 3-2-7,4 6-5 17,0 12 10-15,0 3 7 5,0 9 15-9,0-5 1 9,14 3 9-1,21 3-12 0,18 0-11 1,9 0-16-5,5 0-10 6,-2 0-4 2,-14 0-1-11,-17 9-2 7,-7-8-12 0,-12 5-47 0,-5-2-67-2,-10 2-50 1,0-6-73 2,0 1-132-2</inkml:trace>
    </iact:actionData>
  </iact:action>
  <iact:action type="add" startTime="23811">
    <iact:property name="dataType"/>
    <iact:actionData xml:id="d19">
      <inkml:trace xmlns:inkml="http://www.w3.org/2003/InkML" xml:id="stk19" contextRef="#ctx0" brushRef="#br0">31669 16784 655 0,'0'0'174'4,"0"0"0"3,0 0-52 3,0 0-18-6,0 0-12 4,0 0-10 0,97-9-20 1,-70 9-30-3,4 0-18 1,-1-3-14 2,-4 3 0-1,-7-2-56-2,-12-1-102 1,-7 0-86 2,0 3-356-1</inkml:trace>
    </iact:actionData>
  </iact:action>
  <iact:action type="add" startTime="24050">
    <iact:property name="dataType"/>
    <iact:actionData xml:id="d20">
      <inkml:trace xmlns:inkml="http://www.w3.org/2003/InkML" xml:id="stk20" contextRef="#ctx0" brushRef="#br0">31683 16844 698 0,'0'0'185'1,"0"0"-16"2,0 0-60 4,0 0-32 3,0 0-8-5,183 0-17 5,-140 0-27-1,-7-4-17 0,-9 1-8-3,-9 3-32 3,1 0-79-3,-19 0-73 3,0 0-283-4</inkml:trace>
    </iact:actionData>
  </iact:action>
  <iact:action type="add" startTime="24386">
    <iact:property name="dataType"/>
    <iact:actionData xml:id="d21">
      <inkml:trace xmlns:inkml="http://www.w3.org/2003/InkML" xml:id="stk21" contextRef="#ctx0" brushRef="#br0">32258 16906 428 0,'0'0'168'2,"0"0"12"2,0 0-71 2,-7-177-43 2,2 122-7 2,2 0-1-4,3 0 5 1,0 14-1 0,0 12 12 2,0 9-10-1,6 14 12-1,6 5-21-1,9 1-20 2,2 0-10 2,9 0-6-2,5 0-14-2,0 0-5 2,-2 0-1 0,-4 0-2-1,-4 0-19 1,-6 0-16-2,-7 7-46 2,-5 13-61 1,-9-11-107-4,0 3-550 5</inkml:trace>
    </iact:actionData>
  </iact:action>
  <iact:action type="add" startTime="24775">
    <iact:property name="dataType"/>
    <iact:actionData xml:id="d22">
      <inkml:trace xmlns:inkml="http://www.w3.org/2003/InkML" xml:id="stk22" contextRef="#ctx0" brushRef="#br0">32684 16802 388 0,'0'0'195'1,"0"0"-87"4,0 0-38 4,0 0-53-2,0 0 22 0,0 0 12 2,-36-5-11-1,20 9-5 0,3 3-13 1,5 1 1-1,2-3-7 0,2 1 2-5,4 0 18 9,0 5 27-5,0 1 1 4,0 8-19-8,6-1 6 4,8 3-25 1,3 4-13 2,-2-2-6-7,1 5-3 5,-5-10-4 0,-2 1 3 3,-5-4 0-8,-4-4-3 6,0 7-5-2,0 5-9 1,-31 1-9-1,-12 5-48 2,22-27-93-2,0-1-266 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0:09:52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38">
    <iact:property name="dataType"/>
    <iact:actionData xml:id="d0">
      <inkml:trace xmlns:inkml="http://www.w3.org/2003/InkML" xml:id="stk0" contextRef="#ctx0" brushRef="#br0">10945 6252 732 0,'0'0'281'8,"0"0"-113"-5,0 0-15 5,0 0-35-3,0 0-49 4,0 0 9-2,0 0 7-1,222-11-7 2,-131 11 3 1,34 0-42 0,35 0 4-5,22-8-11 4,16-6-8 0,6 4-5 1,-19-2-1-3,-24 4 2 10,-27 2-11-16,-27 1-9 8,-20 2 0-1,-19 3 0 1,-17 0 0 1,-17 0 0-1,-22 0 0-1,-9 0-75-2,-3 0-72 3,-18 0-92 0,-57 0-15-1,26 0-16 2,-13 11-531-2</inkml:trace>
    </iact:actionData>
  </iact:action>
  <iact:action type="add" startTime="18102">
    <iact:property name="dataType"/>
    <iact:actionData xml:id="d1">
      <inkml:trace xmlns:inkml="http://www.w3.org/2003/InkML" xml:id="stk1" contextRef="#ctx0" brushRef="#br0">10999 6561 495 0,'0'0'322'2,"0"0"-103"7,0 0-58-2,0 0-21 1,0 0-20-2,0 0-24 3,61 0 10-2,-22 0-12 1,19 0-20-2,12 4-12 2,24 6-5 0,31 1-10 0,16-3-8-1,18-1-24 1,9-3-15 0,-4-1 0 7,1-3 0-13,-14 0 0 3,-7 0 0 4,-24 0 0-1,-16 0 0-2,-10 0 0 2,-12 0 0 1,-3 0 0-3,-18 0 0 1,-17 0 0 2,-18 0 0-1,-16 0 0 0,-10 0-3-5,0 0-140 5,0 0-92 1,-50 0-49-1,14 0 35-1,-6 0-396 0</inkml:trace>
    </iact:actionData>
  </iact:action>
  <iact:action type="add" startTime="18613">
    <iact:property name="dataType"/>
    <iact:actionData xml:id="d2">
      <inkml:trace xmlns:inkml="http://www.w3.org/2003/InkML" xml:id="stk2" contextRef="#ctx0" brushRef="#br0">12322 5628 550 0,'0'0'254'7,"0"0"-60"-2,0 0-37 4,0 0-29-4,0 0 6 1,0 0-38 1,0-17-22 1,0 17-18 0,6 0-5 1,12 0-10-4,12 0-12 4,10 27 4-2,8 9 6-1,13 14-4 2,7 10-9 0,6 3 1 1,10 2 7-4,-1 2-8 12,3-5 9-16,-3-4-7 6,-5-8-28-1,-9-10 0 2,-14-7 0-1,-11-14 0 2,-16-5 0-3,-10-11 0 3,-9-1 0-1,-4-2 0 0,-2 0 0-2,0 0 0 3,1 0 0-1,-1 0 0-2,-3 11 0-1,0 6 0 5,-37 12 0-2,-23 10 0 1,-15 5 0-4,-3 10 0 5,-8 9 0-4,-1 6 0 4,-1 2 0-6,7-8 0 3,4-9 0 1,7-8 0 0,8-10 0-2,11-8 0 2,9-6 0 1,15-12 0-2,9-1 0 1,3-6 0-1,14-3 0 0,-2 0 0 1,3 0 0-2,-3 0 0 2,1 0 0 0,-8 0 0-1,1 0-132 0,-12 11-109 3,11-3-100-3,-5 9-285 0</inkml:trace>
    </iact:actionData>
  </iact:action>
  <iact:action type="add" startTime="28173">
    <iact:property name="dataType"/>
    <iact:actionData xml:id="d3">
      <inkml:trace xmlns:inkml="http://www.w3.org/2003/InkML" xml:id="stk3" contextRef="#ctx0" brushRef="#br0">10880 6214 579 0,'0'0'169'5,"0"0"-23"2,0 0 6 0,0 0-45 1,158 0-19 0,-91 0 19-2,24 0 1 0,25 0-28 3,26 0-3-2,26 0-9 1,11 8-6-2,19 3-20 2,-1-1-1 1,-5-5-15 10,-20 2-10-19,-25-7-3 6,-20 0 4 4,-17 0-1-6,-16 0-8 2,-20 0 1 3,-19 0-1-2,-21-3 2 3,-20-1 2-4,-7 4 0 1,-7 0-3 0,0 0 4 2,-59 0-2-5,-61 7-8 4,-64 3 0 2,-50-10 3-3,-32 0 2 1,-31-7 0-3,1-13-8 4,27 6 0-2,36 12-2 0,44 2 5 1,49 0-4-1,43 0 1 3,39 0-3 63,27 2 3-72,21-2 1-1,10 0 0 0,10 0 3 0,66 0-1 0,49 0-3 0,55 0 0 1,32 0 0-1,13 0 2 0,1 14 3 8,-23 17-5 0,-14 4 0-2,-20-2 0 0,-9-3 0 3,-7-9 0-2,-3-5 0 2,-9-13 0-2,-8-3 0 1,-23 0 0-1,-34 0 0 1,-27-3 0-1,-23-1 0-2,-19 1 0 4,-7-6 0-3,-68-12 0 2,-75-18 0-1,-61-15 0 3,-47-1 0-4,-20 3 0 4,6 11 0-3,7 19 0 0,29 12 0 0,37 10 0 0,42 0 0-1,45 0 0 3,49 0 0-3,30 3 0 3,26-3 0-2,68 0 0 0,83 2 0 1,76 12 0 0,45 6 0 0,17 6 0 0,-30-2 0-2,-41-2 0 0,-42-5 0 3,-42-10 0-1,-26-7 0-4,-36 0 0 7,-29 0 0-5,-23 0 0 5,-10 0 0-8,-9 0 0 5,-1 0 0 0,-11 0 0 0,-55-13 0-1,-34-6 0 0,-16 5 0 2,-3 12 0-1,0 2-79 0,-6 21-162-2,83 5-137 3,1 4-382-3</inkml:trace>
    </iact:actionData>
  </iact:action>
  <iact:action type="add" startTime="29178">
    <iact:property name="dataType"/>
    <iact:actionData xml:id="d4">
      <inkml:trace xmlns:inkml="http://www.w3.org/2003/InkML" xml:id="stk4" contextRef="#ctx0" brushRef="#br0">10978 6783 67 0,'0'0'682'3,"0"0"-447"4,0 0-75 1,0 0-30 0,0 0-3-1,0 0-25 0,218-17 5 1,-65 8-10 0,36 9-14-2,22 0-8 2,15 0-10 0,-13 7 0 1,-16 17-13-4,-26 1-52 8,-26-4 0-8,-19-10 0 5,-22-7 0-6,-14-4 0 3,-26 0 0 1,-32 0 0 1,-16 0 0-2,-16 0 0-1,-16-6 0 3,-92-27 0-3,-74-11 0 1,-86-13 0 2,-27 2 0-1,-15 9 0-1,12 1 0-1,37 16 0 2,38 12 0 1,50 7 0-2,49 10 0-1,43 0 0 4,41 0 0-4,30 0 0 4,10 0 0-5,33-4 0 3,61 4 0 0,55 0 0 25,40 0 0-32,24 28 0-1,0 6 0 0,-10 9 0 6,-15-2 0-3,-22-2 0 5,-9-10 0 0,-15-10 0 1,-18-8 0-3,-9-8 0 3,-18-3 0-2,-18 0 0 2,-27 0 0-4,-20 0 0 5,-19 0 0-5,-13 0 0 3,-7 0 0-3,-75 0 0 5,-57 0 0-3,-59-5 0 2,-27-4 0-2,-7-4 0 0,11 7 0 2,26 3 0-2,37 3 0 1,35 0 0-2,49 0 0 3,34 0 0-2,37 0 0-1,18 0 0 1,92-9 0 2,66 1 0-1,70 8 0-1,28 0 0 1,-13 0 0 0,-33 6 0 1,-48 0 0-5,-56-1 0 3,-32-5 0 1,-36 0 0 0,-27 0 0-1,-15 0 0 1,-11 0 0 0,0 0 0-2,-54 0 0 3,-36 0 0-4,-20 0 0 5,6 0 0-3,7 0 0 0,8 3 0 2,17 3 0 30,20 1 0-38,21-3 0-1,22-4-114 0,9 0-153 0,16 0-101 24,20-8-533-23</inkml:trace>
    </iact:actionData>
  </iact:action>
  <iact:action type="add" startTime="30074">
    <iact:property name="dataType"/>
    <iact:actionData xml:id="d5">
      <inkml:trace xmlns:inkml="http://www.w3.org/2003/InkML" xml:id="stk5" contextRef="#ctx0" brushRef="#br0">12177 5377 385 0,'0'0'109'3,"0"0"-12"1,0 0-30 3,0 0-18 2,0 0 21-2,0 0 53-1,0 0-3 2,-50-30-10 0,50 30 4 0,0 0-23-2,0 24 25 2,36 9-43 0,23 19-9 1,18 22 17-4,25 19 0 3,14 21-4 0,8 17-12 6,12 9-5-13,7 1-7 6,4-5-11 1,-13-14-42 3,-16-14 0-5,-23-18 0 1,-31-27 0 1,-20-26 0 0,-23-19 0-3,-14-15 0 2,-4-3 0 1,0 0 0 1,-3 0 0-4,3 0 0 4,-2 0 0-2,4 0 0 3,-1 0 0-5,-1 0 0 4,-3 0 0-3,0 0 0 2,0 0 0-2,0 0 0 2,0 0 0 0,1 0 0 0,-1 0 0-1,0 0 0 1,0 0 0 0,4 0 0 0,-4 0 0-2,0 0 0 2,0 0 0 0,0 0 0 0,-39 0 0-2,-37 24 0 4,-37 25 0-1,-18 12 0-1,-19 14 0 36,-2 4 0-43,5 7 0-1,10-7 0 0,6-11 0 0,21-10 0 1,18-15 0 5,32-14 0 0,26-10 0 0,21-14 0 1,13-2 0 2,0-3 0-2,0 0 0-2,47 0 0 5,13-22 0-2,17-5 0 0,-4-1 0-2,3 1 0 2,0-9 0 0,6-7 0 1,4-12 0-3,4-13 0 4,8-12 0-4,6-13 0 5,-2 0 0-10,-1 2 0 8,-13 11 0-1,-17 18 0 3,-6 13 0-8,-20 14 0 4,-9 10 0 2,-17 14 0-1,-9 3 0 0,-7 8 0-3,-1-4 0 3,-2 3 0 0,0 1 0-3,0 0 0 4,0 0 0-1,0 0 0 0,0 0 0-3,-10 5 0 5,-10 10 0-1,-3 6 0-1,6-9 0-3,6-2 0 2,6-3 0 2,2-5 0-2,-6 6 0 0,8-8 0-1,-5 4 0 5,-1 1 0-5,-1 3 0 0,-4 1 0 1,0 0 0 1,-1-2 0 2,-1 1 0-6,4-3 0 5,7 2 0-1,3-7 0 0,0 0 0-2,0 0 0 2,0 3 0-1,0-1 0 1,-3 6 0-1,-4 15 0 0,2 4 0 2,-4 11 0 0,6-6 0-2,-1-7 0 0,4-8 0 1,0-7 0 0,0 2 0-1,0-4 0-2,-3-1 0 4,3-1 0-2,-4-6 0 0,4 0 0 0,0 0 0 1,0 0 0 1,0 0 0-4,0 0 0 5,-1 0 0-4,-11-7 0 5,-2-29 0-7,2-6 0 5,0 4 0-1,4 8 0 2,-2 8 0-7,2 1 0 5,-1-8 0 2,-4-7 0-4,-2-10 0 2,-8-14 0 0,-3-16 0 2,-14-19 0-5,-15-15 0 3,-7-10 0 0,-9-3 0-2,-8-3 0 1,-5 5 0-1,-8 4 0 3,-5 13 0-1,2 14 0 1,8 17 0-6,7 23 0 6,23 16 0 0,12 15 0-2,25 11 0-1,10 8 0 2,9 0 0 2,1 0 0-5,0 0 0 2,0 0 0 1,0 30 0 1,44 22 0 0,23 20 0 29,12 4 0-36,9 0 0-2,5 1 0 0,-6 0 0 1,2 2 0 1,-4-2 0 7,-3-1 0-1,6 3 0 0,-6-2 0-2,-4-5 0 1,-6-7 0 1,-12-7 0 0,-5-3 0 0,-12-12 0 1,-15-4 0-1,-5-15 0-1,-14-10 0-3,-6-4 0 4,0-8 0 1,-3 2 0-4,0-4 0 3,0 0 0 1,0 0 0-2,0 0 0 0,0 0 0 0,0 6 0 1,0 11 0 1,-10 6 0 78,-32 16 0-84,-12 7 0-3,-16 11 0 0,-18 8 0 0,-9 12 0 0,-10 3 0 0,-2-2 0 1,2-6 0-1,-3-1 0 0,1-4 0 0,2-5 0 0,13-4 0 6,10-7 0 4,22-6 0-4,16-12 0 3,16-9 0-6,15-11 0 4,9-1 0 2,6-7 0-1,0 6 0-1,-4 1 0 0,2 0 0 2,0 0 0-1,2-7 0-3,0-5 0 4,0 0 0-2,0 0 0 1,2 0 0-2,46-17 0 3,29-35 0-2,26-18 0 3,9-9 0-5,7-15 0 2,-2-1 0 3,-7-4 0-1,-9 4 0-6,-12 7 0 5,-20 11 0 0,-12 17 0 0,-6 11 0 1,-12 7 0-4,-9 10 0 3,-5 8 0-1,-1-1 0 3,-8 5 0-3,-5 10 0-2,-5 1 0 5,-4 6 0-3,-2 3 0-2,0 0 0 3,0 0 0 1,0 0 0-3,0 0 0 2,0 0 0-1,0 0 0 4,0 0 0-7,0 0 0 5,0 0 0-2,0 0 0 4,0 0 0-9,0 0 0 8,0 0 0-3,0 0 0 2,0-5 0-1,-24-19 0-2,-21-14 0 2,-18-20 0 1,-11-16 0-5,-6-13 0 4,-3-17 0-1,-13-8 0 2,1 2 0-2,-2 6 0 2,7 11 0-2,2 20 0 3,18 14 0-8,12 22 0 9,19 14 0-5,16 13 0 1,16 10 0 4,4 0 0-8,3 0 0 6,0 0 0 0,0 0 0-2,0 0 0-1,0 0 0 3,0 0 0-2,0 0 0-1,0 0 0 1,0 0 0 1,0 0 0 1,0 0 0-3,0 0 0 2,0 0 0 0,0 0 0 1,0 0 0-5,0 0 0 7,0 0 0-4,0 0 0 0,0 0 0-1,0 0 0 1,0 0 0 2,0 0 0 0,0 0 0 0,0 0 0-5,-6 0 0 5,6 0 0-2,0 0 0-1,-7 0-3 3,-2 0-2 2,-6-10 2-6,-3-2 2 4,3 1 1-4,-2-4-6 12,7 5 1-12,-3 4-12-5,7 1 11 10,-1 5-4-5,7 0 0 5,0 0 9-5,0 0 1 6,0 0 2-6,0 0 5 4,13 17 2-4,27 37-7 7,10 23-1-9,10 16 2 11,3 11 5-12,3 5 3 9,-1 3-8-8,-4-5 4 8,-10-8-2-7,-9-17 4 7,-5-22-9-6,-12-17 0 6,-11-18 0-8,-4-11 0 8,-9 0 0-5,-1-1 0 6,0 4 0-10,0-1 0 8,0 6 0-4,-1 2 0 2,-20 6 0-4,-5 7 0 6,-6-1 0 5,-12 10 0-14,-4 4 0 12,-15-2 0-11,-8 3 0 8,-8-1 0-6,-2-4 0 6,-3-7 0-7,17-9 0 7,10-8 0-5,15-3 0 5,9-2 0-4,11-6 0 2,11-3 0 1,4-6 0-4,2 1 0 2,4-3 0 5,1 0 0-8,0 0 0 2,-3 0 0 2,3 0 0 2,0 0 0-5,0 0 0 5,0 0 0-3,0 0 0 0,0 0 0 3,0 0 0-7,0 0 0 9,0 0 0-8,0 0 0 10,0 0 0-14,0 0 0 9,0 0 0 1,0 0 0 1,0 0 0-9,0 0 0 5,0 0 0 1,4 0 0 0,9 0 0-2,0 0 0 2,9-13 0 1,2-3 0 1,10-10 0-8,8-4 0 7,13-10 0 3,12-8 0-8,15-10 0 8,9-7 0-9,-3 3 0 6,1-5 0 5,-16 4 0-12,-10 3 0 11,-8 1 0-11,-10 13 0 9,-8 4 0-9,-10 9 0 7,-3 9 0-4,-4 5 0 7,-9 5 0-9,-5 6 0 8,-2 6 0-8,-4 2 0 6,0 0 0-5,0 0 0 6,0 0 0-2,0 0 0 0,0 12 0-2,-16 29 0 2,-18 19 0-1,-5 15 0 5,-8 9 0-9,-12 9 0 7,-11 8 0-2,-12 4 0 0,-18-6 0-4,-7 2 0 7,1-7 0-6,-1 2 0 5,12-10 0-5,12-7 0 6,8-11 0-7,9-8 0 7,14-13 0-8,12-11 0 8,10-12 0-6,15-11 0 5,5-7 0-7,4 0 0 9,6-4 0-6,0-2 0 4,0 0 0-7,16-5 0 5,36-41 0 2,20-26 0 4,20-18 0-12,25-28 0 6,18-24 0-4,3-14 0 6,-11 0 0-7,-24 29 0 7,-34 33 0 5,-19 38 0-13,-23 25 0 4,-12 14 0 2,-9 11 0 5,-2 4 0-11,-4 2 0 3,0 0 0 3,0 49 0 2,-47 50 0-6,-29 31 0 8,-22 16 0-6,-14-9 0 7,1-14 0-11,4-20 0 11,16-12 0-11,21-21 0 50,22-23 0-50,20-18 0-2,16-19 0 0,8-10 0 0,4 0 0 1,6-7 0-1,36-25 0 5,17-11 0 1,-4-4 0 8,0 1 0-12,6-1 0 8,8-5 0-7,7-5 0 7,13-6 0-6,-6-2 0 5,-1-1 0 7,-10 3 0-14,-17 11 0 8,-17 8 0-8,-13 17 0 8,-13 13 0 1,-8 9 0-8,-3 5 0 3,-1 0 0 1,0 0 0 3,0 0 0-6,0 0 0 4,0 0 0 2,0 0 0-2,0 0 0-4,0 0 0 5,0 0 0-2,0 0 0 2,0 0 0-4,0 0 0 2,0-3 0 4,0-27 0-3,-28-23 0-1,-6-29 0 1,-9-27 0-1,3-25 0 4,1-12 0-8,2-6 0 6,5 1 0 5,1 9 0-13,-9 13 0 10,-2 20 0-9,-5 19 0 7,2 22 0-6,8 18 0 9,11 23 0 1,7 10 0-11,9 8 0 8,8 9 0-8,2 0 0 6,0-4 0 1,-15-7 0-3,0-8 0 2,-8-3 0 0,1-1 0 1,9 13 0 2,9 7 0-9,2 1 0 6,2 2 0-1,0 0 0 0,0 0 0 1,0 0 0 0,0 0 0-2,0 0 0 3,0 0 0-3,0 0 0 2,0 0 0-1,0 7 0 2,36 26 0-1,19 17 0-1,5 4 0 2,9 15 0-6,9 13 0 8,1 5 0 3,-6 7 0-12,-6-4 0 10,-10-5 0-10,-7-9 0 7,-8-8 0 4,-9-10 0-12,-8-20 0 9,-11-16 0-7,-7-17 0 7,-1-5 0-5,-6 0 0 2,0 0 0 2,-16-32 0-2,-37-35 0 1,-28-17 0 1,-9-14 0 4,-9-6 0-11,-6 1 0 10,4 5 0-11,11 17 0 8,15 10 0 6,22 21 0-14,16 18 0 12,19 16 0-11,9 13 0 5,9 3 0 2,0 0 0-5,0 0 0 6,0 0 0-6,0 0 0 6,0 0 0-4,0 0 0 4,0 0 0-3,0 0 0-2,0 0 0 2,0 0 0 2,0 0 0-2,0 0 0 1,0 15 0 0,10 11 0 0,25 7 0 0,-2 3 0 6,5-1 0-12,4 9 0 13,9 5 0-9,1 14 0-6,3 8 0 9,0 11 0 0,-7 0 0-5,-7-8 0 11,-3-14 0-13,-10-14 0 12,-6-7 0-12,-4-6 0 12,-7-6 0-10,-1-8 0-3,-4-9 0 11,-4-3 0-8,-2-7 0 6,0 0 0-6,0 0 0 9,0 0 0-12,0 0 0 6,0 11 0 1,0 11 0 3,-39 7 0-7,-19 7 0 3,-24-9 0 5,-25 1 0-8,-17-11 0 13,-21-4 0-15,-17-9 0 4,-15-4 0 3,1 0 0-4,2 4 0 2,25 1 0 16,32 1 0-21,27-1 0-2,36 1 0 5,26-6 0 49,18 0 0-51,10 0 0-2,0 0 0-1,61 3 0 0,47 11 0 1,57 5 0-1,23 11 0 0,16 3 0 11,-19-4 0-7,-31-5 0 6,-37-7 0-5,-38-11 0 3,-34-3 0 0,-20-3 0 1,-18 0 0-5,-7 0 0 5,0 0 0-2,-74-5 0-1,-48-35 0 3,-57-8 0-1,-37-7 0 1,-2 6 0 4,13 8 0-11,39 5 0 6,50 14 0 3,49 11 0-10,40 3 0 7,24 6 0 2,11-7 0-4,81 6 0 78,62 3 0-83,62 0 0-1,26 22 0 1,-3 25 0-1,-20 9 0 0,-49-3 0 0,-45-3 0 0,-47-18 0 1,-35-8 0 1,-23-12 0-2,-17-7 0 0,0 13 0 8,-86-1 0 0,-64 2 0 0,-63-11 0 1,-32-8 0-6,-11-4 0 5,22-29 0 0,37 0 0 0,56 9 0 0,59 7 0-3,45 12 0 7,37-4 0-5,31 4 0-3,86 5 0 4,79 0 0 1,68 5 0 0,22 28 0-3,-6 3 0 1,-49-4 0 2,-60-8 0 3,-67-5 0-11,-38-7 0 9,-39-3 0 0,-23-7 0-7,-4 2 0 2,-31 0 0 3,-94-1 0 2,-70-1 0-3,-53-2 0 4,-26 0 0-7,9-26 0 3,32-3 0 4,46 0 0-7,61 14 0 6,61 3 0-1,37 6 0-4,28-2 0 4,38-2 0-2,72 6 0 0,62 4 0 7,32 4 0-13,-7 33 0 7,-32 2 0-1,-49-6 0 5,-50-14 0-10,-32-12 0 12,-23 0 0-12,-11-7 0 10,-7 5 0-10,-65-5 0 6,-41 0 0 0,-50 0 0 2,-14-19 0-7,-5-25 0 4,17 1 0 5,37 2 0-8,41 8 0 11,37 16 0-13,30 5 0 12,20 2 0-13,0-1 0 3,24 1 0 7,13 4 0-3,0 3 0 4,-13 3 0-10,-9 0 0 3,-8 0 0 6,-7 0 0-7,0 0 0 5,0 0 0-3,0 0 0 3,0 0 0 0,-25 9 0-3,-24-5 0 0,-2-1 0 2,-3-3 0 8,10 3 0-14,5 1 0 12,12 1 0-12,13 0 0 3,8-5 0 4,6 0 0-5,0 0 0 5,0 0 0-1,0 0 0-3,19 7 0 7,5 0 0-3,-4 5 0-4,3 0 0 8,-1-4 0-10,4-1 0 5,5-7 0-3,-1 0 0 9,3-4 0-13,-8-19 0 8,-7 4 0 3,-8 2 0-10,-7 5 0 6,-3 4-3 0,0 2-16-3,-7-4 12 2,-20 3 5 0,0 5 1 5,-4 2 1-6,0 0-1 6,7 0 1-10,3 0 1 7,13 0 1 4,1 0-1-10,7 9 6 0,0 13 2 6,17 2-5 0,38 2-2-3,25 8 1 2,16-5-2 9,14 2-1-14,4 2 3-3,-14-6-3 18,-25 1 0-16,-31-12 0 17,-23-5 0-17,-21-2 0-2,0-5 0 16,-13 12 0-12,-47-1 0-4,-32 1 0 10,-24-5 0-1,2-9 0-5,10-2 0 12,22 0 0-14,23 0 0 6,26 0 0-1,22-5 0-2,11 0-17 4,0 0-27-5,8-1-42 6,39 2-75-4,-19 4-105 10,7 0-162-14</inkml:trace>
    </iact:actionData>
  </iact:action>
  <iact:action type="add" startTime="36638">
    <iact:property name="dataType"/>
    <iact:actionData xml:id="d6">
      <inkml:trace xmlns:inkml="http://www.w3.org/2003/InkML" xml:id="stk6" contextRef="#ctx0" brushRef="#br0">13787 2958 54 0,'89'-147'0'5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29:26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59">
    <iact:property name="dataType"/>
    <iact:actionData xml:id="d0">
      <inkml:trace xmlns:inkml="http://www.w3.org/2003/InkML" xml:id="stk0" contextRef="#ctx0" brushRef="#br0">4673 9371 1044 0,'0'0'151'3,"0"0"-56"4,0 0 23 26,0 0-71-33,0 0 11 0,0 0 1 0,0 0 0 35,114-184 5-35,-56 100 1 1,16-21-6-1,13-13-12 0,10-11-3 57,6-4-11-56,2-4-5 0,-8-2-9 2,-4-1-5-3,-4 4 4 1,-6 2 0-1,5-1-11 0,-4 6-7 5,-2 3 0 4,-3 4 0 8,-6 13 0-13,-9 10 0-4,-13 19 0 9,-12 23 0-5,-14 19 0 59,-9 15 0-63,-15 16 0 0,-1 7 0 1,0 0 0-1,0 0 0 1,0 0 0-1,-19 5 0 0,-34 31 0 11,-24 14 0-9,-8 6 0 3,-5 2 0 3,0-1 0 56,8-5 0-64,14-6 0 0,16-12 0 5,20-10 0-5,13-13 0 0,14-5 0 0,5-6 0 1,0 0 0-1,35-22 0 14,33-31 0-12,22-9 0 3,17-3 0 3,3-2 0-1,-11 7 0-1,-13 9 0 55,-26 7 0-59,-10 9 0-2,-21 10 0 0,-9 8 0 1,-9 9 0 0,-11 8 0 1,0 0 0-2,0 14 0 1,0 49 0 62,0 21 0-58,-15 18 0-5,-8-7 0 0,6-9 0 1,-1-16 0-1,5-18 0 0,6-21 0 0,3-15 0 1,4-16-9 65,0 0-95-65,11-16-44 0,29-29-85 2,-19 16-59 0,-7 1-204-3</inkml:trace>
    </iact:actionData>
  </iact:action>
  <iact:action type="add" startTime="2609">
    <iact:property name="dataType"/>
    <iact:actionData xml:id="d1">
      <inkml:trace xmlns:inkml="http://www.w3.org/2003/InkML" xml:id="stk1" contextRef="#ctx0" brushRef="#br0">6548 6222 592 0,'0'0'120'1,"0"0"-54"-1,0 0 20 0,0 0-42 36,0 0 17-35,0 0 44-1,0 0-16 0,29-58-5 0,-25 53 10 40,2 0-17-39,3-9-40-1,6-5-14 0,1-5-18 0,2-13-1 64,3-1-1-63,3-5-1-1,0 4-1 0,-1 1 1 1,-6 4-1-1,-5 11-1 0,-2 6 8 0,-7 11 9 1,-3 6 7 64,0 0-9-65,0 0-4 0,0 6 7 0,0 41 9 1,0 21-22-1,0 16-1 1,0 10 8-1,0-1 0 0,0 1 5 5,0 2-9 56,0-10 2-60,0-11-6 2,-7-14-1-1,3-19 0-2,-1-18-3 1,3-16 0-1,-8-3-2 0,-2-5-1 2,-9 4-3 6,-7-4-2 51,-3 0-5-55,3 0 1 0,5 0-1-4,6 0 5 1,7 2 5-1,3 1-3 0,7-3 4 1,0 0 2-1,0 0 3 5,7 0 12 1,33 3 27 52,21 3-12-53,2-3 47-3,5 1-4 1,-8 0-15-3,-13-4-15 0,-8 2-26 0,-13-2-12 0,-11 5-5 2,-9-1-17 5,-6-2-97 50,0 1-121-55,0-3-146-2</inkml:trace>
    </iact:actionData>
  </iact:action>
  <iact:action type="add" startTime="3660">
    <iact:property name="dataType"/>
    <iact:actionData xml:id="d2">
      <inkml:trace xmlns:inkml="http://www.w3.org/2003/InkML" xml:id="stk2" contextRef="#ctx0" brushRef="#br0">10449 9351 466 0,'0'0'295'2,"0"0"-108"-2,0 0-17 29,0 0-23-28,0 0-10-1,0 0-26 1,39-202-4 28,-6 109-13-29,13-14-9 1,9-12-19-1,12-14-7 36,6-3-17-36,9-15 0 0,5-4-7 1,12-13-31-1,-9 3-4 26,2 2 0-26,-10 7 0 1,-3 9 0-1,-2-1 0 26,4 0 0-26,-2-2 0 0,0 8 0 5,-6 2 0 30,-7 13 0-34,-11 22 0 0,-7 20 0-1,-14 22 0 0,-6 16 0 37,-9 20 0-37,-11 11 0 0,-5 10 0 0,-3 6 0 0,0 0 0 36,0 0 0-36,-6 17 0 0,-28 22 0 0,-8 20 0 1,-6-5 0 31,-7 1 0-31,-4-5 0 0,2-4 0-1,0-13 0 34,12-6 0-34,11-10 0 1,13-9 0-1,11-4 0 0,7-4 0 4,3 0 0 30,0 0 0-33,0 0 0-1,0-4 0 0,28-23 0 36,14-11 0-36,3-1 0 1,13-2 0-1,0 0 0 0,-7 5 0 34,-5 8 0-34,-10 8 0 1,-8 6 0-1,-7 2 0 0,-11 7 0 34,-7 3 0-30,-3 2 0-3,0 0 0-1,0 0 0 0,0 26 0 34,0 21 0-33,5-1 0-1,-2-2-8 0,-3-6-31 0,4-7-31 39,-4-12-34-39,3-13-39 0,4-6-9 0,10 0-47 1,-4-12-47 34,8-10-305-34</inkml:trace>
    </iact:actionData>
  </iact:action>
  <iact:action type="add" startTime="4352">
    <iact:property name="dataType"/>
    <iact:actionData xml:id="d3">
      <inkml:trace xmlns:inkml="http://www.w3.org/2003/InkML" xml:id="stk3" contextRef="#ctx0" brushRef="#br0">12646 6106 394 0,'0'0'326'4,"0"0"-187"26,0 0-12-30,0 0-59 0,0 0 39 0,0 0-16 32,-86 80-7-31,54-38-16-1,2 1-2 0,10 3-12 38,15-2-9-38,5-1-7 0,0-4-6 1,10-9-6-1,26-7-3 35,4-12 2-35,2-11-12 1,-1 0-13-1,-3-17-2 0,-4-33-5 21,-13-10-3-20,-10-12-12-1,-11-8-2 23,0 2-9-23,0 10-8 0,-11 13-17 3,-23 12-40 21,-11 19-114-24,21 24-137 0</inkml:trace>
    </iact:actionData>
  </iact:action>
  <iact:action type="add" startTime="6221">
    <iact:property name="dataType"/>
    <iact:actionData xml:id="d4">
      <inkml:trace xmlns:inkml="http://www.w3.org/2003/InkML" xml:id="stk4" contextRef="#ctx0" brushRef="#br0">391 12341 823 0,'0'0'163'3,"0"0"-64"31,0 0 13-33,0 0-57 0,-79 153-7-1,66-109 10 1,4-8-15 32,6-12-3-33,-3-7-3 0,6-15 7 0,0-2-5 33,0 0-3-33,9 0 2 0,33 0-1 0,7-5-1 35,9-9 4-34,13 2-2-1,5-4-5 0,13 5-2 0,12-2-5 4,15 3-1 30,6 0-1-34,15 5-7 0,3 3-3 1,-3 2 6 2,-3 0-2 31,-10 0-1-34,-13 11 1 0,-13-3-4 0,-17-3-10 4,-9-5-4 37,-22 0 0-40,-9 0 0-1,-8 0 0 1,-6 0 0-1,-6 0 0 0,5 0 0 39,-5 0 0-38,-3 3 0-1,1 0 0 0,-5 0 0 1,-2-3 0 5,1 0 0 31,-2 0 0-37,2 0 0 1,-6 0 0-1,4 0 0 0,1 0 0 5,-5-6 0 35,3-4 0-39,2-5 0-1,4 1 0 0,4 1 0 0,-2-1 0 35,-4 4 0-34,2 1 0-1,-7-1 0 0,0-4 0 0,-1-2 0 36,-1-9 0-35,-4-3 0-1,-3-2 0 1,0 0 0-1,0 5 0 4,0 11-16 32,0 7-36-36,0 4-52 1,0 1-63 0,0 2-70 3,3 0-224 33</inkml:trace>
    </iact:actionData>
  </iact:action>
  <iact:action type="add" startTime="7368">
    <iact:property name="dataType"/>
    <iact:actionData xml:id="d5">
      <inkml:trace xmlns:inkml="http://www.w3.org/2003/InkML" xml:id="stk5" contextRef="#ctx0" brushRef="#br0">6577 12180 643 0,'0'0'199'1,"0"0"-82"20,0 0-18-20,0 0-44 0,0 0 1 0,0 151 7 22,0-111-10-22,4-1 10-1,-4-9-14 23,3-9-8-23,-3-7-14 0,6-6-4 26,-5-8-5-26,11 0 7 0,9 0 4 31,8 0-11-31,11 0-13 1,18 0 16-1,7-5 7 34,9-6 15-34,10-1 2 1,3 1 0-1,10 4-2 0,6 0-5 5,6 7-9 31,-1 0 3-36,-2 0 1 0,-4 0-13 0,-8 0-8 0,-3 0-3 42,-7 0-1-41,-5 0-6-1,0 0 7 1,-3 0-6 1,-4 0 1-1,-4 0 2 35,0 0 2-36,-12-2-2 0,3 1-3 0,-9-9 2 1,0 4-4 34,1-1 4-34,-1 4-4 0,-2 0-1-1,0 1 2 0,-2-2 1 34,-4 4-3-34,2-1 0 3,-4-3 0-2,-7 1 0-1,0 3 0 35,1-2 0-32,-7 2 0-3,-1 0 0 0,0 0 0 0,-7 0 0 36,1-3 0-36,-4 3 0 0,-2 0 0 0,-1 0 0 1,-9 0 0 37,0 0 0-37,-4 0 0 0,0 0 0-1,0 0 0 0,0 0 0 36,0 0 0-36,0 0 0 1,0-4 0-1,0 4 0 0,0 0 0 36,0-4 0-36,4-12 0 0,2-8 0 0,-5-11 0 1,6-4 0 3,-2 3 0 35,-4 3 0-39,-1 6 0 1,4 4 0-1,-4 5-77 0,0 4-45 35,0 6-80-31,0 8-72-3,0 0-134-1</inkml:trace>
    </iact:actionData>
  </iact:action>
  <iact:action type="add" startTime="12928">
    <iact:property name="dataType"/>
    <iact:actionData xml:id="d6">
      <inkml:trace xmlns:inkml="http://www.w3.org/2003/InkML" xml:id="stk6" contextRef="#ctx0" brushRef="#br0">15037 18362 445 0,'0'0'307'1,"0"0"-115"0,0 0-66-1,0 0-25 29,0 0-30-28,0 0-15-1,0 0-3 0,0 0-10 31,32 79 14-31,-27-49-20 1,-5-6 1-1,2 7-3 34,-2-12-10-34,0 2-10 0,3-1-2 0,-1-9-2 1,-2-3-5 34,0-3 0-35,4-5 6 1,-1 0 8-1,2 0 12 0,10 0-1 36,4 0 2-35,9 0-19 0,2 0 8-1,1 0 1 0,9 0 4 35,2 6-4-35,7-6-5 1,9 0-6 0,6 0 0-1,12 0 1 24,0 0 3-24,3 0 0 0,-2-11-12 22,-3-1 14-21,-1 5-4-1,3-5 11 22,0 7-7-21,-4 0-11-1,9 2-7 26,-2 3 0-24,3 0 0-2,2 0 0 0,-5 0 0 31,2 0 0-31,-7 0 0 0,3 0 0 0,-3 0 0 30,7 0 0-28,0 0 0-2,4 0 0 0,-3 0 0 35,0 0 0-35,-2 0 0 1,-8 0 0-1,0-11 0 0,-9 6 0 35,-6 0 0-33,-2 2 0-1,-2 3 0-1,-2 0 0 0,1 0 0 33,-4 0 0-32,2 0 0 0,-8 0 0-1,-5 0 0 0,-2 0 0 38,4 0 0-36,-2 0 0-2,-3 5 0 0,-3-2 0 0,-7 2 0 37,-3-5 0-37,-5 7 0 0,1-7 0 0,-3 0 0 0,5 0 0 38,0 4 0-37,-2-4 0 0,5 0 0-1,-3 0 0 0,-5 0 0 39,0 0 0-37,-6 0 0-1,-3 0 0-1,0 0 0 1,-5 0 0 0,0 0 0 37,0 0 0-35,0 0 0-2,3 0 0 0,0 0 0 0,1-4 0 0,0-39 0 34,3 0 0-35,-5-1 0 1,-2 9 0-1,0 10 0 0,0 6 0 36,0 7-65-36,0-1-113 0,0 13-114 0,0 0-157 1</inkml:trace>
    </iact:actionData>
  </iact:action>
  <iact:action type="add" startTime="15022">
    <iact:property name="dataType"/>
    <iact:actionData xml:id="d7">
      <inkml:trace xmlns:inkml="http://www.w3.org/2003/InkML" xml:id="stk7" contextRef="#ctx0" brushRef="#br0">29859 17910 670 0,'0'0'186'1,"0"0"-39"0,0 0-16 43,0 0-77-44,0 0-16 1,0 0 6 0,0 0-3-1,13 135 4 0,-13-106 2 6,0 2-10 48,0-2-7-54,0-2 0 0,0-1-1 1,0 0-4-1,0-11 0 0,0-3-7 0,0-2-5 57,0-3-4-57,0-7 2 0,8 0 1 1,8 6 5-1,8-6 0 0,13 6 0 0,5-4 15 1,10 3 4 56,6 1-5-55,4 0 0-1,13-1 1-1,-1-2-7 0,12 0 1 0,6-3-7 1,8 0 3-1,3 0-5 6,3 0-4 1,-3 0 4 48,-1 0 4-55,-8 0 0 0,-6 0-10 1,-4 0-11-1,2 0 0 0,3 3 0 0,1-3 0 4,2 0 0 56,-5 0 0-55,-9 0 0-5,-6 0 0 0,-9 5 0 1,-10 0 0-1,2-5 0 0,-12 7 0 0,8-3 0 0,-4 2 0 58,3-4 0-58,1 3 0 1,-3-5 0 0,1 7 0-1,-3-7 0 0,-5 0 0 0,-9 0 0 0,-1 0 0 54,-7 0 0-49,0 0 0-5,-3 0 0 1,-1 0 0-1,4 0 0 1,-7 0 0-1,-3 0 0 0,3 0 0 53,-7 0 0-49,1 0 0-3,-7 0 0 0,7 0 0-1,2 0 0 0,-2 0 0 0,2 0 0 0,3-7 0 7,-2 2 0 54,-2 3 0-61,4-1 0 0,-5 0 0 1,-1 0 0 1,-1 3 0-2,-2 0 0 0,-5 0 0 0,1 0 0 4,-3-1 0 53,0 1 0-52,0 0 0-5,0 0 0 0,0 0 0 1,0 0 0-1,0 0 0 1,0-7 0-1,0-6 0 53,2-15 0-53,2-10 0 2,-4-11 0 1,0-3 0-3,0 2 0 0,0 6 0 0,0 12 0 0,0 9 0 52,0 11-51-49,0 0-142-3,0 12-130 2,0 0-216-2</inkml:trace>
    </iact:actionData>
  </iact:action>
  <iact:action type="add" startTime="16767">
    <iact:property name="dataType"/>
    <iact:actionData xml:id="d8">
      <inkml:trace xmlns:inkml="http://www.w3.org/2003/InkML" xml:id="stk8" contextRef="#ctx0" brushRef="#br0">27402 15377 336 0,'0'0'123'2,"0"0"-46"-2,0 0 21 0,0 0 13 31,0 0-17-30,0 0 12-1,0 0-1 0,-87-35-7 35,39 27-36-35,-9 0-2 1,-12-1 13-1,-14 1-12 0,-9 2-16 41,-5-1-10-41,3 1 6 0,-5 2-5 0,2 3-17 1,-13 1 6 20,1 0 6-20,-4 0 1-1,3-4-12 3,4-1-5 19,9-6 5-21,0 3-3-1,2 1-1 29,4-1-3-28,-4 8 19-1,5 0 1 0,-5 0-6 32,1 0-2-32,-1 0-7 0,2 15-2 0,1-1 2 36,1 1-1-35,-4 1-5-1,-2-11-6 1,-7-3 1-1,-1-2-1 36,-2 0-1-36,-6 0-1 0,0 0-4 0,-9 0 2 0,-2 3 3 35,-6 4-2-33,6 5 3-2,0 2-3 0,9-13-2 0,14 6-1 32,3-7 4-32,4 0-4 1,2 0 1-1,5 0 3 4,-5 0 2 5,-5 0-3 28,-8 0 2-37,2 0 4 1,-8 16-9-1,-5 9 0 0,4-1 0 4,2-4 0 33,5-7 0-36,15-3 0-1,1-6 0 0,2 1 0 0,5 5 0 39,4 2 0-38,9-1 0-1,8 0 0 1,-1-5 0-1,16-3 0 35,6-2 0-34,12 3 0-1,14 1 0 0,-1 7 0 0,-5-2 0 38,3 7 0-37,-4 2 0-1,2 5 0 0,4 4 0 0,5 1 0 34,2-3 0-32,0-2 0-1,7-5 0-1,-2-6 0 0,3 4 0 5,-8 5 0 29,4 6 0-33,-6 9 0-1,1 15 0 0,4 6 0 6,2 9 0-3,-4-14 0 33,1 7 0-36,0 2 0 2,-3-3 0-2,3 7 0 1,0 3 0 38,-1 11 0-38,-1 0 0-1,-2 11 0 2,-3-5 0-2,2-6 0 3,-6-6 0 33,10-2 0-35,-3-4 0 0,4 3 0-1,6-3 0 0,0 4 0 36,0-13 0-34,0-6 0-2,0-12 0 0,0-12 0 1,0-3 0 34,0-2 0-35,0-2 0 1,6 2 0-1,1 3 0 0,2 9 0 36,0-1 0-34,-4 2 0-2,2 9 0 0,1 6 0 1,-1 16 0 35,-4 3 0-35,0 4 0-1,1-8 0 0,-4-7 0 0,0-10 0 36,0-4 0-35,0-7 0-1,0-3 0 0,0-6 0 0,0-9 0 37,0 2 0-37,0-11 0 0,0 5 0 0,0-11 0 0,9 2 0 34,9 4 0-31,3-7 0-2,3 0 0-1,4 2 0 0,2 5 0 30,-1-7 0-30,3 4 0 1,4-4 0-1,1 0 0 24,0 2 0-24,-4-2 0 0,-6 3 0 25,4-2 0-24,-4-1 0-1,7 8 0 0,5-1 0 31,4-1 0-30,5 8 0-1,7-6 0 0,1 1 0 26,3-4 0-26,-1 2 0 1,-3-7 0-1,3 1 0 27,0 2 0-26,2-3 0-1,-7 1 0 28,-1 2 0-27,-1 4 0-1,-8-7 0 0,8 3 0 5,-4-4 0 2,6 3 0 31,4-2 0-38,2 0 0 0,3-3 0 0,0 5 0 0,-1 3 0 38,-6-4 0-37,1 2 0 0,-1 4 0-1,4-2 0 0,2-4 0 35,2 2 0-35,11-2 0 0,5 0 0 0,8 1 0 0,5-1 0 37,5-2 0-35,-2 3 0-1,-1-7 0-1,1 0 0 0,-6 0 0 30,4 0 0-30,-2 0 0 1,2 0 0 0,9 0 0 0,-1 0 0 36,1 0 0-35,0 0 0-2,-6 0 0 1,-5 0 0-1,-6-11 0 34,4 11 0-34,1-8 0 2,7 4 0-2,3 3 0 1,-2-11 0 36,-1 6 0-36,0 4 0-1,-2 2 0 0,2 0 0 0,-2 0 0 37,-1 0 0-36,3-3 0-1,-2 3 0 0,-1-3 0 0,-3-2 0 5,-5 5 0 30,-7-5 0-35,3 5 0 0,-1 0 0 0,1 0 0 5,-3 0 0 32,-7 0 0-36,6 0 0-1,-5-7 0 0,-2 2 0 0,0-3 0 4,-10 2 0 31,-6-4 0-35,-7 3 0 1,-10 5 0 1,0-3 0-1,-1 0 0 37,0-2 0-38,-1-1 0 0,4 4 0 0,-1-1 0 0,1-2 0 34,-1 2 0-34,-4-3 0 0,4 2 0 0,-3-5 0 5,-3 5 0 31,-4-1 0-33,-3 1 0-3,-9 0 0 1,2-4 0-1,-6-4 0 35,-2 1 0-34,2-15 0-1,-4-4 0 0,-8-10 0 0,-1-9 0 4,0-14 0 31,0-15 0-35,0-11 0 1,0-7 0-1,0-23 0 4,0-1 0 31,0-2 0-34,0 4 0-1,0 4 0 0,0-1 0 0,0-3 0 37,0-5 0-37,0-5 0 1,0 2 0-1,0-6 0 0,0 0 0 33,-7 6 0-30,-2 6 0-2,-2 19 0-1,4 12 0 0,-6 11 0 39,-2 8 0-39,-1 9 0 0,-2-9 0 0,1 10 0 0,2-6 0 4,-1 2 0 31,1-6 0-35,-2 2 0 1,-3-2 0 0,-3 0-44 2,-4 11-59 3,-11-1-52 2,-8 2-38 26,20 55-42-29,4 1-82-5</inkml:trace>
    </iact:actionData>
  </iact:action>
  <iact:action type="add" startTime="19488">
    <iact:property name="dataType"/>
    <iact:actionData xml:id="d9">
      <inkml:trace xmlns:inkml="http://www.w3.org/2003/InkML" xml:id="stk9" contextRef="#ctx0" brushRef="#br0">20899 16844 579 0,'0'0'608'33,"0"0"-472"-32,0 0 11-1,0 0 0 0,0 0-36 0,-222-7-28 32,107-3-33-32,-1-9-14 0,3 2-4 1,9-2 2 35,22 0-5-36,14 0-7 1,22 6 0-1,12 2-11 0,16 6-11 35,6 5 0-35,12 0 0 0,0-7 0 0,0 4 0 1,9 3-19 31,20 0-78-31,5 0-98-1,-18 10-74 0,-1 3-101 34</inkml:trace>
    </iact:actionData>
  </iact:action>
  <iact:action type="add" startTime="19828">
    <iact:property name="dataType"/>
    <iact:actionData xml:id="d10">
      <inkml:trace xmlns:inkml="http://www.w3.org/2003/InkML" xml:id="stk10" contextRef="#ctx0" brushRef="#br0">20483 16428 1049 0,'0'0'201'2,"0"0"13"5,7 229-37 17,-7-95-56-24,0 6-41 1,-7-6-26 35,-3-14-20-36,1-16-21 0,7-24-10 0,2-21-3 0,0-15-6 33,2-16-38-33,24-14-38 2,12-14-87-2,-25 0-77 1,-5-26-95 36</inkml:trace>
    </iact:actionData>
  </iact:action>
  <iact:action type="add" startTime="25127">
    <iact:property name="dataType" value="strokeEraser"/>
    <iact:actionData xml:id="d11">
      <inkml:trace xmlns:inkml="http://www.w3.org/2003/InkML" xml:id="stk11" contextRef="#ctx0" brushRef="#br1">26773 20107 490 0,'0'0'210'93,"0"0"-95"-93,0 0-65 1,0 0-1-1,0 0-42 4,0 0-7-3,0 0-36-1,-35 20-69 1,33-9-194-1</inkml:trace>
    </iact:actionData>
  </iact:action>
  <iact:action type="remove" startTime="25359">
    <iact:property name="style" value="instant"/>
    <iact:actionData xml:id="d12" ref="#d10"/>
  </iact:action>
  <iact:action type="add" startTime="25460">
    <iact:property name="dataType" value="strokeEraser"/>
    <iact:actionData xml:id="d13">
      <inkml:trace xmlns:inkml="http://www.w3.org/2003/InkML" xml:id="stk12" contextRef="#ctx0" brushRef="#br1">26618 20308 459 0,'0'0'203'104,"0"0"-58"-100,0 0-59-4,0 0-55 0,0 0-31 1,0 0-58-1,0 0-145 0,-5 0-275 0</inkml:trace>
    </iact:actionData>
  </iact:action>
  <iact:action type="add" startTime="25609">
    <iact:property name="dataType" value="strokeEraser"/>
    <iact:actionData xml:id="d14">
      <inkml:trace xmlns:inkml="http://www.w3.org/2003/InkML" xml:id="stk13" contextRef="#ctx0" brushRef="#br1">26683 19821 703 0,'0'0'140'1,"0"0"-48"0,0 0-18-1,0 0-36 31,0 0-38-31,0 0-19 6,11 36-76-6,-11-24-119 0,0-5-317 30</inkml:trace>
    </iact:actionData>
  </iact:action>
  <iact:action type="remove" startTime="25971">
    <iact:property name="style" value="instant"/>
    <iact:actionData xml:id="d15" ref="#d9"/>
  </iact:action>
  <iact:action type="add" startTime="25981">
    <iact:property name="dataType" value="strokeEraser"/>
    <iact:actionData xml:id="d16">
      <inkml:trace xmlns:inkml="http://www.w3.org/2003/InkML" xml:id="stk14" contextRef="#ctx0" brushRef="#br1">26508 19991 612 0,'0'0'225'15,"0"0"-161"-14,0 0 9 2,0 0 6 36,0 0-79-39,0 0-2 1,12 5-103 0,-12 10-262-1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31:27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86">
    <iact:property name="dataType"/>
    <iact:actionData xml:id="d0">
      <inkml:trace xmlns:inkml="http://www.w3.org/2003/InkML" xml:id="stk0" contextRef="#ctx0" brushRef="#br0">7652 15334 166 0,'0'0'552'3,"0"0"-384"18,0 0-113-20,0 0 23-1,0 0-15 19,0 0 0-16,0 0 21-2,0 0-19 10,0 0 11 3,-97-27-7-14,53 27-13 16,-1 0-12-15,-3 0 6 12,-7 0-7-10,-6 0-4-2,-1 10-13 12,-1-5-8-1,-4 1-2-6,-3-3 4 2,1-3-4-8,-2 3 12 10,1-1-6 4,3-2 1-13,7 2 1 5,2 5-6 7,3 3-1-12,0 4 2 7,-6 5-6 9,-1-2-3-17,3-1-2 5,1-5-1 19,3-2-3-23,4-5-1-1,-1-4 2 7,-1 0-4 16,6 0 2-17,-2 0 1-6,6-11 8 1,1-2-4 5,0 7 2 11,-5-2 1-16,1 2-4 14,-5-1-2-15,3-5-3 6,-7-1 1 9,0-3-2-14,-3-1-1 12,4 0 1-13,-1 7 0 7,0 3 0 10,3 3 0-16,3 4-1 5,1 0 1 10,3 0 0-13,0 0 0-2,-5 0 0 28,4 0 3-28,-2 9-4-1,-6-4 0 0,-1-2 0 27,-3-3 0-24,-2 0 0-1,-1 0 0-2,-4 0 0 14,-1 0 0-13,-5 0 0 23,-1 0 0-20,-2 0 0 1,2 0 0-4,-4 0 0 4,-3 0 0 0,2 0 0 11,-3 0 0-14,2 0 0 11,0 0 0-13,-1 0 0 6,2 0 0 4,4 0 0-4,4 0 0 0,-4 0 0 2,6 0 0 14,2 0 0-21,5 0 0-1,-2 0 0 19,0 0 0-16,-6 0 0-2,-1 0 0 14,-6 0 0-14,3 0 0 4,0 0 0 11,2 0 0-15,6-3 0 5,9 3 0 11,13 0 0-16,2 0 0 4,2-3 0 5,6 1 0 13,-2-2 0-18,-4 3 0-4,-9-3 0-1,-5 4 0 5,-4 0 0 18,-9 0 0-22,-1 0 0-1,-9-2 0 15,-3-4 0-13,-13 1 0 11,-10-4 0-11,-11 4 0 4,-3 1 0 5,5-1 0-9,6 5 0 14,8 0 0-16,13 0 0 29,14 0 0-28,11 0 0 0,16 0 0 0,6 0 0 13,10 0 0-13,2 0 0 5,5 0 0 9,11 0 0-12,2 0 0 1,3 0 0 14,-1 0 0-17,-2 0 0 11,-9-3 0-11,1 3 0 13,-4 0 0-14,-4 0 0 15,7 0 0-13,-1 0 0 12,4 0 0-9,6-2 0-3,2 2 0 4,2 0 0 10,0 0 0-15,2 0 0 13,-5 0 0-13,5 0 0 12,-5 0 0-12,-1 0 0 14,-4-3 0-14,-4 3 0 21,1 0 0-21,-2 0 0-1,-1 0 0 6,2 0 0 8,-4 0 0-6,-3 0 0-7,2 0 0 15,0 0 0-12,2 0 0-3,1 0 0 28,8 0 0-28,4 0 0 0,1 0 0-1,3 0 0 28,0 0 0-27,0 0 0-1,0 0 0 0,0 0 0 10,0 0 0-5,0 0 0 10,0 0 0-15,0 3 0 14,-3 13 0-13,-1 7 0 15,2-2 0-15,-1 0 0 13,-1 6 0-12,0-6 0 4,4 8 0 13,-4 5 0-18,-2 7 0-1,2 2 0 16,-2 0 0-16,3-9 0 14,-2-1 0-11,2-6 0 10,-1-3 0-11,4 0 0 3,0 5 0 10,0-2 0-15,0 6 0 22,0 0 0-19,0-1 0-3,0 4 0 15,0-1 0-15,0 4 0 5,0 2 0 11,0 0 0-15,0 9 0 5,0-10 0 18,0 4 0-23,0-3 0-1,4 0 0 5,-4-6 0 3,4 7 0 9,0-7 0-11,2 9 0-5,1-8 0 6,-4 2 0 0,0-1 0 0,-3 5 0 3,3-1 0-3,-3 3 0-3,5 4 0 7,-1 14 0-4,1-9 0 17,-1 10 0-21,-4-4 0-2,0 1 0-1,0 3 0 15,0-7 0-14,0-4 0 6,0-2 0 2,-9-6 0 4,0-3 0-10,3 9 0 1,-1 3 0 3,1 5 0 9,3-6 0-15,3 3 0 4,-4-18 0 21,4 5 0-26,0 0 0 1,0 6 0 4,0 4 0 19,0 1 0-23,0-4 0-1,0-6 0 6,0-4 0 21,-1 15 0-26,1 2 0-1,0-4 0 0,0-4 0 17,0-9 0-16,0-4 0 4,0-10 0 11,0-3 0-15,0-3 0 15,0-5 0-16,0-4 0 5,0 10 0 12,0 3 0-13,0 8 0-3,0 0 0 28,0-7 0-28,0 1 0-1,0-9 0 1,0-1 0 13,0-8 0-11,0 3 0 24,0-4 0-27,1 5 0 1,3-11 0-1,-1 2 0 28,0 4 0-28,4 0 0 1,-1 5 0 1,6-3 0 22,-3 4 0-23,9 1 0 2,1-2 0-1,2 1 0 7,5 5 0-6,0-5 0 4,1 7 0 12,-3 0 0-18,-6-2 0 1,-2-5 0 6,-4 0 0 15,-3-5 0-21,1 5 0-1,1 1 0 6,2-1 0 12,5 1 0-15,-1-2 0-2,8 3 0 0,2-3 0 15,7-5 0-16,8-6 0 8,6 0 0-6,11 0 0 16,-1 0 0-16,-4 0 0-2,1 0 0 17,0 0 0-17,-3 0 0 4,6 0 0 10,2 0 0-13,4-6 0 3,11-7 0 16,11 1 0-18,-5-5 0-2,6 4 0 5,-13 2 0 14,-5 3 0-17,3 4 0-2,-3-8 0 6,2 4 0 7,-1 1 0-12,2-3 0 1,2 3 0 14,-1 1 0-15,2 0 0 17,-6 0 0-17,-1 6 0 1,-3 0 0 2,-6 0 0 10,3 0 0-11,-3 0 0-3,3 0 0 15,-1 0 0-15,1 0 0 12,0 0 0-11,3 0 0 11,0 0 0-12,7 0 0 15,0 0 0-14,8 0 0 12,-1 0 0-13,-6 6 0 3,-5-6 0 6,2 0 0 5,-2 0 0-12,1 0 0-2,3 0 0 20,0 0 0-18,1 0 0-3,4 0 0 15,2 0 0-14,2-8 0 13,-2 2 0-12,0 1 0 14,-7 5 0-11,0 0 0-5,-3 0 0 8,-5 0 0 6,1 0 0-11,-6 0 0 2,3 0 0 10,0 0 0-13,6 0 0 7,-3 0 0-6,1 8 0 3,4 9 0 10,-6 2 0-15,6-3 0 7,4-1 0 9,-5-6 0-13,4-1 0-4,3-2 0 31,3-6 0-31,9 6 0 0,4-6 0 2,2 6 0 6,1-5 0-4,-2 5 0 13,8 0 0-16,2-6 0 4,-3 0 0 11,2 0 0-13,-1 0 0 3,4 0 0 6,-9 0 0-9,-2 0 0 6,-9 5 0-6,-5 7 0 13,-4-8 0-15,-1 5 0 4,3-3 0 20,-6-2 0-24,-5 3 0-1,0 1 0 7,-10-3 0 14,-10 2 0-19,-9-7 0-1,-11 4 0 5,-2-4 0 18,-6 0 0-20,-8 0 0-3,-1 0 0-1,2 0 0 15,-3 0 0-14,-1 0 0 4,-1 0 0 24,-4 0 0-28,-3 0 0-1,3 0 0 0,0 0 0 17,7-27 0-15,0-23 0 10,4-23 0-10,-4-38 0 4,-5-28 0-1,-2-25 0 22,-2-16 0-26,5-15 0-1,-3-4 0 4,-3-8 0 21,0-13 0-24,0 2 0 0,-9-4 0 17,-13 4 0-18,-5 4 0 1,-1 10 0 5,4 14 0 10,0 24 0-11,3 15 0-5,2 24 0 10,4 16 0 0,2 4 0-5,1 5 0 8,6-4 0-10,-3 1 0 4,7 5 0 7,2 12 0-12,0 18 0 3,0 10-11 21,0 10-122-26,0 0-82 2,0 43-109 0,8 0-306 6</inkml:trace>
    </iact:actionData>
  </iact:action>
  <iact:action type="add" startTime="6748">
    <iact:property name="dataType"/>
    <iact:actionData xml:id="d1">
      <inkml:trace xmlns:inkml="http://www.w3.org/2003/InkML" xml:id="stk1" contextRef="#ctx0" brushRef="#br0">19139 15687 444 0,'0'0'212'4,"0"0"-91"0,-252-80 3 11,111 80-3-15,-24 13-48 16,-11 54-6-16,0 20-11 22,18 39 1-22,29 26 5 0,42 35 13 11,38 15-32 10,37 12 1-21,12-6 2 0,24-25 3 16,58-19-11-15,41-30 6 12,40-40-8-13,45-37-15 8,37-45-12 0,11-24-5-1,-7-79-4 10,-33-44-1-17,-48-23-1 6,-53-5 2 8,-67-1-2-12,-48-6-6 5,-57 11 4 18,-68 11-1-22,-31 25-4-3,-13 30-37 0,-10 30-59 15,11 27-51-12,108 36-128 2,29 12-566 1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33:07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45">
    <iact:property name="dataType"/>
    <iact:actionData xml:id="d0">
      <inkml:trace xmlns:inkml="http://www.w3.org/2003/InkML" xml:id="stk0" contextRef="#ctx0" brushRef="#br0">6313 15150 204 0,'0'0'105'3,"0"0"-24"4,0 0-55 1,0 0-18-2,0 0 4 3,0 0-2-2,0 0-9 3,9 30-1-4,-9-27-17 3,0-3-39-3,0 0-36 4,0 0-58-4,-4 0 45 2,2 0 105-1,2 0 86 0,0 0 142 2,0 0-28-4,0 0-4 4,0 0-22-2,0 0-51-1,0 0-40 4,0 0-16-4,0 0-14 3,0 0-9-3,0 0-9 2,0 0 2-1,-12 0 17 3,-4 0 13-4,-1 0-16 0,-1 0 5 5,-2 0-17-5,0 0 5 2,-4 0 1-3,-7 0-9 6,-1 4-3-6,-6-4 4 4,-5 1-2-4,0 3-10 20,-4 4 4-25,-4-4-8 0,5 5-1 7,-6-3 4 1,-3 1-10 2,0 2 1-6,-6-2-1 13,-2 3 2-15,-1-5-5 5,-1-3-3-3,2 1-8 3,-1-3 0 1,-5 5 0 3,7 1 0-7,-7-3 0 5,-3 0 0 1,0-3 0-3,-8 0 0-2,-6 0 0 5,-6 0 0-3,-5 0 0 0,-3 0 0-3,-1 0 0 7,1 0 0-3,3 0 0-1,8 0 0-1,3 0 0 2,9 0 0 1,0 0 0 2,4 0 0-10,7 0 0 7,1 0 0 3,1-3 0-6,5-2 0 4,0-1 0-5,4-2 0 5,0 1 0 1,1 3 0-6,2-2 0 4,4 4 0 3,-1-1 0-2,6 1 0-6,4-1 0 4,1-4 0 3,-2 7 0-1,-2 0 0-7,0-4 0 7,-9 1 0-1,-10-6 0 0,1 6 0-1,-5-1 0 1,3-4 0 2,10 4 0-5,-8-4 0 0,4 3 0 4,-5 0 0 4,-1-4 0-12,2 2 0 6,-7-4 0 1,0-5 0 0,2 9 0 2,8-5 0-6,-1 4 0 5,1 4 0-2,-4-1 0 3,-7 2 0-5,-4 3 0 4,-1 0 0-2,-6 0 0 3,0 0 0-5,3 0 0 3,-3 0 0 0,-3 0 0-2,-8 0 0 2,7 0 0 3,1 0 0-6,6 3 0 2,4-3 0 2,10 0 0-3,4 0 0 2,10 0 0 5,6 0 0-10,3 0 0 4,7 0 0-2,1 0 0 4,4 0 0 0,6 0 0-4,0 0 0 2,4 0 0 1,4 0 0 3,3 0 0-7,1 0 0 4,-3 0 0-1,-3 0 0 2,-1 0 0-4,5 0 0 4,-7 0 0-1,2 0 0 0,-5 0 0-3,-2 0 0 6,4 0 0-5,0 1 0 1,7 3 0 1,-1 0 0 0,4 4 0-1,4-8 0-1,-2 7 0 4,1-7 0-2,6 5 0-2,-3 0 0-1,-2 9 0 4,5 8 0-1,0 9 0 1,0 7 0-3,0 8 0 1,0 9 0 2,0 6 0-1,0 8 0 7,0-2 0-13,0 1 0 5,0-2 0-2,0 2 0 2,0-3 0 2,5 12 0-4,4 0 0 10,-2-3 0-15,-2 0 0 8,1-4 0 1,-3 2 0-3,4-2 0 4,-7 5 0-2,0 2 0-2,0-4 0 1,0 2 0 1,0-5 0-1,0-1 0 0,0-4 0 6,0 3 0-11,0-1 0 4,0-5 0 2,0 3 0 3,0-15 0-7,0-4 0 4,0-1 0 4,0-4 0-8,0 21 0 3,0 1 0 1,0 14 0 1,0 2 0 4,0-4 0-11,-7 3 0 5,-2-7 0 1,-2 4 0-2,1-16 0 2,0 4 0 0,2-3 0 0,-2 0 0-4,2-5 0 2,1 5 0 3,1 3 0 2,6-1 0-6,0-6 0 3,0-4 0 1,0-8 0-4,0-6 0 4,0-10 0-4,0-4 0 5,0-19 0-4,0-2 0 3,0-3 0-4,0 0 0 2,0 0 0 3,0 0 0-3,0 0 0 0,10 5 0 0,17 1 0 1,15 0 0 0,4-1 0-2,11 1 0 2,16 2 0-1,13-3 0 1,16-5 0-3,18 6 0 3,21-6 0 0,21 0 0 0,21 0 0 0,15 0 0 2,9 0 0-4,9 0 0 5,0 0 0-7,2 0 0 4,1 0 0-1,-12 3 0 4,-12 7 0-4,-16-3 0-2,-18-7 0 3,1 0 0-1,-11 0 0 3,4 5 0-2,-1-3 0-2,-6 4 0 1,-3-2 0-1,-8-4 0 2,-6 0 0 0,-10 0 0 0,-11 0 0 0,-4 0 0 2,-6 0 0-7,5-10 0 5,-5 3 0 0,-6-10 0 0,-8 8 0 0,-5-8 0-2,-14 10 0 1,-3-5 0 2,-6-1 0 1,-3 2 0 0,-4-2 0-8,-1 2 0 8,0-4 0-3,-5 5 0-1,1-4 0 0,-3 4 0 3,-1-4 0 0,-3 5 0 5,-3 1 0-13,-1-6 0 8,2 4 0-6,-1-4 0 6,5 4 0-2,2-10 0 4,7 9 0-7,-6-8 0 4,3 7 0 0,-5 2 0 0,-7 4 0-1,-2 5 0 0,-7 1 0 1,-2-7 0 0,3 7 0-4,-1 0 0 5,-2 0 0-1,-2 0 0-1,-8 0 0 1,2 0 0-1,-4 0 0 1,-2 0 0 0,3 0 0-1,-3 0 0 1,0 0 0 0,-5 0 0-3,-3 0 0 4,-2 0 0-2,4 0 0-1,6-30 0 2,-2-36 0 1,2-26 0-2,-10-37 0 0,0-35 0 2,0-37 0 0,0-22 0-4,-17-23 0 4,2-9 0-1,-2 6 0 0,-6 7 0-4,1 8 0 3,-5 16 0 2,-4 16 0-2,-3 10 0 4,2 17 0-8,-1 19 0 5,11 26 0 0,2 27 0 2,16 41 0-5,4 23 0 4,0 22 0 0,0 15 0-4,0-1-98 1,0 0-94 3,0 3-53-1,0 0-105-3,0 0-411 2</inkml:trace>
    </iact:actionData>
  </iact:action>
  <iact:action type="add" startTime="5843">
    <iact:property name="dataType"/>
    <iact:actionData xml:id="d1">
      <inkml:trace xmlns:inkml="http://www.w3.org/2003/InkML" xml:id="stk1" contextRef="#ctx0" brushRef="#br0">10457 15307 358 0,'0'0'124'2,"0"0"39"6,0 0 7-3,-176-53-47 3,76 39-45-1,-27 9-1-1,-28 5 6 2,-33 0-23 0,-21 41 19-1,-19 38-4 1,-8 34-19 0,16 22-13 11,26 30-4-15,36 16-9-4,39 8 2 9,33 5-5 0,38 4 6-1,29 1 0-3,19 0-7 5,56 4-5-5,70-21-11 6,58-17 4-5,65-42-13 0,51-46-1 2,33-64-2 3,-13-43-5-8,-55-93 4 6,-60-63-3-1,-81-46-3 1,-52-32 2-5,-43-16 4 3,-29-2-1 1,-26 27 3 6,-56 37-2-12,-28 34-29 4,-14 44-3 2,-10 37-53 1,-6 31-86-1,85 72-53 1,6 12-334-3</inkml:trace>
    </iact:actionData>
  </iact:action>
  <iact:action type="add" startTime="7654">
    <iact:property name="dataType"/>
    <iact:actionData xml:id="d2">
      <inkml:trace xmlns:inkml="http://www.w3.org/2003/InkML" xml:id="stk2" contextRef="#ctx0" brushRef="#br0">20470 15223 619 0,'0'0'276'4,"0"0"-97"3,0 0-56 0,0 0-16 2,0 0-44-2,0 0-37 1,0 0 47 0,-159 62-11-2,47-51-1 2,-46 0 1 0,-34-1 10 0,-39 1-7-2,-35 6-18 3,-22-4-8-1,-6-2-12 16,-6-3-2-24,11-8-9 0,18 0 6 9,10 0 12-3,4 0-11 3,18 0-6-1,10 0-8-3,20 0-9 4,23 19 0-1,28 9 0-3,24 5 0 4,26 2 0 0,16 6 0-6,19 5 0 8,9-5 0-3,11 1 0-4,17-10 0 6,12-10 0 2,9-3 0-10,6-7 0 8,7-5 0-6,-4 5 0 4,-1-7 0 1,1 3 0-2,-4 0 0 0,0 0 0 1,6-1 0-2,-6 0 0 0,2-2 0 3,1 2 0 0,-3-7 0-2,9 3 0-1,-6-1 0 6,1 0 0-8,-3 3 0 3,-3-1-8 1,3-4 0 0,-2 0-5 0,7 0 3 0,1 0 5-4,-3 8 5 6,5 0 0-2,1 15 2 0,0 14 0 0,0 18-1-2,0 16-1 0,0 21 1 4,0 13-1-2,0 18 0-1,0 17 1 0,1 10 0 7,8 22 0-12,-1 12 0 7,1 11 0-4,1-3-1 4,2-2 1 2,-6-8 1-9,0-6-2 8,2-11 0-5,5-20 1 1,-1-9-1 2,1-11 1 3,3-7-1-1,-2-16 0-8,0-3 1 6,3-19-1 0,1-13 0 5,-2-12 0-12,-5-14 0 9,2-22 3-2,-8-9-1-2,1-10-2 0,7 0 1 1,2 0-3 0,12 0 3 2,7 0-1-3,0 0 2 2,4-4-2 2,5-13 3 2,2 9-2-12,2-3 2 8,1-3-1 2,4-2-1 0,9 2 3-7,5 2-1 6,13 5 0-1,10 2-3-1,10-6 0 0,15 0 0 1,16 2 0 0,14-13 0 3,8 3 0-9,2 0 0 5,-2-5 0 3,2 5 0-3,-5-6 0 6,-5 8 0-11,-13-2 0 7,-12 5 0 2,-9 4 0-9,-5-1 0 7,0 3 0-3,3 3 0 3,-2-7 0-5,1 4 0 4,-5 2 0-1,-6-4 0 1,-9 3 0 1,-9-2 0 0,-1-1 0-1,-9 0 0-2,-9 3 0 1,-4 5 0 2,0 2 0-3,0 0 0 7,0 0 0-12,-2 0 0 6,-5 0 0 2,2 0 0-1,5 0 0 0,0 0 0-4,3 0 0 7,0 0 0-4,-6 0 0-1,-1 0 0 2,-2 0 0-2,-4 0 0 5,-2 0 0-8,-2 0 0 6,-5 0 0-2,0 0 0 1,0 0 0 0,-2 0 0 2,0 0 0-6,0 0 0 6,-7 0 0-5,-1 0 0 4,-2 0 0-1,2 0 0 2,-2 0 0 0,-4 0 0-8,-4 0 0 5,0 0 0 2,-5 0 0-3,-1 0 0 3,-4 0 0-2,-3 0 0 0,-1 0 0-1,-2 0 0 3,0 0 0-3,3-10 0 5,4-28 0-7,-1-34 0 2,0-27 0 3,-2-40 0-1,-4-44 0 0,0-36 0 0,0-35 0 1,0-39 0-2,0-11 0 0,0-10 0 0,0 5 0 2,0 11 0 2,11 22 0-9,5 33 0 4,-4 48 0 2,0 63 0 0,-4 53 0 1,-4 33-33 0,-4 10-106-3,0-3-106 6,-10 39-63-11,-12 0-152 6</inkml:trace>
    </iact:actionData>
  </iact:action>
  <iact:action type="add" startTime="9972">
    <iact:property name="dataType"/>
    <iact:actionData xml:id="d3">
      <inkml:trace xmlns:inkml="http://www.w3.org/2003/InkML" xml:id="stk3" contextRef="#ctx0" brushRef="#br0">32580 14969 152 0,'0'0'507'5,"0"0"-392"0,-103-147 61 2,11 111-41 1,-37 12-49 1,-67 17-3-3,-58 7 7 1,-72 23-9 2,-61 40-15-1,-32 19-23 8,-9 23-7-14,5 21-9 5,32 22-8 5,45 20-6-10,46 7-9 6,54 1 5 1,56-1 2 3,45 6-4-10,39 3 4 3,33 6-2 6,30 0 3-4,31 5-7-2,12 6 1 2,42 11-5 3,60 8 1-2,46-2 4 1,52 4-1-6,50-11 7 6,56-16 6-2,63-17 8 0,81-26-7 3,73-43-7-1,46-43 6-4,-6-59-7 0,-56-31-2 4,-82-84-8-2,-87-58 6 2,-61-36-3 4,-67-52-2-11,-68-32-1 8,-60-38-1 1,-69-6-1-10,-23 14 1 7,-93 25-3 2,-44 38 0-5,-40 34-3 1,-45 44-14 4,-37 36-52-2,-43 33-12-2,-49 20-24-1,-41 14-55 6,246 72-89-3,15 0-348-1</inkml:trace>
    </iact:actionData>
  </iact:action>
  <iact:action type="add" startTime="10896">
    <iact:property name="dataType"/>
    <iact:actionData xml:id="d4">
      <inkml:trace xmlns:inkml="http://www.w3.org/2003/InkML" xml:id="stk4" contextRef="#ctx0" brushRef="#br0">29698 13410 611 0,'0'0'138'4,"0"0"-3"2,0 0-9 0,0 0-47 1,0 0-14 3,-189-82 9-4,116 132-7 0,7 10 3 3,14 8-14-1,18-2-25 0,15-3-3-2,19-5-12 2,0-12-7 0,0-17-6 1,26-10 1-2,16-19 1 1,13 0-5-2,2-15-5 3,5-29 5 8,-7-8 1-15,-13 0-1 12,-5 0 3-10,-15 3-2-4,-5 4 4 8,-8 13-2 1,-8 13 1 4,-1 11 0-11,0 8 0 11,0 27 26-12,0 56 44 8,0 36-42-2,0 32-8 3,8 8-7-6,-5 3-6 6,-3-10-3 1,0-15-2-9,-21-28-6 7,-18-24 0 3,-14-29-3-11,-4-27-6 6,-4-18-34 5,0-11-17-9,9-4-21 7,10-44 11-2,2-23-32-2,37 27-65 6,3-2-136-10</inkml:trace>
    </iact:actionData>
  </iact:action>
  <iact:action type="add" startTime="11563">
    <iact:property name="dataType"/>
    <iact:actionData xml:id="d5">
      <inkml:trace xmlns:inkml="http://www.w3.org/2003/InkML" xml:id="stk5" contextRef="#ctx0" brushRef="#br0">30133 13438 26 0,'0'0'718'3,"0"0"-539"2,0 0-49 4,0 181-40-2,0-112-34 2,0-2-11-4,-4-2 1 3,-2-7 5 3,3-9 9-5,3-14-5 2,0-8-18-2,0-6 2 3,0-8 2-2,3-5 1-1,25-4-17 2,9-4-21 0,8 0-4 0,0 0-5-2,2-10 1 3,-9-5 3-2,-4-6-35 12,-3 1-58-19,-30 6-147 5,-1 2-266 4</inkml:trace>
    </iact:actionData>
  </iact:action>
  <iact:action type="add" startTime="11945">
    <iact:property name="dataType"/>
    <iact:actionData xml:id="d6">
      <inkml:trace xmlns:inkml="http://www.w3.org/2003/InkML" xml:id="stk6" contextRef="#ctx0" brushRef="#br0">30555 13391 503 0,'0'0'144'5,"0"0"36"1,0 0-35 1,-51 139-52-1,45-77-11 3,6 1-4-1,0-6-15 0,0-2 5-1,0-12-10 0,0-6-17 2,9-11-16-3,6-6 2 1,6-7-15 4,6-5-11-6,7-6-1 2,5-2-6 0,4 0-21 3,2 0-38-4,-4-27-66 4,-30 14-37-4,-1-4-248 1</inkml:trace>
    </iact:actionData>
  </iact:action>
  <iact:action type="add" startTime="12202">
    <iact:property name="dataType"/>
    <iact:actionData xml:id="d7">
      <inkml:trace xmlns:inkml="http://www.w3.org/2003/InkML" xml:id="stk7" contextRef="#ctx0" brushRef="#br0">30756 13490 828 0,'0'0'158'2,"-162"-16"54"4,45 16-66 2,-20 4-65 0,0 21-53-3,3 5-26 3,16 3-2 0,9 3-116 1,90-26-102-3,6-1-227 5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59:2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2">
    <iact:property name="dataType"/>
    <iact:actionData xml:id="d0">
      <inkml:trace xmlns:inkml="http://www.w3.org/2003/InkML" xml:id="stk0" contextRef="#ctx0" brushRef="#br0">1981 8008 269 0,'0'0'141'2,"0"0"-67"-2,0 0-13 12,0 0 7-11,0 0 5 20,0 0-7-20,0 0 2-1,0 0 8 12,-13-74-42-12,-35 62 65 11,-15-3-1 8,-16 15-48-18,-16 0-8-1,-15 0-13 9,-17 15-7 17,-10 21-3-26,-9 12 5 0,9 3-6 13,13 13-8-13,7 15 4 4,18 15 1 5,4 22 5 6,15 18 11-14,12 22-5 12,19 14-2-13,12 8-6 17,10 10-6-17,15 9 13 13,12 14-5-12,0 10 0 11,27 4-10-9,42-1-7 11,24-14 2-13,28-23 0 15,45-22 0-16,50-38 3 22,51-31 0-22,61-38-6 0,32-58 2 14,24-55-1-14,-10-101-2 15,-28-72-1-14,-45-39-3 12,-67-26 3-11,-60-16-2 8,-80-5 0-6,-74-19 2 6,-27-4 0 15,-100 2 0-24,-49 15-3-1,-40 36 1 2,-29 35 0 14,-43 45-9-16,-17 45-22 18,-6 49-29-18,15 43-53 23,202 74-61-23,28 39-202 0</inkml:trace>
    </iact:actionData>
  </iact:action>
  <iact:action type="add" startTime="3000">
    <iact:property name="dataType"/>
    <iact:actionData xml:id="d1">
      <inkml:trace xmlns:inkml="http://www.w3.org/2003/InkML" xml:id="stk1" contextRef="#ctx0" brushRef="#br0">17559 15430 330 0,'0'0'41'25,"0"0"-23"-25,0 0 59 2,0 0-18-2,0 0-13 12,0 0 30-1,0 0-1-9,0-25 19 19,-17 19 14-21,-8 1-55 0,-2-1-5 16,-6 0-15-16,-2 1-3 13,-3 3-5-12,-7-1-4 11,-5 3-4 10,-2-3 8-21,-1-1 3-1,-2-3-13 2,-3-1 0 11,-6-6-7-13,-3 0 4 14,-5 1 1-11,-4 0-2 9,-3 2-3-9,-6-3-2 7,-1 5 2 3,-7 1-5-12,3 0 1 13,-1 0-3-13,-2 0 0 13,7 4-1-14,0 4 4 13,2 0 2-11,-3 0 5 21,6 0 0-23,-1 4-1 0,-3 8 4 11,-1 0-6 2,2 1 2-12,-4-7-5 2,-1 0 2 9,-2 0-1-8,-2-5-3 11,-12-1 0-15,-1 4-2 12,-4-4 3-9,2 2-4 21,-2 4 1-24,4-1 0 0,-3-1 4 28,-2-2-1-28,-1-2 0 1,-3 0-1-1,-4 0-3 13,7 0 2-11,-7 0-2 13,6 0 6-15,0 0-5 12,-5 0 1 2,1 0 0-14,0 0 2 3,-2 0 0 9,-1-11-4-8,-4-8 4 8,-8-3-3-10,-2 0 2 10,-3 6-3 1,3 4 0-13,1 5-2 24,1 3 2-24,-8 4 1 0,-1 0 7 15,-3 0-1-15,7 0-4 14,3 0 1-13,6 0-2 13,3 0 2-14,5 0-4 13,1 0 1-12,6 0 1 22,3 8 0-23,5 7 1 0,-5 4 1 13,-3 0 11-12,-9 0-3 13,1 1-3-14,-3-1-6 12,1-8 0-8,-1-1-3 7,-4-4 0-8,-5-2 0 10,-4 0 1-9,3 1-1 10,2 5 0-14,5-10 0 14,6 0 1-13,-2 0 1 13,3 0 0-14,-1 0-2 14,1 0 2-13,6 0-2 19,-6-15 0-20,-7 3 0 3,-10 8 4 8,-10 4-4-7,-4 0 0 8,-5 0 3-8,-9 0-2 9,-3 11 4-13,-13 13 1 12,2 1-2-1,0-1 1-9,3 3-1 19,2 1-2-20,8-1 1-1,4-3 2 14,-5-1 1-14,2-6-4 11,-11-5 4 3,-6-9-2-13,0-3-4 2,-1 0-2 10,1 0 2-10,3-3 2 12,-6-18-1-15,17-4 2 16,6-2 0-15,7-6-1 12,7 4 1-13,-1 1-2 13,13 3 1-11,5 2-1 13,-12 4 3-15,5 4-3 23,-2-1 1-23,8 3-1 1,12 1-2 12,7 3 2-13,10 4-1 14,0 0 1-13,6 1 0 11,8 4-1-9,3 0 1 12,8 0 1-15,3 0-1 23,8 0 3-23,2 0-3 0,-1 0 2 25,6 4-3-24,4-4 0-1,2 2 0 12,12-2 3-12,14 0-3 11,5 3 0-8,9 0 0 22,-3 4 2-25,0 5 3 1,-8-1-1 11,-1-1 7-11,4 2-6 8,-2-1-1-6,1-3-4 10,4-5 0 2,-4-1 0-15,6-2 0 15,-1 3 2-14,2-3-2 11,-1 7 0-10,3-3 0 19,-3 8 0-21,-8 1 0 0,0 0 1 14,-2 4-1-13,10 0 0 11,-1-1 0-11,5 0 0 11,-3-2 0-10,5 2 0 20,-2-5-1-22,2-1 0 0,-4 2-2 14,-1 4 3-11,-2-2-1 10,1-1 1-12,3 4 0 9,5-3 2 4,5 0-2-13,3 1 0 13,1-1 1-13,0-2-1 27,0 2 0-28,0 5 0 0,0 8 0 0,0 2 0 22,0-1-1-22,0-1 2 0,0-8-1 13,0 3 0-11,0 5 0 11,0 1 0-12,0 6-1 21,0 0 1-22,0 8 1 2,1 9-1 9,9 14 0 4,3 15 0-15,2 11 1 12,-4-5-2-10,5 0 3 19,-1-7-4-21,-2-2 2 0,-2-9 0 14,2-2 0-13,-6 3 3 13,4-9-5-13,-9-3 4 12,-2-2-1-12,0-2-1 9,0-5-1 4,0 7 0-12,-13 1 1 23,3 0 2-25,-5-4-1 0,2-12-2 0,2-1 2 10,1-5 0 4,7 0-1-13,-4 11 0 13,6 14 0-13,1 21 0 14,0 16 1-15,0 2-1 13,0-8 1-11,0-16 0 19,0-14 0-21,0-5 0 0,0-11-1 12,0-9 2 2,0-4-1-13,0-13-1 2,0-4 0 12,0 3 0-15,0-9-1 14,0 3 0-14,-5-6 2 15,5-5-2-14,0 0 4 12,0 0-5-11,0 0 4 18,0 0-2-20,0 0 0 13,0 0 1-12,0 0-1 11,0 0 2-12,0 0-1 13,0 7 4-12,0-3 0 23,0 9-1-24,0 1-2 0,0 3-1 13,0-12-1-12,0-5 0 10,0 0 0 2,0 0 0-12,6 0-2 12,14 0 1-13,7 0 2 22,12-5-2-22,-5-7 2 0,5 7-1 13,8 3 0-10,4 2 0 12,5 0 0-15,9 0 1 14,-6 0 0-14,6 0 1 11,3 0-2-6,1 0 1 16,14 0-2-21,3 5 1 0,9 4 0 14,6-4-1-13,2-5 4 10,7 0-6-7,2 5 6 11,-4 7-3-15,-2 7 2 14,-9 0-1-13,-6 5 0 10,-1-7 0 2,4 4 0-12,11 2 1 21,-4-4-3-22,8-5 1 0,-6 3-1 13,0-8 1-13,1-1-3 13,8 4 1-9,0-7 2 10,4 1 0-14,-3 2 0 13,0 3 0-12,-2-5 2 12,-2 1-4-11,1-7 4 21,-3 7-1-23,0-7 1 0,-1 5-2 13,-3-3 0-12,-4 8 2 11,4-3 0 1,-2-2-2-12,6 2 5 20,3 0-5-21,-4-2 1 0,-1 6-1 13,-5-3 0-12,-6 4 0 9,3 4 1 14,-3-2-1-24,3-3 2 0,0 1-2 10,1-5 2-9,-7-2-2 11,-1-2 0-10,-1-1 3 21,-3 0-2-22,-4 6 1-1,-3 1-2 9,0-3 4 4,-3 2-3-13,3 4 0 21,0-11-1-20,-1 5 2-1,4 0-1 15,-1-6-1-15,7 0 2 15,-3 5 0-14,3 1 0 12,5 0-2-13,9-4 1 12,-5 0-1 10,-5 1-1-21,-2-3-2-1,-8 0 3 3,3 0-1 10,-1 0 2-11,2 0-2 13,6 0-1-15,0 0 2 14,1 0 0-12,4 0 0 12,-2 0 0-14,2-7 0 12,0-5 1-1,-2-1 1-10,-1 8-2 12,-6-1 2-11,3 0 0 12,-3 6-2-14,4-6 0 23,-5 4-1-22,2-4 2-1,0 1 1 13,-2 1-1-12,3-4-1 14,8 8 1-15,-5 0 2 16,-3 0-2-16,-1 0-1 14,-7 0 8-13,0 17 0 13,-3-3 0-14,2-1-7 16,5-1 5-16,-2-1-6 21,2-3 2-21,2-3 0 0,-3 1-2 14,4 0 1-13,-2-2-1 13,2-4 1-12,-1 7 1 11,-2-4-2-12,-3 2 2 9,3 0-2 2,0-5 0-10,1 0 3 21,0 0-3-22,-3 0 0-1,1 0 0 10,2 0 2-9,2 0-2 12,6 0 0-10,-1 0 1 13,-4 0 3-16,6 0-4 14,-8 0-3-14,-6 7 2 12,-5 0 0-9,3 3 0 17,-1 2-1-20,7-7 2 11,2 3-1-11,1 3 2 11,-3-8-2-7,1-3 2 17,-5 0-2-21,0 0 1 0,0 0 0 14,1 0 1-12,-1 0 1 11,2-14-2-12,2 1 1 15,-2-4-1-16,4 5 1 9,-4-8 0 18,-3 9-1-27,-2-8 0 0,0 7 0 0,0-1 0 13,0 2 1-10,3 5 1 11,0-2-2-14,1-3 2 11,-4 7-4 4,-1-8 2-15,-5 4 0 12,0 1-2-11,-1-3 1 20,3 3 0-21,1 1-2 0,-1-6 2 13,4 4 2 0,4 3-2-13,-5 0 2 3,2-2-1 10,-1 0 1 1,-4-5-2-13,3 7 1 19,-7-7 0-20,-3 10 0 0,-2-3 1 16,-6 0-2-16,2-2 5 15,-4 3-5-15,-3-2 2 14,1 4-2-14,-1-3 2 21,-1-2-1-20,-6 2 0-1,-6 5 0 13,-3 0 0-11,-8-2 1 11,-4 2-1-11,1 0 1 9,-9-3-2-6,-1 0 0 5,-1 3 1 3,8-6-1-13,8 1 0 14,11-1 1-14,9 0 0 21,9 4 0-21,-1-3 2 0,0-1-3 11,-6 6 3 4,-8-6-4-15,3 6 1 14,-15-5 0-12,-4 2 0 21,-8 3 1-22,-8 0 0-1,-8 0-1 3,-4 0 1 10,-3 0 2-13,0 0-2 11,0 0-2 10,0 0-1-21,0-2 1 0,0 2-1 14,0-3 2-14,3-8-4 14,4-9 5-13,-4-3 0 9,1-19-2 4,-4-1 2-13,0-7-1 12,0-3 0-12,0-14-1 24,8 2 1-24,-5-7 0-1,-1-12 0 3,5-24-2 9,1-14-1-2,2-13 6-10,6 3-4 13,-2 9 1-11,-2 20 0 20,4 16 0-22,-6 8 1 0,-2 2-3 11,1 8 3 2,-5-4 0-13,2-13 0 14,-6-6 0-13,0-11 0 21,0-13 0-22,0 1 0 0,0 8 0 12,0 26 0-9,0 25 0 10,0 32 0-12,0 12-1 9,0 12 1 13,0 0 2-22,0-12-2-1,0-7 1 9,0-12-1-4,0-3 0 7,-6-9 0-12,-1 0 0 13,-3-6 0 13,6-1-2-26,-6 2 2 0,1 0 3 0,2 5-2 10,-5-6-2 4,3-10 1-13,1 1 0 12,-2 0 0-12,4 16 0 13,3 15-1-14,-1 14 1 14,4 4 0-13,0 7 1 21,0 0-1-21,-1-2 0-1,-3 4-1 13,4-2-28-12,0 2-52 10,0 0-58 10,0 0-60-21,0 0-163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33:37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61">
    <iact:property name="dataType"/>
    <iact:actionData xml:id="d0">
      <inkml:trace xmlns:inkml="http://www.w3.org/2003/InkML" xml:id="stk0" contextRef="#ctx0" brushRef="#br0">22787 3354 738 0,'0'0'164'2,"0"0"-65"4,0 0 23 3,0 0-26-2,0 0-31 2,0 0 8-3,0 0 23 1,-163 0-8 2,95 0-17-1,-18 0 4 0,-20 4-20-2,-9 4 2 2,-12 6-4 0,-5-4-17-2,-4 4-5 2,-4-5-2 0,-7-1-10 9,1 0 2-16,0-3 3 8,2 1-6-4,6 0-1 2,1 1-17 4,1-1 0-7,0 2 0 5,9 1 0-1,6-6 0-1,0 4 0 2,-2-1 0-5,-1 0 0 7,-3 4 0-8,-7-1 0 5,-3-1 0 1,0-1 0-4,-11-1 0 3,-3 2 0 1,-2-5 0-3,-5 3 0 2,11-3 0-1,7 2 0 3,11 4 0-4,19 1 0 2,1 4 0-1,13-1 0 1,9 1 0-1,5-3 0-1,4-3 0 2,10-3 0 2,12-1 0-3,-2-4 0 1,9 0 0 0,1 0 0-2,6 0 0 2,5 0 0 0,12 0 0-1,8 0 0 1,7 0 0-1,-3 0 0 1,6 0 0-1,-3 0 0 0,-5 0 0 2,3 0 0-4,-3 0 0 3,5 0 0 0,4-4 0-1,6 2 0 2,0 2 0-2,-3 0 0 0,3 0 0 1,0 0 0-1,-4 0 0 1,4 0 0-1,0 0 0 3,0 0 0-7,4 14 0 7,18 15 0-2,-1 16 0 0,0 4 0-1,3 11 0 2,1 6 0-1,-5 0 0-2,5 3 0 2,-1 8 0 1,-4 3 0-4,3 1 0 2,-1 11 0 3,-5 6 0-6,2 9 0 5,-7 9 0-2,2-1 0 1,-4-2 0-1,0 0 0 4,-4-7 0-6,-2 1 0 1,2-3 0 3,-4-3 0-1,1-5 0-1,-1-7 0-2,5-1 0 4,-2-5 0 1,-5-4 0-6,5 0 0 3,-3-7 0 3,1-5 0 0,0-4 0-6,-2-13 0 4,-1-7 0-1,0-7 0-1,0-3 0 4,0-3 0-1,0 3 0-4,0 0 0 2,0-3 0 1,0 3 0 0,0-1 0-2,0-1 0 2,0-7 0 1,0-2 0-3,0-10 0 1,0-2 0 3,0-7 0-2,0-1 0-5,0-2 0 9,0 0 0-9,0 0 0 8,0 0 0-4,0 4 0 1,0 0 0-1,0 6 0 2,0-5 0-6,0 3 0 6,0 3 0-2,0 1 0 3,0 5 0-6,0-5 0 4,6 5 0 0,-3 2 0 0,0 2 0-1,0 1 0 0,-1-5 0 1,1-3 0 0,1-7 0 1,-1 4 0-1,-3-5 0-1,2 0 0 0,-2-4 0-1,0 0 0 2,4 5 0-1,2-2 0 1,-4 2 0-1,5 3 0 2,-1 0 0-1,4-3 0 1,-2 2 0-6,8 1 0 5,-1 0 0 2,5-5 0-4,8-3 0 3,3-2 0-3,7 0 0 5,6 0 0-7,4 0 0 3,7 0 0 2,9-5 0 0,3-3 0 2,10 1 0-11,4-5 0 10,3 1 0-2,9 3 0 0,-2 0 0-3,-6 4 0 3,-3 0 0-1,-3 1 0 8,-3-2 0-15,-3-4 0 10,3 3 0-4,-5-5 0 1,11 3 0 2,0-5 0-3,8-1 0 4,1 1 0-3,1 1 0-1,-10 4 0 0,0 6 0 3,-9-2 0-2,0 1 0 1,-1 3 0 1,0 0 0-3,9 0 0 1,-2 0 0 1,0 0 0 1,-5 0 0 0,1 0 0-3,-9 0 0 1,-5 0 0-2,1 0 0 4,-10 0 0-1,8 0 0 2,-5 0 0-6,2 0 0 4,-2-2 0-1,3 2 0 1,-3 0 0 0,-1 0 0 1,-2 0 0-2,3 0 0-3,-3-5 0 4,2-5 0 0,4 0 0 2,9-3 0-6,2-1 0 7,2 1 0-4,1-4 0 2,1 5 0-4,-2 0 0 3,-5 4 0 0,5-3 0 5,-1 5 0-12,-1 0 0 7,5 1 0-1,-8 0 0 1,-1-2 0 0,-14 2 0 1,-2 1 0-4,-10 0 0 3,4 2 0-2,-1 2 0 3,-1 0 0-3,7-5 0 2,-3 1 0 2,-3-1 0-3,-2 2 0 0,-1-1 0 2,-8 4 0-6,-7-2 0 6,-4 0 0 0,0-1 0-2,-5 3 0 0,-3-3 0-1,3 3 0 3,-2-5 0-2,-6 5 0 2,10-4 0-3,-2 4 0 2,1 0 0 1,4 0 0-3,-6 0 0 0,3-4 0 3,-6 4 0-2,-1 0 0 1,-3-4 0-1,-2-3 0 0,4-9 0 2,-1-13 0-2,2-22 0 3,-7-14 0-1,-3-28 0-6,0-25 0 4,0-21 0 2,0-25 0-1,0-18 0 0,-14-6 0 0,-7-9 0-2,0 3 0 1,-3 0 0 1,4-1 0 1,-3 1 0-5,6-1 0 4,3 5 0 1,4 12 0-1,5 25 0-1,2 32 0-1,3 38 0 4,0 27 0-3,0 12-118 0,-13 2-85 0,5 42-80 1,-3 0-152-3</inkml:trace>
    </iact:actionData>
  </iact:action>
  <iact:action type="add" startTime="5931">
    <iact:property name="dataType"/>
    <iact:actionData xml:id="d1">
      <inkml:trace xmlns:inkml="http://www.w3.org/2003/InkML" xml:id="stk1" contextRef="#ctx0" brushRef="#br0">22941 13405 394 0,'0'0'148'4,"0"0"-22"4,0 0 8 0,0 0-30-2,0 0-21 2,0 0-2 0,0 0 0 0,0 0-11-1,-8 0 29 1,-43 0-14 0,-17 0-9 0,-12 0-11-3,-6-10-11 4,-12-4-17-1,-9-6-9 0,-6-1-1-1,-4-1 5 13,4-4 2-15,8 5-7-4,6 6 0 5,2-1-1 2,2 9 2-1,-8 1-7 4,3 1 0-7,-3-4-3 3,-1 4-3 2,1-3-5 0,0-3 0-5,-3-1 4 3,7 2-4 3,-1-4 2-2,3 4-1-2,2-2 3 0,6 4 2 3,8 0-7 0,2 0-9-3,4 1 0 1,-1 4 0 3,0-1 0-2,-6 4 0-3,-4 0 0 2,-9 0 0 3,2 0 0 2,-4 0 0-11,2 0 0 9,4 0 0-5,-1 0 0 3,-1 0 0 2,-4 4 0-6,-8-1 0 3,-2 1 0 2,5 4 0-2,-1 1 0 2,12-1 0 0,-4 3 0-4,4-3 0 1,-4 5 0 4,8-2 0 0,-1 3 0-6,5 0 0 2,-2-1 0 3,-1-1 0-1,7-1 0 1,7-3 0-6,5 0 0 8,9 1 0-4,10-2 0 6,1 1 0-11,8-2 0 6,-1 2 0 0,4 1 0 0,3 1 0-4,5-4 0 3,7-2 0 4,8 0 0-4,5-1 0-2,8-3 0 4,0 0 0 0,0 0 0-4,0 0 0 3,0 0 0-1,0 0 0 0,0 0 0 3,0 0 0-4,0 0 0 2,0 0 0-2,0 0 0 3,0 2 0-3,0 12 0 2,0 11 0-1,8 7 0 3,8 3 0-6,2 8 0 4,-8-3 0 2,-4 2 0-4,-4 1 0 2,-2 0 0 1,0 5 0 2,0 6 0-8,0 3 0 4,0 12 0 3,7 8 0-4,-1 4 0 4,0 4 0-8,-1 3 0 9,1-4 0-5,1 4 0 3,-1-7 0-3,1 3 0 2,-4-3 0 0,-1 4 0 1,0 3 0-5,6-1 0 4,-5 0 0 1,3-4 0-3,-1-4 0 2,1-6 0 1,1-1 0-1,-1-3 0 7,1-9 0-14,-2-4 0 6,-3-6 0-3,2 5 0 11,-1 3 0-12,0 0 0 3,-3-6 0 4,3-4 0-5,1-9 0 0,1-7 0 3,-2-4 0 2,4-6 0-2,-4-3 0-1,0 0 0-2,3 3 0 4,-4 2 0-2,5 1 0 2,-7-2 0-2,0 3 0 1,0-4 0-1,0-5 0 0,0-3 0 0,0-7 0 0,0-1 0 2,0-2 0-2,0 0 0 0,0 4 0 1,0-3 0 1,0 9 0-4,0 3 0 4,2-2 0-2,2 2 0-1,-4-5 0 1,3-1 0 1,0 1 0 1,0-5 0 0,1 3 0-4,-4 4 0 3,3-6 0 2,-3 1 0-2,0-1 0-2,0-6 0 7,0 3 0-11,2 5 0 7,3-3 0-6,7 5 0 9,4 2 0-6,4-1 0 4,-1 3 0-6,7-9 0 3,3 3 0 1,5-3 0-1,6-1 0 1,2 0 0 1,10 1 0-3,-1 5 0 1,8-1 0 0,2 9 0 0,2-7 0 2,2 1 0-2,10-7 0 1,4 2 0 1,7-4 0-2,11-5 0 0,1 0 0 0,0 3 0 1,-6-3 0-1,-5 2 0 2,-9 1 0-3,-6-3 0 2,1 0 0-1,3 0 0 0,3 0 0-1,9 0 0 3,6 0 0-1,2 0 0-1,0-8 0 0,-7-6 0 1,-10 4 0-1,-3 3 0 3,-4-3 0-6,4 8 0 5,3-2 0-2,2 4 0 3,-4 0 0-4,-1 0 0 3,5 0 0-3,-4 0 0 3,5 0 0-2,0 0 0 0,0 0 0 0,5 0 0 3,-5 0 0-4,0 0 0 0,0 0 0 1,-6 0 0 1,-4 0 0-1,5 9 0 3,-8 5 0-5,-1-9 0 4,-2 2 0-3,-3-3 0 3,4 4 0-3,1-5 0 2,1-1 0 1,-1 4 0-3,-5-6 0 1,-2 0 0 4,1 0 0-6,-4 0 0 3,-5 0 0 2,0 0 0-5,-6 0 0 3,3-3 0-2,-1-5 0 3,-4 0 0-2,2 0 0 1,6 0 0-2,0 1 0 3,-3 3 0-3,1-2 0 2,3-1 0 0,-6 1 0 2,4 6 0-4,-7-6 0-1,0 4 0 3,-4-2 0-1,-6 4 0 3,5-2 0-3,-6 2 0 0,0-3 0 0,-8 0 0 3,-4 0 0-7,-7 1 0 6,-1-6 0-2,-4 2 0 2,-4-1 0-3,1-4 0 4,-4-12 0-4,-3-18 0 2,0-17 0-1,0-14 0 2,0-23 0-2,0-8 0 0,0-15 0 0,-3-15 0 2,-4-21 0-3,4-19 0 4,3-11 0-7,-3-28 0 7,0-6 0-4,0-13 0 4,-9 0 0-4,-2 4 0 1,-8 12 0 2,-3 21 0-1,0 16 0-3,5 25 0 3,2 27 0 2,9 33 0 1,1 38 0-10,3 26 0 6,5 15 0 2,0 14 0 0,0 0-121-6,-15 0-103 7,8 19-98-1,3 17-111-1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7:35:19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67">
    <iact:property name="dataType"/>
    <iact:actionData xml:id="d0">
      <inkml:trace xmlns:inkml="http://www.w3.org/2003/InkML" xml:id="stk0" contextRef="#ctx0" brushRef="#br0">9533 15744 449 0,'0'0'195'6,"0"0"-50"1,0 0-54-1,0 0-44 1,0 0 6 4,0 0 9-8,0 0 2 6,0 0-10-2,0 0-9 3,27 14-10-4,-25-28 0 1,9-14 0 1,-5-6 1 1,3-11-6-3,0-6-3 4,4-7-10-5,-2-5-6 6,7-1-3-6,1 1-3 11,-1 10 3-13,3-2 4 4,-3 8 4-1,4-2-5 4,-5 0-2-6,5-8 3 4,-2-5-8-2,0-3 3 1,-2 0-3 3,-4 3 2 2,6 6 1-9,-5 6-3 5,4 2 3 5,2-2-3-11,-3 4 3 11,-1-1-3-11,3-2 0 6,-2-1 0-3,-1 4-2 3,6 2 1 7,-4 2-2-13,4 3-1 9,-6 1 1-8,5 0-2 5,-3-1 2 1,2 3-2-4,-6 0 3 6,5 1-3-8,3-9 1 5,-6 0 0 1,5-6 0-4,-6 4 0 2,-5 0-2 4,2 3 2-4,-6 2 0-2,4 5 0 2,0 6-1 3,-5 5 1 2,1 4-2-10,-4-1 2 8,-3-2 0-4,3-5 0 1,-3-1 0 2,1 3 0-4,-1-9-1 5,6 0 1-3,-6 0 0 1,0 2-1-4,5-5 2 5,1 6-1-1,1 1 0 0,2-1 0 1,6 2 1-4,1-1-1 2,0-3 2 3,7-1-2-5,-3-3 1 2,5-1-1 3,2-2 0-5,-2-1 1 3,-1 1-1 2,3 4 2-2,-4 0 0-2,3 3 0 1,-2-4-2 2,0 3 2-3,-4 0-2 0,3-1 4 1,-5 5-4 3,0-2 2 1,1 2-2-7,-1-8 1 5,3 4-1-4,-2-3 0 2,-4 8 0 5,-2 12 1-9,-5 12 0 4,-5 0 1 7,0 4 0-12,-3 3 7 8,0 0-2-6,0 0-4 7,0 0-2-8,0 0 1 8,0 0-2-3,0 0 1 3,0 0 0-11,0 0 0 9,0 0 0-2,0 0-1 4,-9 0 0-7,-30 0 2 7,-8 10 1-4,2 3-1 1,3-2 0-4,7-1-2 3,9-1 1 3,8-4-1-3,5-5 1-2,10 4-1 2,3-4-3 2,0 0 3 7,0 0-3-16,0 0-15 7,0-4 0 1,5-10 14 0,19 1 6-1,-7 1-2-1,1 5 0 3,3-5-3 0,2-4-7-4,-5 3 0 2,-2 2 1 5,0 3 5-4,-9 4 4-4,-2 4-1 5,2 0 1-1,-4 0 2-1,6 0 3-3,-1 0-4 6,3 0 3-3,3 0-4 7,-1 20 1-11,-1 19 0 5,0 12 17-3,-7 18-7 2,-1 8-5 2,-4 5 7-3,0-5-7 2,0-8 0 0,0-11-4-2,0-13 2 1,0-16-4 4,0-9-2-5,0-13-12-1,0-7-53 4,9-7-85-2,1-26-194 2,5-11-710-2</inkml:trace>
    </iact:actionData>
  </iact:action>
  <iact:action type="add" startTime="11316">
    <iact:property name="dataType"/>
    <iact:actionData xml:id="d1">
      <inkml:trace xmlns:inkml="http://www.w3.org/2003/InkML" xml:id="stk1" contextRef="#ctx0" brushRef="#br0">9574 10681 26 0,'0'0'182'6,"0"0"-98"1,0 0-71 1,0 0-13-2,0 0-6 4,0 0-8-6,0 0 4 4,7 68-51 0,-14-55 35 0,3 5-17-2,-4-1-27 2,3 2 39 1,0 4 31-1,-5-1 19-2,3-2-18 2,5-18-2 0,0-2-24 0</inkml:trace>
    </iact:actionData>
  </iact:action>
  <iact:action type="add" startTime="11525">
    <iact:property name="dataType"/>
    <iact:actionData xml:id="d2">
      <inkml:trace xmlns:inkml="http://www.w3.org/2003/InkML" xml:id="stk2" contextRef="#ctx0" brushRef="#br0">9524 10910 408 0,'0'0'160'1,"0"0"-32"5,0 0-27 1,0 0-58-1,0 0 6 2,0 0 22 0,7-27-10-1,1 5-1 1,1-6 4 3,3 2-7-4,-2-4-2 1,-1-3-3-1,0 0 10-1,3-6-12 4,-2-1-13-6,1-4-5 6,4-4-5 0,-2-6-2-5,3 0-8 2,-2-1 9 2,-2 3-7-3,4 2 0 3,2 4-7-4,1 0 3 3,2 0 19 1,0-1-15 4,2 4 0-9,2-5 3 7,3-2-4-8,-1 2-5 5,-3-4-2-5,4 0-6 7,-11-3 5 0,3 1-1-3,1 1-1 0,-7 2 1-2,4 2-2 3,-2 4 0 0,-1 7-2 0,-2 6-1 0,-2 2-2 0,-2 1-1-2,1 9-1 4,0-3 1-6,-2 3-1 4,2 1 0-1,4-12 0 2,-1 0 0-2,-1-3 0-1,3-5 0 2,-6 3 1-1,-3 0-1 3,-2 1-1-3,2-1 1 0,-6-1-1-2,0 6 1 3,0-3 0 1,0 1-1-1,0-3 2-2,0-7-1 4,0 2 1-1,0-2-2-4,0 5 2 2,0 8-2 2,0-1 2-2,0 2-1 2,0 1 0-5,0-6 0 5,6 2 1-1,15-9-1 0,0-6-1-4,3-10 1 7,4-4 0-4,-1 5 0 6,1 1 1-11,-1 8-1 6,0 10 0-2,-2-2 0 3,-1 4 1 0,3-1 1-6,4 0-2 6,-4 1 0 0,1-2-1-3,-4 3 1 0,-2-2 0 6,-2 1-1-7,-4 1 1 2,2 5 0 1,-7 0 1 1,2 8-1 0,0 2 0-4,-6 5 0 1,0 3 0 5,-2-1 1-4,2 2-1-3,-4 1 0 3,2 2 0 4,0-1 0-4,-2 6-1-2,-3 2 1 2,0 0 1 3,0 0 0-4,0 0 0 1,0 0 4 0,0 0-2 3,0 0 1-4,0 0-3 0,-18 10-1 3,-15 9 1-2,-6 3-1 4,-5 3 0-8,-5 0 1 8,5-4 0-2,9 1-1-3,5-7 0 2,12-6 1-3,4-6 0 5,12 1 0-4,2-4-1 2,0 0 0-3,0 0 0 6,0 0 0 1,0 0 0-12,13 0-3 10,24-24 1-5,8 5 2 4,-3-4 0-1,-3 6 0 0,-8 7 0 1,-4 1 1-5,-8 3-1 3,-7 6 2 3,-6 0-1-5,-3 0 1 6,-3 0 2-7,0 0 6 5,1 0 29-1,3 34 1 1,1 7-34-5,-3 2 3 3,-2-4 0 2,0-8-3 0,0 0-3-5,0 3-1 4,0-4-1 1,0 2-1-1,0-2 0-1,0-3-13 2,0 0-37-3,0-4-43 3,3 0-37-1,6-6-51-3,3 0-19 3,-9-17-37-1,2 0-346-1</inkml:trace>
    </iact:actionData>
  </iact:action>
  <iact:action type="add" startTime="13665">
    <iact:property name="dataType"/>
    <iact:actionData xml:id="d3">
      <inkml:trace xmlns:inkml="http://www.w3.org/2003/InkML" xml:id="stk3" contextRef="#ctx0" brushRef="#br0">9368 6452 459 0,'0'0'200'4,"0"0"-87"2,0 0 4 2,0 0-31 0,0 0-15-2,0 0 9 2,0 0-16 0,37-104-10 1,-31 73-1-3,4-1 6 2,-6-7-7 2,9-2-9-3,1-2-10 1,4-6-12-3,3-1 2 3,0 1-8 0,2-3 1-1,2 2 5 0,3-1 5 1,-1-7-6 8,7-2 0-16,0-3 0 10,-2-2 1 2,2 2-4-10,-3 0-2 5,-4 8-3 3,-6 1 1-4,6 1-2 5,-9 1-4-9,-1 2-1 5,3 7-4 1,-7 2 0 1,-5 6-1 0,2 0-1-5,-1-1 0 6,-2 3 1-3,-2-1-1 1,4-1 0-2,-2-3 0 1,4 0 1 3,5 0 0-6,-4-1 0 6,9-1 6-4,-4 1 11 4,6-5 7-5,1-2-7 3,3-6-5 0,1-3-5-1,2 7-1 1,1-2 1-1,-5 4 0 3,4 3 7-7,-5 7-7 6,-3 5 1-1,-4 0-6 4,-3 4 0-9,-2 3-1 6,-2-5-2-2,2 2 1 0,-6 4 0 1,4-3-1-4,-5 4 1 6,2-2-1-3,2 0 1 1,-1-1-1-1,1-3 0 3,2-1 0 3,2-4 1-11,1-6-1 4,7 1 1 2,-2 0-1 0,2-4 0-4,0 4 0 5,0 2 0 0,-1 4 1-2,-2 4 0 2,-2 6 1-5,5 1-1 4,-8 2 2 1,3 2 2-1,-1 1-1-3,1 0-2 4,-9 5 1-2,2 5-2 1,-7 4-1-2,-3 2 5 4,0 0-2-4,0 0 1 5,0 0 1-8,0 0-1 10,0 0-2-10,0 0-2 11,0 0 1-13,0 0 0 6,0 0 0 2,0 0-1-2,0 0 0 2,0 0 0 0,0 0-1-3,0 0 1 0,-27 0 1 0,-28 0 0 2,-13 8 3 2,5 11-3-5,11 2 0 3,5 4 2 2,12-6-2-4,11 0 1 1,8-5-1 1,6-5 0-2,9-8 3 4,1-1-3-4,0 0 3 1,0 0-4-1,6 0 0 6,39 0 0-2,15-15-3-8,5-13 0 9,-5-2 0-6,-5 0 3 3,-9 6 0-3,-16 7 0 6,-15 9 0-4,-10 6 2 2,-5 2 0-6,0 0-1 5,0 0 3 2,0 0 5-3,0 31 7 0,0 13-2 1,0 8-14 1,0-2 0-4,0-6 0 1,0 4 0 3,0 2 0-1,0-1 0 2,0-2-14-7,0-11-22 5,0-7-38 0,0-3-30 0,0-6-46-1,8 9-54 3,0-27-96-4,2 7-569 0</inkml:trace>
    </iact:actionData>
  </iact:action>
  <iact:action type="add" startTime="16208">
    <iact:property name="dataType"/>
    <iact:actionData xml:id="d4">
      <inkml:trace xmlns:inkml="http://www.w3.org/2003/InkML" xml:id="stk4" contextRef="#ctx0" brushRef="#br0">24237 8922 1118 0,'0'0'152'2,"0"0"36"5,0 0-38 1,0 0-70 0,0 0 5-1,30 165-59 1,-8-60 31 1,2 16 10-2,10 8-10-1,-3 7-4 2,2-2-39 0,-6-13-14 1,-9-21 0-4,-5-25 0 3,-9-35 0 0,0-21 0 2,3-15 0-4,-3-4 0 2,16 0 0-1,14-30 0 1,14-31 0-4,10-13 0 8,0 4 0-7,-18 24 0 12,-14 23 0-17,-14 18 0 9,-3 5 0-2,6 28 0 1,7 36 0-4,9 24 0 6,5-1 0-3,-7-16 0 0,-3-21 0 2,-7-17 0 1,-9-17 0-5,1-9 0 2,-3-7 0 2,1 0 0-4,13 0 0 2,5-10 0 1,13-53 0 2,8-46 0-6,5-46 0 6,6-43 0-4,-4-7 0 4,-4 18 0-6,-11 37 0 6,-6 45 0-4,-9 41 0 1,-15 29 0 3,-5 20 0-4,-5 15 0 3,0 0 0-5,0 28 0 6,0 35-143-4,0-16-229 2,0-1-175 1</inkml:trace>
    </iact:actionData>
  </iact:action>
  <iact:action type="add" startTime="16883">
    <iact:property name="dataType"/>
    <iact:actionData xml:id="d5">
      <inkml:trace xmlns:inkml="http://www.w3.org/2003/InkML" xml:id="stk5" contextRef="#ctx0" brushRef="#br0">25856 8830 669 0,'0'0'334'2,"0"0"-153"6,0 0 29-2,0 0-99 2,0 0-47 0,-4 159 3 0,-4-44 20-2,4 14-18 3,-6 16-14-1,-2 9-8 0,0 4-13-2,-2-5-12 2,-3-18-2 2,3-32-11-4,-1-31 1 0,11-34-8 4,1-23-1-2,3-15-1-2,0 0 0 1,0-50-6 2,36-35 3-3,13-22 3 2,6 0 0-2,-3 19-1 15,-7 31 1-21,-5 25 3 10,-20 18-1-10,-9 14 2 11,-3 0 12-5,8 57 17 1,4 34-26-1,2 17-7 2,-5 5 0 1,-7-17 0-1,-6-21 0-2,-4-16 0 3,0-19 0 0,0-17-18-4,0-18-49 1,0-5-39 3,3-8-63-2,21-42-18 3,-10 15-91-4,9-3-333 3</inkml:trace>
    </iact:actionData>
  </iact:action>
  <iact:action type="add" startTime="17424">
    <iact:property name="dataType"/>
    <iact:actionData xml:id="d6">
      <inkml:trace xmlns:inkml="http://www.w3.org/2003/InkML" xml:id="stk6" contextRef="#ctx0" brushRef="#br0">26731 9857 720 0,'0'0'301'3,"0"0"-126"4,0 0-28-1,0 0-53 1,14 161-36 1,-14-115-23 0,0 0-25-2,0-12-10 2,0-1-1 0,0-8-33 1,0-17-112-4,0-8-66 4,0 0-277-1</inkml:trace>
    </iact:actionData>
  </iact:action>
  <iact:action type="add" startTime="17611">
    <iact:property name="dataType"/>
    <iact:actionData xml:id="d7">
      <inkml:trace xmlns:inkml="http://www.w3.org/2003/InkML" xml:id="stk7" contextRef="#ctx0" brushRef="#br0">26755 9417 737 0,'0'0'275'2,"0"0"-90"8,0 0-36-6,0 0-100 4,0 0-39 0,0 0-9-2,3-99-1 3,-3 99-12-2,0 0-49 2,0 0-24-4,0 0-59 5,0 3-243-3</inkml:trace>
    </iact:actionData>
  </iact:action>
  <iact:action type="add" startTime="17887">
    <iact:property name="dataType"/>
    <iact:actionData xml:id="d8">
      <inkml:trace xmlns:inkml="http://www.w3.org/2003/InkML" xml:id="stk8" contextRef="#ctx0" brushRef="#br0">27239 8714 706 0,'0'0'213'4,"0"0"-56"3,0 0-36 0,0 0-35 1,0 0-39-1,0 0 33 0,60 238 8 1,-54-123-26 0,-3 8 6-2,-3 0-17 2,0 2-11 0,0-1-18 1,0-4-9-4,0-16-5 4,0-17-8-2,0-18 0 1,0-20-1-2,0-19-5 2,0-16-22 0,0-14-25 0,0 0-31-1,0-24-82 0,0-9-58 2,0-3-135-2</inkml:trace>
    </iact:actionData>
  </iact:action>
  <iact:action type="add" startTime="18186">
    <iact:property name="dataType"/>
    <iact:actionData xml:id="d9">
      <inkml:trace xmlns:inkml="http://www.w3.org/2003/InkML" xml:id="stk9" contextRef="#ctx0" brushRef="#br0">27673 9409 762 0,'0'0'193'4,"0"0"-104"4,0 0 38 0,0 0-34-1,-202-19-32-1,108 19-2 2,4 11-34 0,1-3-22 0,17 3-3 0,14-1-7-2,18 2-61 2,25-4-74 0,15-8-113 0,3 0-438-2</inkml:trace>
    </iact:actionData>
  </iact:action>
  <iact:action type="add" startTime="18471">
    <iact:property name="dataType"/>
    <iact:actionData xml:id="d10">
      <inkml:trace xmlns:inkml="http://www.w3.org/2003/InkML" xml:id="stk10" contextRef="#ctx0" brushRef="#br0">27710 9849 249 0,'0'0'737'4,"0"0"-606"4,0 0 23-2,186-30-77 2,-145 4-40 0,-5-3 0 0,-3-7-13-2,-6-4-17 2,-12-4-6 0,-11 3-1 0,-4 3-2-2,0 9-5 2,-11 14 2 0,-24 11-15 0,0 4-7-2,-2 0 22 2,-2 36 5 0,6 12 13 0,1 6 14-2,15 3 13 2,4 0 9 0,13-2 0 5,0 0 13-8,0-2-9 0,23-10-5 5,9-6-18-4,9-6-19-1,7-12-11 3,0-14-3 0,4-5-49 1,3 0-51-3,-38-13-80 2,3-6-110 0</inkml:trace>
    </iact:actionData>
  </iact:action>
  <iact:action type="add" startTime="19356">
    <iact:property name="dataType"/>
    <iact:actionData xml:id="d11">
      <inkml:trace xmlns:inkml="http://www.w3.org/2003/InkML" xml:id="stk11" contextRef="#ctx0" brushRef="#br0">29388 8459 790 0,'0'0'292'4,"0"0"-140"3,0 0 57 1,0 0-119 0,18 252-27-2,-18-68 21 2,0 10-7 2,0 3-12-4,0-17-26 0,0-14-6 2,0-20-10 0,0-18-17 4,-4-22 1-9,-1-27-6 5,2-24-1 0,3-30-3 0,0-19-15-2,0-6-29 3,18-19-67-2,27-39-40 1,16-21-28-2,-33 36-65 3,-5 2-181-1</inkml:trace>
    </iact:actionData>
  </iact:action>
  <iact:action type="add" startTime="19687">
    <iact:property name="dataType"/>
    <iact:actionData xml:id="d12">
      <inkml:trace xmlns:inkml="http://www.w3.org/2003/InkML" xml:id="stk12" contextRef="#ctx0" brushRef="#br0">30112 8632 635 0,'0'0'289'3,"0"0"-132"8,0 0-6-7,0 0-60 5,0 0-43-4,36 191 35 3,-36-73-1 0,3 11-3 0,-3 3-16-2,0 8-10 3,0 1-19-1,0-2-7 0,0-11-7-2,0-13-15 2,0-16-5 2,-3-28-5-3,1-16-17 0,2-25-53 16,0-23-23-22,0-7-39-1,0-29-78 10,0-15-120-3,0-8-367-2</inkml:trace>
    </iact:actionData>
  </iact:action>
  <iact:action type="add" startTime="19937">
    <iact:property name="dataType"/>
    <iact:actionData xml:id="d13">
      <inkml:trace xmlns:inkml="http://www.w3.org/2003/InkML" xml:id="stk13" contextRef="#ctx0" brushRef="#br0">30100 9384 33 0,'0'0'742'4,"0"0"-518"2,-196-59-25 0,92 55-71 1,-7 1-50 0,2 3-60 1,26 0-18 1,25 0-4-2,31 0-77 0,27 0-78 1,0 0-90 0,31 0-381-1</inkml:trace>
    </iact:actionData>
  </iact:action>
  <iact:action type="add" startTime="20288">
    <iact:property name="dataType"/>
    <iact:actionData xml:id="d14">
      <inkml:trace xmlns:inkml="http://www.w3.org/2003/InkML" xml:id="stk14" contextRef="#ctx0" brushRef="#br0">30800 9616 381 0,'0'0'139'4,"0"0"57"1,0 0-30 4,-186 55-53-1,124-19-7-3,8-3-14 3,13-4-25 0,13-5 6 1,17-7-8-4,8-3-1 5,3 3 6-3,0-1 5 1,37 0-31-2,18 0-35 5,2-6-6-6,-2-10-3 7,-12 0-2-8,-9 0-6 5,-13-26-7-3,-10-9-17 1,-8-6-18 0,-3-2-24 0,0 0-54 5,-14-2-47-5,-5 34-137-4,7 3-328 5</inkml:trace>
    </iact:actionData>
  </iact:action>
  <iact:action type="add" startTime="20699">
    <iact:property name="dataType"/>
    <iact:actionData xml:id="d15">
      <inkml:trace xmlns:inkml="http://www.w3.org/2003/InkML" xml:id="stk15" contextRef="#ctx0" brushRef="#br0">31027 8734 696 0,'0'0'216'4,"0"0"-42"2,0 0-27 2,0 0-85 0,58 180-5 0,-58-55 31-1,0 12-30 0,0 12-7 2,0-3-7-2,0-2-19-1,-3-9-13 4,-12-8-8-4,-1-13-4 2,1-22-2 2,3-19-11-5,2-33-53 4,5-30-46-1,5-10-89-2,0-31-134 3,0-13-110-1</inkml:trace>
    </iact:actionData>
  </iact:action>
  <iact:action type="add" startTime="20979">
    <iact:property name="dataType"/>
    <iact:actionData xml:id="d16">
      <inkml:trace xmlns:inkml="http://www.w3.org/2003/InkML" xml:id="stk16" contextRef="#ctx0" brushRef="#br0">31507 9816 700 0,'0'0'137'5,"0"0"-4"2,0 0-69-2,162-128-37 2,-133 81 10-1,0-2-12 2,-12 3-19 0,-10 7 1 0,-7 12-4-1,0 8-3 0,-7 8-1 2,-34 11-1-2,-9 0 2-1,-9 40 3 2,4 25 10 0,9 15 34 0,-2 3 21-2,18-4-3 12,13-3 12-14,9-12 4 1,8-6-1 2,0-16 12 4,19-5-20-7,15-16-14 10,3-6-27-12,2-13-20 7,6-2-11-4,5 0-18 2,-1-22-38 3,-4-14-56-4,-15-6-49 0,-30 21-82 10,0 8-78-13</inkml:trace>
    </iact:actionData>
  </iact:action>
  <iact:action type="add" startTime="21493">
    <iact:property name="dataType"/>
    <iact:actionData xml:id="d17">
      <inkml:trace xmlns:inkml="http://www.w3.org/2003/InkML" xml:id="stk17" contextRef="#ctx0" brushRef="#br0">32327 9953 518 0,'0'0'235'4,"0"0"-78"-2,0 0 3 5,0 0-92 0,0 0 11-1,0 0-3 2,19-11-19 0,-19 11-19 0,0 0-18-1,0 14-11 2,0-2 2-2,0 3-5 1,0-7-6-2,0-2 0 7,0-1-8-7,0-5-91-1,0 0-91 3,0 0-303-2</inkml:trace>
    </iact:actionData>
  </iact:action>
  <iact:action type="add" startTime="21734">
    <iact:property name="dataType"/>
    <iact:actionData xml:id="d18">
      <inkml:trace xmlns:inkml="http://www.w3.org/2003/InkML" xml:id="stk18" contextRef="#ctx0" brushRef="#br0">32230 9321 558 0,'0'0'211'4,"0"0"-115"3,0 0 0 1,0 0-52-1,0 0 16 0,4-142 16 1,8 115-21 1,3-2-2-2,9 5 5 0,10-5 22 3,6 3-16-4,12 0-7 1,6 1-8 1,2-4 6-1,-2 0-6 2,-7 3-19-3,-9-3-10 1,-14 0-12 2,-9-7-6-2,-19-12-2-1,0-5-2 2,-19-2 0 12,-40 8-2-17,-13 20 2 5,-22 19 2-8,-14 8 1 10,-11 0-1-4,-15 32-12 4,-6 10-67-3,-4-2-68-2,102-23-98 5,8-8-193-6</inkml:trace>
    </iact:actionData>
  </iact:action>
  <iact:action type="add" startTime="22537">
    <iact:property name="dataType"/>
    <iact:actionData xml:id="d19">
      <inkml:trace xmlns:inkml="http://www.w3.org/2003/InkML" xml:id="stk19" contextRef="#ctx0" brushRef="#br0">24742 10689 1059 0,'0'0'253'3,"306"60"-67"4,-87-43 14 2,101-6-78-2,124-8-23-1,112 4-18 8,110 15-34-10,87 25-47 5,35 29 0 4,19 27 0-10,1 16 0 4,-46 0 0 6,-53-11 0-11,-94-29 0 5,-132-26 0 4,-124-34 0-5,-129-17 0 2,-101-2 0-4,-77 0 0 4,-52 0 0 2,-86-19-244-6,-79-29-73 5,27 17 23-1,2 2-560-2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8:39:48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14">
    <iact:property name="dataType"/>
    <iact:actionData xml:id="d0">
      <inkml:trace xmlns:inkml="http://www.w3.org/2003/InkML" xml:id="stk0" contextRef="#ctx0" brushRef="#br0">7648 14401 397 0,'0'0'129'7,"0"0"-5"-2,0 0-34 3,0 0-24-2,0 0-2 3,0 0 3-2,0 0-18 1,0 0-11-1,11-14-7 0,-11 11-7 1,0-3-2 1,0-4-13-3,0-4 3 3,0-2 22 0,0-4-9-3,0 5-8 0,0-8 0 2,-4 1-9-1,-3 0 0 5,-2 1-3-9,2 2 4 8,4-4 0-3,-2 4-4 0,-2 0 3-5,-2 0-4 7,-2-3 0-1,-2 1-3-2,1-1 3-3,-3 2-3 13,0 1 0-17,2 5-1 10,-5-5 0-1,7 2 0-7,-5 1 1 7,-1 1-1 1,2-2 0-3,2 3 0 3,-3 0 1-6,1 1-1 4,-1 2 0-2,5-4 0 2,-2-1 0 3,1 1 0-7,-1-2 1 10,0 0-1-12,6 3 0 8,-3 1 0-6,5-3 0 6,-5 1 1-6,4-4 0 5,-2 2-1 0,-2-6 1-5,2-2 3 5,0 1-3 0,3 1 5 4,1-1-1-10,2 4 5 10,-5 1-2-11,4 2 4 5,-2-3-3-2,-1-3-7 10,-4-1 3-15,0-7-4 12,-2-1 1-9,2 2-1 5,0-4 1 3,-3 2 2-7,3 1 2 4,2-3-1 7,-3 1 1-12,-5-6-3 6,-4 4-3-7,1-6 1 8,-3 2-1-5,-2-1 0 5,-5-4 2-6,6 1-2 4,2-5 0 4,-4 2-1-7,5-4 1 3,-3-1-1-3,6-4 2 7,-1-5-1-8,-3 2 0 5,3 8 0-5,-2 0 2 7,3 1-2 2,-4 2 0-10,0 6 0 4,-2 6 0-2,2 4 0 5,7 10-1-6,4 4 2 5,7 8-2 8,3 4 3-13,0 5-3-3,0 0 2 6,0 0 3 1,0 0-2 2,0 0 23-5,0 0 22 2,0 0-14 4,0 0-7-6,0 19-1 4,0 22-18 0,16 17-5-4,-1 7-2 7,-4 7-1-9,2-3 1 5,-6-4-1 6,2-19 1-12,-7-17-1 5,-2-12 1-1,0-13 0 0,0-4-1 5,0 0-2-7,2 0-22 5,-2-28 5-2,0-24 5 4,0-19 13-6,0-11-1 5,0-7-3-6,0 9 2 4,0 8 0 2,0 20 0-6,0 19 4 7,0 20 0-4,0 7 0-3,0 3 6 4,0 3 4 1,17 0 9-1,8 17-1 6,13 30-6-11,5 7-10 4,3 7-1-2,-6-4 1 4,-5-11-2-1,-10-13-3 1,-8-10-13-5,-3-10-23 3,0-9-79 4,-14-4-81-7,0 0-251 4</inkml:trace>
    </iact:actionData>
  </iact:action>
  <iact:action type="add" startTime="4192">
    <iact:property name="dataType"/>
    <iact:actionData xml:id="d1">
      <inkml:trace xmlns:inkml="http://www.w3.org/2003/InkML" xml:id="stk1" contextRef="#ctx0" brushRef="#br0">7706 11308 376 0,'0'0'140'2,"0"0"-40"4,0 0-32 1,0 0-30 1,0 0-9 1,0 0 3-3,-3-151 5 2,-6 134 1 0,1 0 11 0,1 1-3-1,0 0-12 3,1 0-6-5,-2-7-5 7,-2 1 0-9,-2 0-7 7,0-2-3-3,-1 5 2 0,5-5-4-1,-5-1 1 5,0 1 0-5,5-4-1 1,-1 6-1-1,-2 3 4 3,1 0-8 0,0 2-2-1,-1 3-1-1,-2-1-3 0,-5-8 0-1,2-1 0 12,-3-6 1-18,2 4 1 8,3-3-2 2,-2 2 4-7,-4-1 3 6,5-3 0-4,1 0 3 4,1 2-3 4,0 5-1-10,6 0-2 3,-5 2-3 5,3-6 1-7,-1 4-1 4,2-1 4 1,-2 1-1-4,2 0 3 3,-2-2-2 0,1-4-1 2,-5 0-3-6,7-2 1 5,-6-2-2-3,1-1 1 5,3-1 0-7,1 1 1 6,-5-1 2-5,-3-2-2 3,-2-6 3 3,-7 4-5-6,2-10 2 1,-9 0 1 5,-3-1-2-7,1-1-1 6,-4 6 2-6,1 2-1 8,2 3-1-8,2 7 1 5,4 2-1-4,-4 1 1 3,8 2-1 2,-5-5 0 4,5 5 1-8,1-2-1-5,-2 7 0 9,2 0 0-4,6 5 1 3,7 2-1-4,2 9 0 2,8 4 0 3,1 4 1-3,0 0 1-1,0 0 4 5,0 0 3-8,0 0-7 7,0 0 2-4,0 0 6 0,0 0 5 7,0 0 15-9,0 0-5 2,0 0-4 2,0 0-3 3,0 6-4-8,0 21-12 6,0 7 1 1,13 9 0-3,1 10-2-3,-2 1 2 6,1-4-1 4,-4-10-2-12,-7-13 2 5,3-13-1-2,-5-11-2 4,0-3 1-1,0 0-3-1,0 0-3 2,0-15-4-2,0-24 4 5,0-14 3-10,-7-6 3 7,-5 1-1-3,2 3 0 1,5 0-2 1,2 11 3-1,3 12 0 1,0 7 0 7,0 11 1-13,0 9 2 3,0 5 5 5,0 0 9-6,0 0 11 3,14 5-7 4,17 26-16-5,6 0 0 2,-3 5-5-1,-8-5-1 7,1-2-15-11,1-3-19 4,5 1-46 1,11 0-84-3,-35-21-118 2,11-4-646 0</inkml:trace>
    </iact:actionData>
  </iact:action>
  <iact:action type="add" startTime="6150">
    <iact:property name="dataType"/>
    <iact:actionData xml:id="d2">
      <inkml:trace xmlns:inkml="http://www.w3.org/2003/InkML" xml:id="stk2" contextRef="#ctx0" brushRef="#br0">7636 8129 439 0,'0'0'227'2,"0"0"-127"5,0 0-24 0,0 0-40 1,0 0-13-2,0 0 26 2,0 0 5 0,12-108 2 1,-18 88-3-3,-4-3-11 1,-1-4-18 2,-2-2-5-2,-1 2-5 2,-4-8-2-3,2 3-6 2,-2-1-1 2,-3-3-2-6,2 4-1 6,-3-1 0-4,8 4 2 1,-5 0 1 2,4 2 2-2,-6 3 0 0,2 1 1 19,-3 1-5-26,2 3 0 0,-1 0-2 6,-4-3 0 10,2 0 0-11,-2 0 0-5,-2-3 0 10,-1 7-1-2,4-8 0 0,-2 7 1-4,7 2-1 6,-1-3 0-2,8 3 0-4,1 1 0 4,1-3 1 4,0 0 1-8,2-4 4 6,-3 5 7-4,-2-8-2 2,3-1 6 8,-4-2-4-12,1-5 1-4,1-1-5 8,-1-1 3 3,5-2-1-7,-1 3-3 6,3 2 0-5,-1 9-2 5,2-2 0-5,-4 2-5 4,-2-3 0 0,7-4-1-4,-9-2 1 3,-2 1-1 1,0-9 0-4,-3-1 0 4,0 2 1-1,-3 0-1 0,-1 3 0-3,4 4 0 7,0 0 0-9,-3 6 1 5,2-2-1 4,0-2-1-9,4 0 1 7,-3 4 0-6,3 3 1 7,3 2-1-4,0-1 0-1,-1 3 1 4,2-3-2-5,-2 1 2 2,0 1-1 5,5 1 0-9,-1-2 0 4,2 6 0 2,3 6 1-4,4 1-1 4,0 6 1 1,0 0 1-3,0 3 9-1,0 0 7 0,0 0-1 4,0 0-1-4,0 0 3 2,0 0-6 2,0 0 0-6,0 0-3 4,0 0-2 0,0 0-4-2,0 0 1 5,0 0 1-7,0 0-2 2,0 0-4 4,0 0 2-3,0 0-1 2,0 15 0-2,0 4 1 6,0 0-2-10,0 8 0 2,0 6 1 2,0 6-1 4,0-3-1-5,0 4 1 2,0-5 0-2,0-4 2 3,0-10-2 0,0-9-2-4,0-7 2 3,-1-5 0 1,1 0 0-3,-3 0-6 1,3 0-2-2,-3 0 6 4,3 0-2-2,0 0 1 2,0-5 3-2,0-21-1 4,0-4-1-7,0-8 2 6,-3-3-4 3,-7-2 4-13,3 1-1 9,2-2 0-2,2 8 1 0,3 3 0 0,0 12 0 2,0 10 1 3,0 3 1-9,0 8 1 3,0-4 4 3,0 4 13-5,18 0 27 4,19 37 6 0,11 15-41 2,4 3-4 2,-3-4 5-9,-6-1 0 6,-10-12 1-5,-9-3-9 5,-8-12-5-3,-2-4 0 4,-4-6-18-3,-3-2-45-3,1-1-65 4,-8-10-104 1,0 0-246-1</inkml:trace>
    </iact:actionData>
  </iact:action>
  <iact:action type="add" startTime="9868">
    <iact:property name="dataType"/>
    <iact:actionData xml:id="d3">
      <inkml:trace xmlns:inkml="http://www.w3.org/2003/InkML" xml:id="stk3" contextRef="#ctx0" brushRef="#br0">23514 13019 148 0,'0'0'341'3,"0"0"-186"4,0 0-35 1,0 0-35-2,0 0-5 2,0 0-10 0,0 0-15 0,0 9-5 0,0-9-11-2,0 0 0 3,0-7-4-2,0-6-13-1,0-6-5 4,0-4 0-4,5 3-6 3,2-4 2-3,-1-5 6 2,0 6 0 0,4-8 1 0,-5 4-5-3,-1-1-8 6,5-2 0-5,-5 4-4 2,6-1 3 0,0 0 5 11,1 2 6-15,-2 1 0-4,5 0-3 10,-6-3-4 0,-1 2-2-8,5 2-6 8,-4 6-1-2,-2 2-1-4,3 1 1 4,-4 1 2 1,6-3-3-2,2-1 1 3,-9-2-1-6,6 0 1 4,-3-2-1 0,-2-3 0 0,4 5 0-1,-2 0 0 3,1 2 0-6,0 7 1 3,-3 0-1 2,4-2 1-1,-2 5-1-2,0-8 0 2,4 2 0 0,-3-7 0-1,-2 1 0 2,4-3 0-4,-3 3 1 5,4 0 0 2,-2 3-1-10,-4 0 3 6,2-7-3 0,-1 6 1 1,0 2 0-6,4-1-1 5,-5 1 0 0,4-2 0 0,3-9 1 1,-2-1 0-3,6 0-1 4,-5-1 1-6,2 3 1 3,2 0 1 1,-6 8 6 3,3-6 0-5,-3-4-6-1,1-2-3 3,-3 0 0 3,4-5 0-5,-5 5 1 2,2-4-1-1,-1 3 0 1,-4 3 0 6,1 4 0-12,3 4-1 10,-2 3 1-10,-1-1 0 5,0 0 0 1,2 2 0-3,6-1 0 3,-3-3 0 2,4 0 0-6,-1-8 0 4,-2 0 2 2,4-2-2-4,-1-1 0 2,-2 1 0-1,5-2 0 0,-4 0 0 2,0 4 1 0,3 0-1-4,2 1 0 2,0-3 0 0,1 2 1 4,1-1 0-6,-8 1-1 2,2 3 0 0,-2 0 0 4,-3 4-1-7,2 4 1 6,-7 2 0-3,4 2 0 1,-4 5 1-4,1 2-1 5,1 0 0-1,-1-5 0 2,-4 3 1-5,3 1-2 2,-3 0 0 0,0 4 1-1,0 2 1 3,0 0 1-1,0 0-2 0,0 0 11-2,0 0-9 5,0 0-2-7,0 0 0 6,0 0 1-4,0 0-1 3,0 0 1-1,-7 11 3-2,-17 16-2 3,0 0-2 0,-7 4 0-5,4-7-1 5,3-5 1-4,3-5 0 3,8-6-3-1,0-3 3 3,10-5-4-4,-1 0 1 3,4 0-2-4,0 0-1 5,0 0 1-4,0 0 2 1,0 0 1 0,0 0 2 1,0 0 0-1,0 0 0 4,0 0-4-3,7 0 0-1,14 0 4-1,2-13-1 1,-2-6 1 3,3 0 0 0,3-6 0-8,1 0 0 7,-1 3 0 0,-3 3 1-2,-3 6 1 0,-3 2-1-2,-5 5 0 4,0 4 0 0,-8 2 1-5,1 0 5 3,-6 0-2 1,0 0 1 2,0 0 6-5,0 0 10 4,0 39 8-1,0 12-29 0,0 9 6 0,0 4-1-2,-21-1-2 5,-3-8-2-7,6-2-2 2,-1-10 0 4,7-10-1 1,3-3 0-7,3-14-17 2,6-1-30 2,0-7-50 0,0-8-110-2,0 0-232 0</inkml:trace>
    </iact:actionData>
  </iact:action>
  <iact:action type="add" startTime="12222">
    <iact:property name="dataType"/>
    <iact:actionData xml:id="d4">
      <inkml:trace xmlns:inkml="http://www.w3.org/2003/InkML" xml:id="stk4" contextRef="#ctx0" brushRef="#br0">23528 9949 493 0,'0'0'228'6,"0"0"-125"-2,0 0-28 6,0 0-36-5,0 0-5 5,0 0-1-5,0 0 21 4,38-56-9-1,-34 45 0-1,3-2-2 1,3-2-16 2,-1-3-7-5,0-2-10 2,0-3-3 3,1 3-2-6,-2-6 2 6,-1 2 4-2,6 0-1-3,-2-1 13 3,0-2-3-1,2 2-4 6,-6 4 0-11,5-2-6 6,-4 0-4-1,2 3-1 1,-2-3-1-2,2 1-2 13,-4 3 0-17,2-2 0 5,-3 4-1 6,0 1 0-11,1 3 1 7,-6-1-2-5,3-1 2 7,-2 1-2-8,5-1 0 5,-6 1 0 0,3-3 0-2,-3-4 0 3,0 2 1-2,2-8-1 2,0 4 0-1,5 4 1-1,-3-4-1 1,-3 8 0 0,6 1 0-4,-4 0 1 4,2 7-1 0,3-5 1-1,-5-1-1 2,5-1 1-2,-1-3 4 0,2-2 0 2,1-2 7-4,-2-4-2 6,2 0-5-2,-3-2-3-5,4 2 1 3,-5 0 0 3,2-2 3-5,2 3 4 5,2-9-6-3,-3 3 1 1,0-6 1-3,1 0 0 5,-3 3-2-5,1 1-4 4,-3-1 3 5,2 0-2-12,-2 1 0 10,2 0-1-9,-4-1 1 5,6 4 0 1,-2 0 2-4,1-7-1 0,5 0 1 6,-3-2-1-3,9-5 7-5,0 2-2 7,2-3 5-1,-3-6 3-4,-2 4-8 4,-1 2 4-5,-2 9-8 4,-5 7 0 2,-1 9-3-4,2 9 3 4,-5-5 1-4,7 1 0 1,1 1 0 3,0-6 0-6,0 3 5 8,3-1-1-6,1 3 10-2,-4 3-5 5,-5 4 0 1,5-2 1-5,-7 4-7 4,1-1-6-2,-3 3 2 0,-2 0-3 1,5-2 1-4,-3 1-2 8,0 3 2-6,-2-6-2 3,-1 3 1-2,0-11 0-3,4 3-2 4,-4 1 2 2,0-3-1 3,0 5 0-11,0 2 1 7,3-2 0-2,4-2 0-3,-6 3 0 6,4 0 0-4,-2-3 0 3,-1-1 0-5,5 1 0 8,2 3 0-5,-8-3 0 1,8 4 0-4,-6 1 0 5,-3 3 0-2,0 0 0 1,0-1 1-3,0 0-2 3,5-2 1 2,-2 4-1-3,-3 2 1 1,3-3 0-1,-3 3 0 1,0 0 2-1,0 0-2 0,0 0-4 0,0 0 4 0,-6 0-3 1,-15 15 3 0,-3 1-1 0,-4-6 1 0,2 4 0 0,7-4 0 8,0 2 0-15,1-1 0 5,0 2 0 2,2 1 0-4,5-2 0 3,1-5 1 6,7 2-1-9,0-9 0 2,3 0 1 2,0 0 0-1,0 0 0 4,0 0-1-9,0 0 0 9,0 0 0-5,0 0 0 3,0 0-1-3,0 0 1 2,13-3 1 0,8-14-1 0,6-5 0-1,0-2 0 0,10-5 0 3,2-2 2 3,1 6-1-11,-1 2 5 10,-2 6 1-10,-8 5 0 6,-9 4 5-3,-13 2-2 3,-3 6 10 0,-4 0-6 2,0 0-7-6,0 0-3 3,0 0-3 2,0 0 5-1,0 0 13-2,0 36 8 3,0 17-6 1,-11 9-15-2,-2 1 1-2,-2-6 1-2,1-5-5 4,1-6-1 2,0-9-2 2,6-13 0-10,7-12-1 6,0-10-4 0,0-2-18 1,0 0-20-5,0 0-10 6,27 0-49-4,1 14-44 3,-15-9-101-3,-3 7-220 1</inkml:trace>
    </iact:actionData>
  </iact:action>
  <iact:action type="add" startTime="14777">
    <iact:property name="dataType"/>
    <iact:actionData xml:id="d5">
      <inkml:trace xmlns:inkml="http://www.w3.org/2003/InkML" xml:id="stk5" contextRef="#ctx0" brushRef="#br0">23438 6796 342 0,'0'0'157'6,"0"0"-69"2,0 0 22-1,0 0-27 1,0 0 0-2,0 0 0 2,0 0-22 0,0 0-11 0,0-20-15-1,0 1 1 0,0-2-10 1,5-1 7 0,5 0-8-2,-3-5-9 2,6-4 5 0,2 2-2 0,-2-4-4-2,0-1 0 3,-1 3-4-2,0-9 3 1,0 6 0-1,0-5-3 0,3 1 4 7,1-3 5-2,-4 0-5-12,7 5-3 13,-5 0 7-11,0 7 0 5,6 1-9 2,-5-3-4-5,1 4-3 5,-2-6-1-1,1 4 0 0,2-5-1-1,0 7 3 2,-7 1 1 4,7 4 6-11,-4-3 4 6,2 6 0-3,-5-4-3 3,3 2-2 1,-3-1-4-5,-1-2-4 6,-1-1 0-4,0-2-2 5,-1-3 0-8,0-1 0 6,-1 0 0 0,1 4 0 0,-2-2 0-5,5 5 0 6,-5-4 1-3,2 4-2-3,2-2 2 6,-3 2-1-2,4-1 0 5,-4 4 1-11,-4-5-1 5,4 6 0 3,-2-4-1-3,-1 5 1-1,3 2-1 4,-3 2 2-6,2 3 0 7,5 5-1-8,-7-5 0 5,3 5 2 0,1-7-2 2,4 0 1-5,2-4-1 5,2 2 3-5,3-7-1 5,1 0 5-6,-1 0-4 6,-1-2 3-1,-3 1-3 0,6 0 1-4,-5-5 0 2,4 2-1 2,-2-3-1 0,2-6-1-5,0-1-1 6,-1-3 1-6,-4 1-1 4,5-4 0 2,0 3 0-5,1-4 0 4,1 3 2 5,2-2 0-12,-3 0 0 11,2 7 4-10,-5 2-6 7,3 10 0-8,-9 2 1 9,-1 2-1-8,-2 7 0 6,-2-1 0-4,4 3 0 4,-6 0 0 4,0 2 0-10,-4 5 0 5,0-3 0-1,0 5 1 1,0 2-1-1,0 0 0-1,0 0 0 0,0 0 1 6,0 0-1-5,0-2 0-2,0 2 0 3,0 0 0 0,0 0 0-1,0 0 0-1,0 0 4 4,0 0-1-4,-31 0 1 2,-4 8 0-1,-4 15 0 3,-4-4 0-5,1 8 0 3,-2-4-1-1,9 4 0 1,4-1-2 2,10-6 0-4,9-10 0-1,8-4-1 5,1-6 1-1,3 0 0-2,0 0 1-2,0 0-1 4,0 0 3-2,0 0 3-2,0 0 5 7,0 0-2-9,16 0-5 5,8 0-3 1,7 0 0-3,4-6 0 4,12-21-2-2,-1-12-2-3,8-5 2 5,-2-5 0-5,-4 0 0 3,-6 7-2 3,-6 13 2-8,-11 10 0 5,-12 7 1 3,-5 11 0-6,-8 1 7 5,0 0 9-6,0 0 5 6,0 10 9-6,0 36-5 4,-18 20-18 0,-10 17-3 0,1-4 3 0,-1 3 2 1,1-3 2-3,4-12 1 1,5-6-8 3,4-19-3-6,10-18-1 3,4-9-1 5,0-8-1-8,0-2-13 3,0-5-13 0,0 0-43 5,15 0-66-4,-4 0-138-4,-5 0-291 6</inkml:trace>
    </iact:actionData>
  </iact:action>
  <iact:action type="add" startTime="23766">
    <iact:property name="dataType"/>
    <iact:actionData xml:id="d6">
      <inkml:trace xmlns:inkml="http://www.w3.org/2003/InkML" xml:id="stk6" contextRef="#ctx0" brushRef="#br0">25574 18228 846 0,'0'0'299'2,"0"0"-256"4,0 0 22 1,0 0 65 2,0 0-83-3,0 0 2 2,184-154-4 0,-115 118-4 0,7 4-4-2,-3 4 24 2,-2 9-3 0,-2 0-6 0,-8 6-10 0,-15 4-4-1,-15 7-5 1,-11 2-11 0,-13-6-11 0,-7 6-5-1,0 0-6 0,0-11-4 4,0-13-5-6,-44-14-2 2,-22-18 9 0,-16-3 1 1,-14 3 0 0,6 12 1 8,8 15-4-14,13 5 2 6,14 4 1 2,21 12 0-8,19 5 0 7,9 3 0-2,2 0 1-1,4 0 0 2,0 8 6 0,0 45 11 1,31 24-4-1,24 18-7-4,15 9 11 5,9-4 2 3,2 4-6-7,1-5 0 3,-5-14-8-3,-13-5 0 2,-15-20-3 3,-12-22 1-6,-19-16-3 6,-10-14 1-3,-8-8-1 0,3 0-6 0,-1-13-6 1,6-53-7 0,-5-33 15 5,-3-33-2-10,0-20 5 4,-6-26-1 3,-28-16-3-6,-4 4-8 4,0 27 3 6,4 40 2-10,16 47 1 0,7 34 6 4,8 26 1 1,-3 16 0-2,-1 0 1-1,-21 13 2 0,-20 53 1 3,-15 25 1 0,-11 25 1-1,4 18 4-5,5 6 3 6,16-5 4 1,5-20-2 2,7-23-8-10,10-21 0 5,9-21-7 4,5-21 1-7,9-15-1 9,4-9-2-11,0-5-24 7,13 0-29-4,25-10-16 2,1-15-59 2,-9 7-45 0,-20 4-77-2,-7 11-119-1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59:2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1">
    <iact:property name="dataType"/>
    <iact:actionData xml:id="d0">
      <inkml:trace xmlns:inkml="http://www.w3.org/2003/InkML" xml:id="stk0" contextRef="#ctx0" brushRef="#br0">7450 15188 526 0,'0'0'152'0,"0"0"-17"13,0 0-7-13,0 0-49 24,0 0-19-24,0 0-1 0,0 0-7 14,61-21-5-14,-61 21-7 11,3 0-2 0,-3 0 0-11,0 0 2 25,-3 0-16-25,-41 6 0 0,-15 13 38 14,-12-9-45-13,-10-8-1 7,-17-2-3 7,-13 0 10-15,-16 0-9 21,1-12 6-20,-2-10 0-1,10 6-8 14,8 5-6-13,2 2 2 3,10 2-2 8,-2 3 2 1,5 1-2-12,3-5-2 12,8 4 3-13,6-6-7 12,8 0 8-8,-1-1-6 18,-2-1 4-21,-9 1-4-1,-7 3 50 13,-8 3-42-13,-1 2-7 15,-2 3-2-15,-3 0 0 16,-5-3-1-15,-4-3 3 14,-2 1 0-15,-3-7-2 10,0 0-1-8,7-3 0 11,7-1 0-9,8 3-1 9,7 2 1-12,9-1 3 18,10 5-3-18,4 4 2 10,7 3-1-10,4 0-2 13,2 0 4-13,4 0-2 13,0 0 0-14,4 6 1 14,-1 8 1-13,-3-1-2 14,5 4 3-14,0-5-1 14,-7 3 2-14,3-3-4 20,-5-3-2-21,-6 3 3 0,0-4-3 13,-1-3 1-12,-3 3 0 13,-6-2 1-14,-8-1-1 10,-2 1 0 15,-2-3 1-24,-5 0-2-1,6-3-3 2,5 0 4 12,5 2-1-14,9-2 0 16,2 2 1-15,-1 5 0 10,4-3-1-7,-1 0 2 11,-2 0-2-15,-3 0 2 9,1 0-1 6,-1 0 1-14,-4-4-1 12,0 5 0-12,3-2 0 11,-6 0-1-10,2-1 2 19,0-2 0-20,-7 0-1-1,-2 2 1 12,0 2-1-10,0 4 0 10,6 3 0-9,0-3 1 10,1 1-2 9,6-1 2-20,0-3 0-2,6 3 0 0,2 0 2 13,2-2-3 1,6-4 0-13,-5 1 2 1,1 1-2 13,1-4 0-15,-6 2 0 15,1 8-1-15,-1-7 2 11,9 9-2 0,4 0 1-9,5-8 0 23,13 1-3-25,6-2 1 0,11-3 1 3,2 0-2 9,5 0 3-2,0 0-1 2,-4 0 1-12,4 3 0 21,0-3 2-21,0 0 0 0,0 2-4 13,0-2 2-13,0 0-1 20,0 0 2-19,0 0-1 10,0 0 0-10,0 0 0 19,0 0 3-19,0 4-2-1,0-4-1 11,0 5 1-2,0 11-1-7,0 9 0 20,0 13 0-21,0 6 1-1,0-2 1 11,0 1-3-9,7 3 2 17,-1 0 2-18,-1 10-2 9,2-9-2-8,2-1 1 9,1-5-1-8,-2 0 2 9,-5-3-2-9,-3 0 1 17,0 6 0-19,0 8 0 10,3 4 0-10,0 3 2 11,4 4-1-11,-2 3-2 20,1-7 0-21,-6-1 1 0,0-3-1 10,0-3 3 2,0-3-3-11,0 2 2 21,0 8 4-21,4 1-5-1,2 8 0 14,-5 4 2-14,6 2-2 12,-1 1 1 9,-2 5 0-20,-4-14-1-1,0-6 3 13,0-11 0-12,0-2-2 9,0 1 1-8,6 2-2 10,-2-6 4 8,2-5-4-19,-3 1 1-1,-3 1-1 13,0 9 1-12,0-1-1 13,0-1 1-14,0-6 0 16,-9 2 0-16,-5-12-2 15,1 2 2-15,12 4 0 14,1-3-1-12,0 9 1 20,0-4 0-22,0 10 2 0,0 11-2 12,0 7-1-11,14-1 2 15,-1 0-1-16,-3-12 0 11,-6-14-1-8,0-3 1 11,-1-9-1-13,1 2 0 15,-4-12 1-16,0 6 0 22,0-1 0-21,3 12-1-1,-3 14 1 13,0-7-1-12,0 3-1 14,0-3 1-15,0-16 0 12,0-4-2-10,0-11 4 8,0-11 0 3,0-1-1-12,0 0 1 19,0 6-1-20,0 11 1 12,0 2-2-11,1 11 0 2,6 0 0 9,3 0 1 3,-4-10-1-14,-2-9 0 21,0-11 6-22,1 0-6 0,-5 0 0 3,2 0-6 8,10 0 3 1,0 0 1-11,8-5 2 13,13-12 0-14,-4 8 0 22,11 4 4-21,8 5-2-1,1-6-1 12,6 0-1-9,6 1 0 11,6-3-1-14,2 2 1 15,10-1 0-14,3 1 0 11,7 6 0-10,4-4 1 9,2 4 2 3,-1-7-3-14,1 2 0 13,2-6 2-11,0-3-1 20,3 3 0-22,6-3 0 0,7 3 2 10,7 4-3 11,-6-5 3-21,-4 6-2 0,-4-2 4 4,-2 3-3 7,-1 1 6 3,3-4 2-14,1 6 3 14,3 0-2-13,-4 2-2 11,1 0-4-11,-2 0-3 20,5 0 6-21,7 16-4 3,1-3 0 11,2 5-3-14,0-17 0 16,1 5 1-16,5-6-1 11,-1 0 3-8,8 0-3 7,-6 0 3 14,-3 0-1-23,-1 0 1-1,-2 0-2 3,5 0 2 10,-5 6-1-12,3 5-2 11,-6-1-1-9,-5 5-5 8,0-7 5-6,-4 3-2 7,2-6 2-8,6 2 1 6,-4-7-1-8,-4 0 1 10,-9 0-1 1,-4 0 1-12,-3 0-1 21,-11 0 0-21,-3 4 2-1,-6 2 1 12,-4 1-1-12,-4 5 4 13,-6-7-4-10,6 3 1 11,-10 3-1-14,0-8 0 12,-7 3-2-9,-1-1 1 9,-4 1-1-8,0 0 1 6,-5-1 1 13,-2-5-2-22,-5 2 0-1,0-2-1 13,5 0 1-12,-4 0 0 10,2 0 0-10,-3 0-1 23,-4 0 0-23,-2 0 1-1,-5-2 1 13,-5 2-1-11,-3-5-1 9,-1 5 0-10,-3-6 0 16,5 0 0-15,5-2-3 9,-3 2 2-10,10-5 1 12,-5-8-3-12,5 6 3 13,-4-4 1-14,0 1-1 12,-2 2-1-9,-8 5 2 11,-4 5-1-13,-4 4 1 12,-3 0-2-10,0 0 2 20,0-6-1-23,0-13-1 0,0-12 0 12,0-21-2 0,0-16 4-12,0-23 1 21,0-12-1-20,0-20 0-1,-3-5 2 13,-10-6-2-13,4 4 0 16,1 11 2-15,-1-2-1 9,-1 8-2-7,-4-2 2 9,-12 7-2-9,-3-5 2 12,-8-7 0-15,-3-6-1 13,1-8 1-10,-1-2-2 8,4-4 1-9,9 6-1 22,-1 7 2-23,7 14-3-1,7 11 0 13,-3 14 2-13,5 11-1 11,4 10 1 3,-1 1-1-13,9 8 2 13,0 1 0-14,0 3-1 21,0-13 0-21,0-6-2 0,0 2 2 13,12 16-1-12,-4 16 0 9,-1 22-13 5,2 5-17-14,3 4-15 23,12 5-29-24,6 3-34 0,11 0-45 4,8 16-50 10,-26 3-82-14,5 5-472 13</inkml:trace>
    </iact:actionData>
  </iact:action>
  <iact:action type="add" startTime="4121">
    <iact:property name="dataType"/>
    <iact:actionData xml:id="d1">
      <inkml:trace xmlns:inkml="http://www.w3.org/2003/InkML" xml:id="stk1" contextRef="#ctx0" brushRef="#br0">19243 15196 494 0,'0'0'85'1,"0"0"-75"7,-165 6 135-7,14 42-57 19,-21 9-14-19,-20 24-6 8,-8 23-2-8,-2 23 16 18,23 12-23-18,25 8-3 10,29 4 1-10,36 16-13 19,41 10 13-20,41 22-9 0,17 15 2 7,81 0-21 18,43-24 8-24,37-25-11-1,24-47-15 15,18-61 4-15,-2-57-12 14,6-66-3-12,-9-100-1 12,-21-74-5-14,-41-37-27 14,-53-13-9-13,-61 18 25 10,-32 44 10-11,-65 36 3 14,-52 31-6 13,-35 32-47-27,-39 25-57 0,-23 18-36 0,117 86-131 15,5 0-367-14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59:2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0">
    <iact:property name="dataType"/>
    <iact:actionData xml:id="d0">
      <inkml:trace xmlns:inkml="http://www.w3.org/2003/InkML" xml:id="stk0" contextRef="#ctx0" brushRef="#br0">10232 15345 308 0,'0'0'136'1,"0"0"-51"8,0 0 68 11,0 0 2-20,0 0-46 0,0 0-40 18,0 0-9-17,0 0-16 11,10-11-8-12,-10 11 2 14,0 0 3-14,0 0 0 21,0 0-5-21,-16 0 9 0,-19 4 19 13,-12 4-43 1,-2 4-2-13,-6-5 3 12,-7 0-6-13,1-2-5 22,-4-5 3-22,-5 0-4 0,-2 4 4 11,-4-4 6-9,-6 5 1 12,-4-3-12-13,-2 2 5 20,-6 5-1-21,-3 5 2 1,-1 3-1 11,-5 0-8 0,3-5-1-12,-6-12 0 13,8 0-3-12,0 0-1 12,7 0 3-10,6-17 0 12,3 3 0-15,6 5 5 15,-3 1-5-15,3 6 4 21,4-2-5-21,-6-4 3 0,4 5-5 12,-3 1 1-10,-4 2 0 12,-5 0 0-10,-2 0 1 8,1 0-1-11,3 0-2 11,3 0-2-9,0 0 2 12,7 0 0-15,-3 0 0 15,1 0-1-15,7-8-2 22,4 4 5-22,7 4-2 0,8 0 0 13,-1 0 1-2,7 0-1-10,-2 0 2 13,-2 0-1-13,-2 0-1 22,2 0 0-23,-2 0 0 1,0 0 0 11,1 0 0-11,-3 0 0 10,-3 0-1-7,4 0 2 6,-8-5 0 10,2 0 0-20,-6-9-1 0,-4 1 0 11,0-4 0 2,0 1 0-12,5 0 0 2,3-4 0 11,1 3 0-11,0 0 1 10,-2-2 0-12,-2 7-1 22,3-7 2-23,-1 7-4 0,2-1 3 14,5 4-1-14,1-2 0 15,9 3-3-14,4 3 2 13,5-4 1-14,7 1-1 14,2 3 1-13,4 1-1 10,0-4 0-6,1 8 1 9,3-2 0-13,-2 0 0 11,-2-2-1-9,-4 0 2 9,-7 1-1-11,-5-3 0 12,-4 1 0 12,0-1 2-25,-4 3-4 1,-6 0 2-1,2 3 0 11,-12 0 0 3,-7 0 0-13,-1 0-1 12,-7 0 2-13,-6 0 2 14,-5 9-3-13,1-1 0 20,-7 4-1-21,-2-7 1 1,6 3 0 13,-5-4 2-14,-1 0-3 15,1-1 3-15,-3-3-1 14,2 0 0-14,-5 0 0 13,-3 0 0 0,-13-7 0-12,-5 7 0 5,-7 0-1 8,-6 0-1-14,3 0-1 22,-2 0 1-22,-4 0-1 0,0 0 1 13,-4 0 1-13,4 0 0 10,1 0 0 3,6 12 0-10,0-1-1 10,13 2 1-13,8 1 0 15,5 1 1-14,7-5 1 20,12-1-1-21,12-7 0 0,9 0 1 14,14-2-1-14,16 0-1 12,8 4 0 10,8-4 0-22,7 0 0 0,4 0-1 13,1 0 1-12,6 0 2 11,-3 0-2-11,3 0-1 18,0 0 0-19,0 0 1 13,0 0 0-13,0 0 0 21,0 0-2-20,0 0 2-1,0 0 0 13,0 0 0-13,0 0 0 12,0 0-1 9,0 0 1-21,0 0 0 0,0 0 1 9,0 0 0 14,0 0 0-22,0 0-2-1,0 0 2 13,0 0-3-13,0 0 3 9,0 0-2-8,0 0 0 13,0 0 1 12,0 0-1-26,0 0 1 0,0 0 0 0,0 0 1 10,0 0 0 2,0 0 0-12,0 2-1 21,-4 0-1-21,-5 17 1 0,1 8 0 13,-7 4 3 0,-4 10 2-12,2 2-4 19,7 3-1-20,-5 11 0 0,-2 5 4 14,0 11-4-13,6 3 1 13,-5-6-1-14,5 2 2 12,7-7 13-9,-6 4-3 21,4-1 3-24,-1 3-9 0,3-3 3 25,-5-3-3-25,9-2-1 1,-1-1-4 9,1-3 2-9,0-2 2 14,0 5 2-15,0 7 1 22,0 11-4-22,0 2 5 1,7 1-3 11,0-4 4-11,4-6-6 12,-2 6 2-10,-2 0-3 10,4-4 2-10,-5-4-4 11,1-10-1-14,-7-4 2 13,0 9-1-11,0-1 3 12,0 8-4-13,0-10 1 12,0-7-1-12,-4 4 0 23,-8-13 1-24,-3 1-1 0,6-4 0 13,5-13 1-12,-3-2-1 10,7-1 1-1,-1 6-1-9,-2-3 1 22,3 5-1-23,0-4 0 1,0-1 0 11,0-7 0-10,0-7 1 7,0-3-2 5,0-9 2-14,0 0 0 22,0 1 0-22,0 0-1 0,0-1-1 15,0-3 1-15,0 4 0 15,0-6-2-14,0 0 1 12,0 0-2-13,0 0 3 20,0 0 0-20,3 0 2 12,21 0-1-12,15 11-1 20,13 3 0-19,3-1-1 0,6 3 1 13,3-4-1-12,9 2 0 9,9-9 2-7,4 6-1 9,17-5 1-13,5 2-1 15,14 3 0-15,9-9 0 10,11 1 0 4,8-3 1-12,5 0-2 12,6 0 4-13,4 0-3 13,1 0 4-13,2 0 0 20,8-5-4-20,-2 0 1-1,-8 5-1 11,2 0-4-8,-7 0 3 10,4 0-1-13,4 0 1 13,-3 0 2 8,-2 0 1-20,1 0-2-1,3 0 0 2,-3 0 0 14,-7-12 2-16,-3 4 1 15,0-3-3-14,-4-1 3 13,-8 0-3-14,-7 0-1 11,-7 0-2 11,-4-11 2-21,-1 3-1-1,1 7 1 3,1-10 1 10,-1 11-1-9,-3-3 1 20,2 6 0-24,-1-6 0 0,-2 10 0 4,4-1 3 8,-1 1-1-9,-4 5 0 10,-6 0-1-10,0 0-1 8,3 0 2-8,6 0-1 9,1 0-1 6,0 0-2-18,-3 0 0 1,2 0 1 13,0 0 1-14,-2 0-2 11,3 0 1 5,-3 0 0-14,-1-3 1-2,-5 0 0 13,-3 1 1 3,-2 2-1-15,-4-4 1-1,-7 3 1 13,4-5-1 8,-16 0-1-21,-5 6 1 0,-6-6-1 13,-12 6 1-12,-6 0 0 20,-9 0-1-21,-12 0 1 0,-8-2-1 11,-8-1 0 1,-5 3 0-11,-3 0-1 11,-5 0 0-10,2 0 1 21,-2 0-2-23,2 0 2 0,4-3 0 11,9 3-1 1,1 0 1-11,10 0 0 12,1 0 1-11,5 0-2 19,3 0-1-21,-9 0 2 1,1 0-1 9,-6 0 0-7,-10 0 0 9,1 0 1-10,-9-2-1 14,2 2 2-15,-3-3-2 14,1 3-3-15,-2 0 4 15,-1 0 0-15,-4 0 0 23,-1 0-1-23,-3 0 2 1,0 0-2 13,0 0 1-14,3 0 0 16,0-5-6-16,1 5 2 13,-1-7-2-13,0 5 4 10,-3-8-1 3,3-9-1-12,2-12 3 15,-1-10-2-16,-4-7 1 13,0-15 3-11,0-9-2 19,0-7 0-21,0-14 0 0,0 3 1 13,0-7 0-12,0 7-1 14,0-3 1-15,-9-6 0 12,-4-16 0 9,4-12 1-19,-3-8 0-2,0-4-2 3,0-3 0 10,0 2 1-13,0 17 1 16,0 16-1-16,11 23-1 15,1 18 1-15,0 9-2 13,0 7 4-11,0 3-4 11,0 10 2-11,0-6-1 11,0 0 1-11,0-1 0 20,0-8 0-22,0 1 0 0,0 4 0 14,0 13 0-14,0 7 0 12,0 8 1-1,0 3-2-10,0-2 0 14,0-8 1-15,0 0 0 13,0-4 1-10,0-6-3 11,0 0 4-14,0 9-2 21,0 7 1-20,-3 7-2-1,3 13 0 13,0-2 1-10,0 2-7 10,0 0-49-12,0 0-3 12,0 0-8-1,0-7-2-10,0-1-6 20,17 4-32-22,21-5-62 1,-21 9-6 11,-4 0-272-12</inkml:trace>
    </iact:actionData>
  </iact:action>
  <iact:action type="add" startTime="4842">
    <iact:property name="dataType"/>
    <iact:actionData xml:id="d1">
      <inkml:trace xmlns:inkml="http://www.w3.org/2003/InkML" xml:id="stk1" contextRef="#ctx0" brushRef="#br0">20639 15158 511 0,'0'0'148'1,"0"0"-58"10,0 0-17-8,0 0-14 19,0 0-15-22,0 0-19 0,0 0 40 12,0 0-17-2,-200-2-12-9,136 7 2 22,-9-3-1-22,-2 2 1-1,-13 2-3 10,-7-2-4 3,-11 6-5-13,-7-1 0 13,-8-1-7-12,-4 4-2 21,-12-2-8-22,-11-1 5 0,-13 6-8 10,-17-6 12 5,-7-1 8-15,-4-4-16 22,2-4 4-21,-4 0-4-1,8 0-1 13,-5 0-3-13,1 0 2 12,-13 0 2-11,-11 0-2 21,1 0-2-22,-1 0-2 1,3 0 0 11,8 0-3-9,8 0 3 12,10 0 2-15,17 0-5 12,17 0 1-9,16 0 0 8,20 0-2-7,25 0 2 8,11 0-1 1,15 0 0-12,12 0 1 3,11 5-1 8,15 0 2-10,14-1-2 13,-2-3 0-15,10-1-1 13,1 0 0 4,0 0-2-17,0 0 2 0,0 4 0 13,0-4 0 11,0 0 2-24,0 0-2 0,0 0 3 0,-3 17-2 13,3 18 8 0,0 28 7-13,0 24-16 22,0 9 6-22,0 10-5 0,4 9 4 11,10 12-2-9,-2 8 0 11,3 17-3-10,3 6 2 11,1 7-1-14,-1 4 1 16,3 9 2-16,-1-6 1 11,3 3-2-8,-4-4-2 9,4-6 6-8,-5-8-4 9,-4-20 1-12,-2-17-3 11,-4-28 2 11,-5-7-1-21,0-8-1-1,-3-2 0-1,0-16 0 11,0-7 1-8,0-11-2 12,0-3 1-15,0-5 1 14,0-1-3-13,0-9 1 12,-6 2 0-10,3-4 0 10,-2-4 0-12,5-7 0 13,0-8 0-12,-5 2 1 14,5-4 0-16,0 0-1 13,0 0-1-13,0 0 0 20,0 0 1-20,0 0 1 14,0 0 1-14,0 0-2 13,0 0 2-12,0 0-1 12,0 0 1-13,0 0-1 15,26 0-1-15,16 0 0 22,0 0 1-21,4 0 0-1,6 0-1 10,3 8 2 6,3 3-1-16,2-7 3 3,4-2-2 11,3-2 1-14,4 0-3 14,6 0 1 2,5 0 0-16,7 0-1 0,4 0 3 13,9-6-2-8,1-5 2 7,4-1-1-11,-1 5 1 12,-5-5-2 11,8 12 6-23,2 0 0-1,2 0-1 0,0 0 2 12,-3 0-8-10,-4 0 0 13,-6 0 2-15,0-4-2 12,2-2 0-9,1 4 0 9,0 2 1-9,-3 0 1 8,-3 0 1-6,-3-5 0 5,-2 5 2-6,-4-7-2 7,-2 7 4-8,1 0-4 12,2 0 2-14,-2-5-4 13,2 3 2-13,-3-1-3 12,5-6 0-10,-7 4 2 11,1 5-2-13,-3 0 1 10,-1 0 0-7,3 0 9 10,-8 0-1-13,-10 0 3 14,-4 5-9-15,-5-5 0 22,0 6-3-21,1-6 0-1,3 0-2 14,4 0 1-14,1 0 1 16,5 0 0-16,0 0 0 11,-1-6 1-8,-3 1-1 12,-2-1 0-14,-6 0 0 9,-4 4 0 4,-8-9-1-13,-5 5 0 1,-2-4 1 21,-9 3-1-23,-4-5 1 0,-3 4 0 12,-6-3-2 0,-1-1 2-11,-3 7 0 12,-8 3 0-13,-4 2-2 24,-2 0 3-24,0 0-2 0,0 0 1 10,0 0 0 5,0-20-6-15,0-9 4 13,-11-18 1-12,-13-21 1 14,2-12 0-14,3-18 0 23,-2-17 0-24,-3-36 2 0,0-20-1 3,-7-19 0 8,-1-23 0-8,-1-6 0 10,6-14-2-9,-1-7 1 9,8-7 0-12,-1 11-1 28,3 15 3-29,7 10-3 0,-2 23 3 0,7 23-3 12,6 40 1-8,0 48 0 10,0 39-2-13,0 25 1 11,0 9 0 0,0 4-9-12,14 0-52 15,22 48-64-15,12 26-105 13,-29-25-7-13,1 3-241 24</inkml:trace>
    </iact:actionData>
  </iact:action>
  <iact:action type="add" startTime="7134">
    <iact:property name="dataType"/>
    <iact:actionData xml:id="d2">
      <inkml:trace xmlns:inkml="http://www.w3.org/2003/InkML" xml:id="stk2" contextRef="#ctx0" brushRef="#br0">31182 14975 542 0,'0'0'42'2,"0"0"-22"20,0 0 25-22,0 0 7 0,-73-178 8 10,-31 129 9 13,-33 8-25-23,-35 22 22 0,-33 19-14 9,-21 24 11 6,-22 61-17-14,-20 47-7 17,-17 39-1-17,-9 31 7-1,2 7 1 18,22 2-8-17,35-6-12 1,40-11-1 37,48-2-6-37,53-2-4-2,53 13 1 0,41 17 4 0,83 28 9 3,106 32-8 10,95 1-3-10,87 9-11 11,59-19 1-13,52-30 18 14,34-50-16-15,16-52-8 13,5-62-1-12,-30-63 5 10,-43-33-6 5,-31-89 0-16,-42-53-10 4,-37-48 10 8,-63-44 2-9,-66-51-2 9,-76-31 1 4,-80-41-1-14,-69-4 2-2,-57 14-2 15,-107 46-1-15,-67 55-6 13,-63 56 1-11,-44 48-4 13,-39 41-55-15,-25 33-55 12,-3 25-36 10,269 62-168-17,20 19-286-5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59:2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2">
    <iact:property name="dataType"/>
    <iact:actionData xml:id="d0">
      <inkml:trace xmlns:inkml="http://www.w3.org/2003/InkML" xml:id="stk0" contextRef="#ctx0" brushRef="#br0">1981 8008 269 0,'0'0'141'2,"0"0"-67"-2,0 0-13 12,0 0 7-11,0 0 5 20,0 0-7-20,0 0 2-1,0 0 8 12,-13-74-42-12,-35 62 65 11,-15-3-1 8,-16 15-48-18,-16 0-8-1,-15 0-13 9,-17 15-7 17,-10 21-3-26,-9 12 5 0,9 3-6 13,13 13-8-13,7 15 4 4,18 15 1 5,4 22 5 6,15 18 11-14,12 22-5 12,19 14-2-13,12 8-6 17,10 10-6-17,15 9 13 13,12 14-5-12,0 10 0 11,27 4-10-9,42-1-7 11,24-14 2-13,28-23 0 15,45-22 0-16,50-38 3 22,51-31 0-22,61-38-6 0,32-58 2 14,24-55-1-14,-10-101-2 15,-28-72-1-14,-45-39-3 12,-67-26 3-11,-60-16-2 8,-80-5 0-6,-74-19 2 6,-27-4 0 15,-100 2 0-24,-49 15-3-1,-40 36 1 2,-29 35 0 14,-43 45-9-16,-17 45-22 18,-6 49-29-18,15 43-53 23,202 74-61-23,28 39-202 0</inkml:trace>
    </iact:actionData>
  </iact:action>
  <iact:action type="add" startTime="3000">
    <iact:property name="dataType"/>
    <iact:actionData xml:id="d1">
      <inkml:trace xmlns:inkml="http://www.w3.org/2003/InkML" xml:id="stk1" contextRef="#ctx0" brushRef="#br0">17559 15430 330 0,'0'0'41'25,"0"0"-23"-25,0 0 59 2,0 0-18-2,0 0-13 12,0 0 30-1,0 0-1-9,0-25 19 19,-17 19 14-21,-8 1-55 0,-2-1-5 16,-6 0-15-16,-2 1-3 13,-3 3-5-12,-7-1-4 11,-5 3-4 10,-2-3 8-21,-1-1 3-1,-2-3-13 2,-3-1 0 11,-6-6-7-13,-3 0 4 14,-5 1 1-11,-4 0-2 9,-3 2-3-9,-6-3-2 7,-1 5 2 3,-7 1-5-12,3 0 1 13,-1 0-3-13,-2 0 0 13,7 4-1-14,0 4 4 13,2 0 2-11,-3 0 5 21,6 0 0-23,-1 4-1 0,-3 8 4 11,-1 0-6 2,2 1 2-12,-4-7-5 2,-1 0 2 9,-2 0-1-8,-2-5-3 11,-12-1 0-15,-1 4-2 12,-4-4 3-9,2 2-4 21,-2 4 1-24,4-1 0 0,-3-1 4 28,-2-2-1-28,-1-2 0 1,-3 0-1-1,-4 0-3 13,7 0 2-11,-7 0-2 13,6 0 6-15,0 0-5 12,-5 0 1 2,1 0 0-14,0 0 2 3,-2 0 0 9,-1-11-4-8,-4-8 4 8,-8-3-3-10,-2 0 2 10,-3 6-3 1,3 4 0-13,1 5-2 24,1 3 2-24,-8 4 1 0,-1 0 7 15,-3 0-1-15,7 0-4 14,3 0 1-13,6 0-2 13,3 0 2-14,5 0-4 13,1 0 1-12,6 0 1 22,3 8 0-23,5 7 1 0,-5 4 1 13,-3 0 11-12,-9 0-3 13,1 1-3-14,-3-1-6 12,1-8 0-8,-1-1-3 7,-4-4 0-8,-5-2 0 10,-4 0 1-9,3 1-1 10,2 5 0-14,5-10 0 14,6 0 1-13,-2 0 1 13,3 0 0-14,-1 0-2 14,1 0 2-13,6 0-2 19,-6-15 0-20,-7 3 0 3,-10 8 4 8,-10 4-4-7,-4 0 0 8,-5 0 3-8,-9 0-2 9,-3 11 4-13,-13 13 1 12,2 1-2-1,0-1 1-9,3 3-1 19,2 1-2-20,8-1 1-1,4-3 2 14,-5-1 1-14,2-6-4 11,-11-5 4 3,-6-9-2-13,0-3-4 2,-1 0-2 10,1 0 2-10,3-3 2 12,-6-18-1-15,17-4 2 16,6-2 0-15,7-6-1 12,7 4 1-13,-1 1-2 13,13 3 1-11,5 2-1 13,-12 4 3-15,5 4-3 23,-2-1 1-23,8 3-1 1,12 1-2 12,7 3 2-13,10 4-1 14,0 0 1-13,6 1 0 11,8 4-1-9,3 0 1 12,8 0 1-15,3 0-1 23,8 0 3-23,2 0-3 0,-1 0 2 25,6 4-3-24,4-4 0-1,2 2 0 12,12-2 3-12,14 0-3 11,5 3 0-8,9 0 0 22,-3 4 2-25,0 5 3 1,-8-1-1 11,-1-1 7-11,4 2-6 8,-2-1-1-6,1-3-4 10,4-5 0 2,-4-1 0-15,6-2 0 15,-1 3 2-14,2-3-2 11,-1 7 0-10,3-3 0 19,-3 8 0-21,-8 1 0 0,0 0 1 14,-2 4-1-13,10 0 0 11,-1-1 0-11,5 0 0 11,-3-2 0-10,5 2 0 20,-2-5-1-22,2-1 0 0,-4 2-2 14,-1 4 3-11,-2-2-1 10,1-1 1-12,3 4 0 9,5-3 2 4,5 0-2-13,3 1 0 13,1-1 1-13,0-2-1 27,0 2 0-28,0 5 0 0,0 8 0 0,0 2 0 22,0-1-1-22,0-1 2 0,0-8-1 13,0 3 0-11,0 5 0 11,0 1 0-12,0 6-1 21,0 0 1-22,0 8 1 2,1 9-1 9,9 14 0 4,3 15 0-15,2 11 1 12,-4-5-2-10,5 0 3 19,-1-7-4-21,-2-2 2 0,-2-9 0 14,2-2 0-13,-6 3 3 13,4-9-5-13,-9-3 4 12,-2-2-1-12,0-2-1 9,0-5-1 4,0 7 0-12,-13 1 1 23,3 0 2-25,-5-4-1 0,2-12-2 0,2-1 2 10,1-5 0 4,7 0-1-13,-4 11 0 13,6 14 0-13,1 21 0 14,0 16 1-15,0 2-1 13,0-8 1-11,0-16 0 19,0-14 0-21,0-5 0 0,0-11-1 12,0-9 2 2,0-4-1-13,0-13-1 2,0-4 0 12,0 3 0-15,0-9-1 14,0 3 0-14,-5-6 2 15,5-5-2-14,0 0 4 12,0 0-5-11,0 0 4 18,0 0-2-20,0 0 0 13,0 0 1-12,0 0-1 11,0 0 2-12,0 0-1 13,0 7 4-12,0-3 0 23,0 9-1-24,0 1-2 0,0 3-1 13,0-12-1-12,0-5 0 10,0 0 0 2,0 0 0-12,6 0-2 12,14 0 1-13,7 0 2 22,12-5-2-22,-5-7 2 0,5 7-1 13,8 3 0-10,4 2 0 12,5 0 0-15,9 0 1 14,-6 0 0-14,6 0 1 11,3 0-2-6,1 0 1 16,14 0-2-21,3 5 1 0,9 4 0 14,6-4-1-13,2-5 4 10,7 0-6-7,2 5 6 11,-4 7-3-15,-2 7 2 14,-9 0-1-13,-6 5 0 10,-1-7 0 2,4 4 0-12,11 2 1 21,-4-4-3-22,8-5 1 0,-6 3-1 13,0-8 1-13,1-1-3 13,8 4 1-9,0-7 2 10,4 1 0-14,-3 2 0 13,0 3 0-12,-2-5 2 12,-2 1-4-11,1-7 4 21,-3 7-1-23,0-7 1 0,-1 5-2 13,-3-3 0-12,-4 8 2 11,4-3 0 1,-2-2-2-12,6 2 5 20,3 0-5-21,-4-2 1 0,-1 6-1 13,-5-3 0-12,-6 4 0 9,3 4 1 14,-3-2-1-24,3-3 2 0,0 1-2 10,1-5 2-9,-7-2-2 11,-1-2 0-10,-1-1 3 21,-3 0-2-22,-4 6 1-1,-3 1-2 9,0-3 4 4,-3 2-3-13,3 4 0 21,0-11-1-20,-1 5 2-1,4 0-1 15,-1-6-1-15,7 0 2 15,-3 5 0-14,3 1 0 12,5 0-2-13,9-4 1 12,-5 0-1 10,-5 1-1-21,-2-3-2-1,-8 0 3 3,3 0-1 10,-1 0 2-11,2 0-2 13,6 0-1-15,0 0 2 14,1 0 0-12,4 0 0 12,-2 0 0-14,2-7 0 12,0-5 1-1,-2-1 1-10,-1 8-2 12,-6-1 2-11,3 0 0 12,-3 6-2-14,4-6 0 23,-5 4-1-22,2-4 2-1,0 1 1 13,-2 1-1-12,3-4-1 14,8 8 1-15,-5 0 2 16,-3 0-2-16,-1 0-1 14,-7 0 8-13,0 17 0 13,-3-3 0-14,2-1-7 16,5-1 5-16,-2-1-6 21,2-3 2-21,2-3 0 0,-3 1-2 14,4 0 1-13,-2-2-1 13,2-4 1-12,-1 7 1 11,-2-4-2-12,-3 2 2 9,3 0-2 2,0-5 0-10,1 0 3 21,0 0-3-22,-3 0 0-1,1 0 0 10,2 0 2-9,2 0-2 12,6 0 0-10,-1 0 1 13,-4 0 3-16,6 0-4 14,-8 0-3-14,-6 7 2 12,-5 0 0-9,3 3 0 17,-1 2-1-20,7-7 2 11,2 3-1-11,1 3 2 11,-3-8-2-7,1-3 2 17,-5 0-2-21,0 0 1 0,0 0 0 14,1 0 1-12,-1 0 1 11,2-14-2-12,2 1 1 15,-2-4-1-16,4 5 1 9,-4-8 0 18,-3 9-1-27,-2-8 0 0,0 7 0 0,0-1 0 13,0 2 1-10,3 5 1 11,0-2-2-14,1-3 2 11,-4 7-4 4,-1-8 2-15,-5 4 0 12,0 1-2-11,-1-3 1 20,3 3 0-21,1 1-2 0,-1-6 2 13,4 4 2 0,4 3-2-13,-5 0 2 3,2-2-1 10,-1 0 1 1,-4-5-2-13,3 7 1 19,-7-7 0-20,-3 10 0 0,-2-3 1 16,-6 0-2-16,2-2 5 15,-4 3-5-15,-3-2 2 14,1 4-2-14,-1-3 2 21,-1-2-1-20,-6 2 0-1,-6 5 0 13,-3 0 0-11,-8-2 1 11,-4 2-1-11,1 0 1 9,-9-3-2-6,-1 0 0 5,-1 3 1 3,8-6-1-13,8 1 0 14,11-1 1-14,9 0 0 21,9 4 0-21,-1-3 2 0,0-1-3 11,-6 6 3 4,-8-6-4-15,3 6 1 14,-15-5 0-12,-4 2 0 21,-8 3 1-22,-8 0 0-1,-8 0-1 3,-4 0 1 10,-3 0 2-13,0 0-2 11,0 0-2 10,0 0-1-21,0-2 1 0,0 2-1 14,0-3 2-14,3-8-4 14,4-9 5-13,-4-3 0 9,1-19-2 4,-4-1 2-13,0-7-1 12,0-3 0-12,0-14-1 24,8 2 1-24,-5-7 0-1,-1-12 0 3,5-24-2 9,1-14-1-2,2-13 6-10,6 3-4 13,-2 9 1-11,-2 20 0 20,4 16 0-22,-6 8 1 0,-2 2-3 11,1 8 3 2,-5-4 0-13,2-13 0 14,-6-6 0-13,0-11 0 21,0-13 0-22,0 1 0 0,0 8 0 12,0 26 0-9,0 25 0 10,0 32 0-12,0 12-1 9,0 12 1 13,0 0 2-22,0-12-2-1,0-7 1 9,0-12-1-4,0-3 0 7,-6-9 0-12,-1 0 0 13,-3-6 0 13,6-1-2-26,-6 2 2 0,1 0 3 0,2 5-2 10,-5-6-2 4,3-10 1-13,1 1 0 12,-2 0 0-12,4 16 0 13,3 15-1-14,-1 14 1 14,4 4 0-13,0 7 1 21,0 0-1-21,-1-2 0-1,-3 4-1 13,4-2-28-12,0 2-52 10,0 0-58 10,0 0-60-21,0 0-163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0:10:50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24">
    <iact:property name="dataType"/>
    <iact:actionData xml:id="d0">
      <inkml:trace xmlns:inkml="http://www.w3.org/2003/InkML" xml:id="stk0" contextRef="#ctx0" brushRef="#br0">14553 5412 561 0,'0'0'289'6,"0"0"-149"-1,0 0-12 3,0 0-22-2,0 0-51 2,0 0-8 0,0 0 6 0,13-35-9 0,-53 22 23-2,-23-1-8 3,-5 4-2-2,-23 8-18 1,-12 2 3-2,-10 0-2 2,-4 0-9 0,8 22-15 0,12-1 0 0,2 5 3 0,13 3-2 0,8 4-7 1,0 6 3-3,11 2 6 3,5 2-2-1,-1 3-1-1,8 4 0-1,5 8-8 4,6-3 6-5,8 8-3 4,5 4-3 5,6 5-1-13,2 0 3 8,7-2-2 0,-2 1-1-5,12 1-1 6,2 4-1-2,0-2 9 5,0 5-8-12,21 3-1 8,7-1 4-5,5-1-6 5,1-1 1-1,4-7-2 1,6-12 1-5,5 0-3 11,12-2 0-13,12-1 0 7,9 6 0-5,15-3 0 10,6-2 0-13,7-3 0 9,10-3 0-2,4-6 0-4,3-5 0 6,-3-5 0 4,-7-8 0-13,3-13 0 7,-6-4 0-3,6-11 0 6,-1 0 0-6,-4-2 0 1,-5-34 0 0,0-16 0 4,-4-18 0-3,-3-19 0 3,1-17 0-7,-13-25 0 7,-5-28 0-3,-23-21 0 7,-23-24 0-13,-29-3 0 9,-11 7 0-2,-45 20 0 3,-40 22 0-10,-25 34 0 6,-7 22-3 1,-8 29 3 2,-11 19-4-6,4 14-29 6,-11 27-45 0,-1 13-65-4,12 0-95-3,96 38-98 9,8 4-550-4</inkml:trace>
    </iact:actionData>
  </iact:action>
  <iact:action type="add" startTime="5893">
    <iact:property name="dataType"/>
    <iact:actionData xml:id="d1">
      <inkml:trace xmlns:inkml="http://www.w3.org/2003/InkML" xml:id="stk1" contextRef="#ctx0" brushRef="#br0">10284 8225 423 0,'0'0'211'2,"0"0"-48"6,0 0-16 4,0 0-52-10,0 0-28 8,0 0 47-4,0 0 3 4,-54-96-19-5,-12 73-14 3,-12-2-12 1,-22 1-5-4,-15 2 0 3,-12 5-16 0,-7 1-14 0,-3 15-6-1,-7 1-6 2,4 0 0 13,1 5-7-22,5 24 3 2,10 10 9 8,8 10-9-3,0 7 3 6,9 13 1-12,1 11-11 7,9 5-14 0,7 5 0 0,9 0 0-2,12 5 0 3,11-3 0-5,12 4 0 3,13 2 0 5,11-2 0-10,20 0 0 6,2-6 0 1,12 0 0-1,53 8 0 2,32 4 0-5,44 10 0 3,55 8 0-1,44-5 0-1,36-11 0 4,11-25 0-1,-12-28 0-5,-14-34 0 5,-32-17 0 0,-21-22 0-2,-21-43 0 1,-19-28 0-4,-10-18 0 5,-15-28 0 1,-18-10 0-5,-22-24 0 3,-28-17 0 0,-29-14 0 4,-30-10 0-11,-16 5 0 8,-24 17 0 1,-44 36 0-6,-25 35 0 6,-23 45-4-5,-20 43-104 6,-19 33-44-5,-13 11-83 1,100 38-103-1,5 4-512 64</inkml:trace>
    </iact:actionData>
  </iact:action>
  <iact:action type="add" startTime="7721">
    <iact:property name="dataType"/>
    <iact:actionData xml:id="d2">
      <inkml:trace xmlns:inkml="http://www.w3.org/2003/InkML" xml:id="stk2" contextRef="#ctx0" brushRef="#br0">14869 7723 488 0,'0'0'135'4,"0"0"-14"5,0 0 32-3,0 0-20 2,0 0-37 1,0 0 2-2,-221-74 3-1,114 61-3 2,-18-1-19 2,-24 7-2-4,-18 7-13 4,-9 0-11-4,0 0-1 2,5 21-19-1,13 27-4 0,16 13 0 14,15 24 3-18,25 17-9-3,18 15 4 15,19 20 0-14,22 13 4 9,17 17-8-5,17 27 0 4,9 19-4-4,51 14-16 6,55 1-3-6,43-23 0 9,50-25 0-13,52-27 0 8,38-40 0 5,34-48 0-13,20-59 0 7,-17-39 0-3,-31-93 0 3,-47-48 0 1,-59-45 0-5,-57-37 0 7,-57-38 0-4,-61-26 0-3,-18-5 0 6,-89 29 0-3,-49 49 0 9,-43 69-19-15,-47 68-46 12,-23 64-43-12,-18 46-86 8,163 39-127-6,22 32-334 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0:59:2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6">
    <iact:property name="dataType"/>
    <iact:actionData xml:id="d0">
      <inkml:trace xmlns:inkml="http://www.w3.org/2003/InkML" xml:id="stk0" contextRef="#ctx0" brushRef="#br0">242 11966 626 0,'0'0'209'11,"0"0"-80"-10,0 0-25 10,0 0-31-9,0 0-11 19,0 0 10-21,0 0-20 10,70 6-11-9,-30-6 29 17,9 0-6-18,19 0-8 11,12 0-11-11,10 0-8 19,17 0-3-19,12 0-3 21,12 0-13-21,9 0 0 1,5 0 5 12,3 0-5-13,2 0-13 6,-1 0 4 18,1 0-2-24,-5 0 4 0,0-3 7 15,2-2-6-14,2-4-2 9,9 4 2-6,5-6-1 7,-1 0-5 14,-11-1-2-24,0 0-4-1,-15 0 6 0,-2 5-2 13,-2 1 7-9,-13 6 6 11,1 0-8-15,-4 0 1 10,-9 0-4 5,5 0 0-15,-7 0 0 3,0 0 0 9,-5-3 0 3,0 0 2-15,-3-2 1 2,1-1 0 10,2-5-1 3,7-8-3-15,2 0 4 4,3-5-6 9,-2 2 2-11,-4 8-4 10,-4 8 5-9,4 6-1 10,-9 0 0-10,0 0-5 12,-4 0 0-15,2 0 0 11,2 0 0 12,5 0 0-23,3 4 0 0,-2 2 0 3,-8-5 0 10,-15-1 0-13,-12 0 0 10,-14 0 0 15,-16 0 0-25,-7 0 0 0,-10 0 0 12,-10-1 0-12,-4-3 0 11,-7 4 0-8,0 0-15 9,0 0-66 8,-11-8-49-20,-36-3-77 0,16 5 12 13,2 6-237-13</inkml:trace>
    </iact:actionData>
  </iact:action>
  <iact:action type="add" startTime="2186">
    <iact:property name="dataType"/>
    <iact:actionData xml:id="d1">
      <inkml:trace xmlns:inkml="http://www.w3.org/2003/InkML" xml:id="stk1" contextRef="#ctx0" brushRef="#br0">14834 14517 468 0,'0'0'487'3,"0"0"-409"10,0 0 27-12,0 0-13 14,0 0-49-15,190-67 2 14,-101 54 28-13,14 2-3 11,21 6 2 8,10 5 2-19,3 0-17-1,3 0-6 13,-16 9-12-12,-16 14-3 13,-15-4-4-14,-35-5-15 21,-24-6 4-21,-23-5-8 0,-8-3-10 12,-3 0-3 9,0-14-6-21,-27-51-4 0,-36-35 9 13,-26-22 1-12,-17-5 0 13,-14 4 0-14,-6 8 0 15,-6 15 0-14,21 24-2 9,15 20 1 4,30 26-2-13,26 20-7 2,13 10 9 12,9 7 1-15,12 46 7 16,6 33-6-15,0 29 4 12,19 31-5-13,23 23 3 13,3 14 0-10,6 4 4 18,-2-7 0-21,-2-18 0 0,-10-28-1 11,-13-30-4 4,-9-35 4-15,-8-31-6 12,-3-19 1-11,3-19-1 22,-5 0-2-23,8 0-2 0,5-28-7 14,6-24-1-13,2-27 11 13,5-19-2-14,-2-17-1 13,0-22 0-11,3-22-4 20,-5-13 1-22,-3-11-1 0,-10 5-1 15,-4 22 6-14,-7 24 2 11,0 42 0-9,0 38 1 8,0 25-1-7,0 27-2 9,-13 0-1-2,-36 39 4-10,-19 31 5 12,-16 19-3-13,0 16 1 15,-2 8 14-14,10-7-2 20,9-8-4-20,7-13-8-1,10-13-2 10,7-12-1-7,12-13 0 10,6-12-1-10,11-10-3 12,9-5-18-15,5 0-33 12,0-1-55-9,19 5-67 10,-2-17-95-13,5-5-299 22</inkml:trace>
    </iact:actionData>
  </iact:action>
  <iact:action type="add" startTime="3892">
    <iact:property name="dataType"/>
    <iact:actionData xml:id="d2">
      <inkml:trace xmlns:inkml="http://www.w3.org/2003/InkML" xml:id="stk2" contextRef="#ctx0" brushRef="#br0">33012 12264 83 0,'0'0'78'12,"0"0"-60"-12,0 0-18 13,0 0 74 8,0 0 14-20,0 0 14-1,0 0 19 11,52 41-7-10,-52-29-43 13,0 2-10-14,-17-7 12 20,-9-1 0-20,-10-2-17 12,-9-4-6-12,-16 0-8 19,-12 0 2-17,-9 0-6-1,-13-16-9 12,-9 3 2-13,-2-1-1 13,-9-3 4-10,-10-2-3 9,-11 3-8-10,-14 0 9 14,-8 5-8-16,-3 1-17 14,-11 1 2-14,-7 9 10 10,-11 0 0 15,-11 0 7-24,-3 0 1-1,1 0-11 3,-5-19-6 10,0-8 6-13,-9-9-5 14,-8 0 0-3,-9-5-2-11,-3 3 0 13,3 11-9-11,6 5 4 14,15 6-1-16,12 2 10 22,19-1 4-20,12 5 0-2,12 3-2 12,11 0-6-12,5 4 7 13,-1 3-3-12,4 0 1 15,-11-7-3-16,-2-2 0 15,2-4-8-14,-1-10-2 12,-8 6-1-12,5-10 1 11,-11 6-1-10,4 2 0 21,6 6 6-23,0 1-4 0,1 6 4 13,8 1-3-10,-1 2 1 10,0 1 4-12,2-5-1 12,-12-1-3-1,-8-1-3-9,-10-1 5-2,-4 10-6 9,-3 0-2 4,-7 0 0-14,5 0 1 26,-1 12 2-24,2 7-1-2,3 3 1 0,7 0 1 10,-2-1 2 3,11-4-3-11,-5-7 4 12,-6-1-3-14,-2 1 2 15,-11 2-4-15,-4-5-3 12,-10 3 3-8,-1-8-2 9,-4-2 1-13,7 0 1 21,5 0-1-20,3 3 2 1,13-3 0 11,3 2 0-12,0 2 3 12,-4-2-2-10,-11-2-1 11,-7 0-1-14,-2 0-1 15,-7 0-3-15,1 0 3 15,-7 2 1-15,2 4 0 12,10-3 0 3,5 0 1-13,7 3 0-2,-6-3 0 13,-5 1 3 5,-8-1-2-18,-4 0-1 1,-4 6-2 14,0-4-1-14,0 2 1 14,-4 5 0-15,9-1 1 17,-1 0 0-16,16 3 2 13,1-4 4-14,1 1 0 3,-4-1-1 14,-6-1-1-16,-1 2-4 14,3 3-1-14,5 3-1 12,7 4-1-13,13 1 3 14,24 3-1-13,13 3 2 11,21-4-1-8,11 3 0 11,19 3 1-15,13 0 0 13,11-2 0-12,20-1 0 10,11 1 0-7,7-4 0 8,6 0-1-11,5 2 5 12,1-6-5-11,5 3 0 23,9 4 1-25,1 2 1 0,0 17 1 10,0 11-3 3,0 11 2-11,24 11-1 0,2 12-1 12,7 17 0-12,-1 25 0 12,1 9 2-13,-1 11-1 15,-5 3 0-15,1-3 2 12,-2 3-3-13,-12 8 4 13,-2 9-4-10,-2 7 1 10,-10 0 1-13,0-2-2 14,0-5 1 7,0-14 1-20,0-10 3-1,-12-10-4 3,-3-5 3 13,0-7-3-16,-5-6 0 14,3-12 3-14,-1-7-1 14,-2-6 1-12,5 0-1 12,5-2-1-14,0 2 4 11,3 0 2 2,3 2-6-11,-1-4 4 10,1 2-4-11,4-10 3 21,-1-6-5-22,1-8 2 0,0-13 1 11,-3-2-1 7,3 4-1-17,-3-4-1-1,0-1 0 12,-2-5 2 1,3-5-1-12,-1 4-1 2,3-2 0 10,0 8 0-10,0-2 0 12,0 4 0-15,0 5 1 29,0 6 0-29,0 11 0 0,0 15-2 0,0 2 2 22,0 1-1-21,0-7 0-1,0 2 0 12,0-8 0-9,0-11 1 13,0-14-1-16,0-16 1 16,0-15-1-16,0-10 0 12,0-7-1-11,0-7 2 11,0-5-2-10,0 0-1 12,0 0-1-13,3 0 2 12,-3 0 1 7,0 0 0-18,0 0 0-2,2 0 4 12,-2 0-3-12,11 6 2 13,-3 7 0-13,8-1-3 21,4 7-2-20,5-9 2-1,0-1-1 15,7-4 1-14,6 0 0 16,1-5-1-16,9 0-1 2,4 0 0 10,0 0 2-9,6 0 1 20,-3 0 0-23,0 0-2-1,2 0 2 13,5 0 0-12,7 0 0 11,7 0 0-11,10 0 0 11,3 0-1-10,8 0 1 22,2 10-1-24,-2 6 0 0,-2-3 1 11,-1 10 2-7,-1 6-1 6,6-5 2 4,1 2-4-13,2-8 0 14,-1-6-3-15,-1-10 1 13,-2-2 0-12,-4 0-3 21,-2 0 5-21,-5 0 0-1,2 0-1 12,-4 0 3-11,-6-2-4 13,-3-10 3-14,-4 1-2 14,-4 4 1-13,-1-13 0 14,-6 5-1-15,0 0 2 23,-9-1-1-23,-6 3 0 0,-3-5 2 16,-4 5-2-16,-4 1 0 13,2 3 0-11,0-6 0 12,2 3 0-13,5 0 0 11,10-3 0-10,6 6 3 8,1-11-3 4,5 9 0-14,2-1 3 14,1 10-2-13,6-3 2 20,5 5-2-20,5 0 0-1,1 0 1 12,3 0 0-9,-6-6-2 12,-1 6 1-15,-2 0 2 14,-8 0-2-13,6 0 0 12,1 0-1-12,0 0 0 12,5 0 1-13,-1 0-1 24,2 0 0-23,0 0 2-1,-1 0-2 14,2 0 2-14,5 0-1 13,3 0 0-11,1 0-1 13,2 0 2-15,0 0-1 11,3 0 1 13,2 0-1-23,-2 0 0 0,0 0 1 0,0 0 2 23,2 0-3-22,7 6 2-2,-1 1-2 12,-1 5-1-12,-4-1 0 14,-3-3-2-12,-2 4 0 12,-4-3 2-14,6-1-2 14,-1 4 3-13,3-7-2 14,1-5 1-15,1 0 0 15,-7 0 0-15,2 0 0 15,-2 0 1-15,2 0-1 15,-6 0 2-13,2 0 0 19,-4 0-1-21,-3 0 0 0,-2 0 0 13,-9 2-1-12,4 5 1 12,-5-2 1-10,0 0-1 12,6 1-1-15,0-2 1 9,4 0 0 6,1 1-1-14,5 2 0 20,-3-2-2-20,1 0 2-1,-1 9-3 9,3-2 3-7,-4 1 0 24,11 3 0-25,-2-1-1-1,1-11 2 5,-4-4-1 10,1 0 0-15,-5 0 0 15,-1 0 0-15,-4 0 1 21,-6 0 1-21,-3 5-2 0,-3-2 0 11,-8 0 1 4,1-3 0-15,-5 0 0 21,2 0-1-20,-2 0 1 0,-3 0-1 11,0 0 1-11,-1 0-1 11,-2 0 0-9,2 0 1 18,-1 0-1-21,-8-3 2 0,-3 0 0 14,-1-2-2-13,-6 1 0 14,4-6 0-15,2 5 0 13,6 5-1-3,3-5-2-9,4-2 2 14,2 7 2-14,6 0-2 12,1-4 2-13,-3 4 2 22,5 0-3-20,-2 0 3-1,1 0-2 11,3-6 0-12,1 4-1 12,-2-2 0 3,-6 3 2-15,2 1-1 3,-4 0 2 11,0-6-3-13,-4 6 1 10,-2 0-1 14,0 0 1-24,-4 0 2-1,-1 0-2 0,0 0 3 13,7 0-4-1,9 0 5-11,5 0-4 2,3-6 1 9,8 6-1 2,1-6 1-13,-1 6 1 21,3-2-3-22,-3 2 0 0,-1 0 0 16,5 0 0-16,-4 0 0 14,1 0 0-14,1-6 0 11,-4 1 0-10,2 0 0 11,-6-9 0-9,3 8 0 12,-3 0 0-15,6 1 0 15,3 5 0-14,3 0 0 12,1 0 0-13,4 0 0 23,-8 0 0-23,1 0 0 1,-1 0 0 11,-4 0 0-9,-3 0 0 10,-3 0 0-10,-8 0 0 11,-6 5 0-14,-6 1 0 14,-7-6 0-13,-6 4 0 11,-8-4 0-9,-6 0 0 9,-4 0 0 8,-7 0 0-19,6 0 0-1,-5 0 0 13,3 0 0-12,-2 0 0 11,-4 0 0-11,9 0 0 11,-7 0 0 11,6 0 0-23,1 0 0 2,-3 0 0-2,3 0 0 15,-3 0 0-15,3 0 0 12,7 0 0 1,6-4 0-13,-1 4 0 13,7 0 0-12,2-6 0 20,4 6 0-21,10 0 0 0,3 0 0 12,1 0 0 2,3 0 0-14,-6-5 0 3,-2 0 0 10,-4 2 0 10,-3-3 0-20,-5 1 0-3,1 0 0 0,-5 5 0 13,6-7 0-11,0 7 0 10,11 0 0-9,5-4 0 12,5 4 0-15,4-6 0 15,8 4 0-15,6 2 0 13,7-5 0-11,7 5 0 9,2 0 0-7,9 0 0 7,1 0 0 3,-1 0 0-13,-1 0 0 13,1 0 0-13,-9 0 0 1,-6-17 0 12,0 8 0-11,-1 4 0 11,1 5 0-13,-2 0 0 12,-9 0 0-11,-13 0 0 11,-9 5 0-12,-9 1 0 12,0-3 0 8,0 0 0-21,3-3 0 0,-3 0 0 3,7 0 0 13,3 0 0-16,2 0 0 15,2 7 0-15,-1 0 0 14,-5-2 0-13,-2 3 0 12,-4 3 0-11,-4-6 0 8,-11 0 0 4,-5 1 0-13,-3 2 0 23,4 3 0-24,2-5 0 0,-4 1 0 3,4 5 0 10,-6-4 0-9,-5 3 0 18,-2-5 0-22,-2-6 0 0,4 6 0 10,-3-1 0 11,1-3 0-21,1 8 0 1,-1-10 0 11,1 7 0-10,-1-2 0 11,0-5 0-12,-2 0 0 20,-1 0 0-21,10 0 0 0,6 0 0 15,5 0 0-14,-6 0 0 13,-12-12 0-13,-6 8 0 11,-12-4 0-10,1 3 0 15,-3-1 0-17,-2-8-16 15,0 3 2-15,6-10 6 12,-3-8 0-8,5-19 0 8,-3-17 7-11,1-21 1 12,2-18 0-11,-9-16 0 13,-4-22-2-15,0-28 0 13,0-8 2-12,0-10 0 22,0-6 0-23,0-7 0 1,0-1-1 9,-4-12 0 5,-7 2 1-15,4-2 0 14,-6 3-2-14,-3-2 1 22,-3-4 0-22,-1 2-2 0,-1 1 3 13,2 6 4-11,4 24-1 12,4 19-3-14,2 20 1 14,8 22-1-13,-2 8 0 14,3 3 0-15,0-1 0 11,0 1 2 13,0 3-1-24,-3 1-1 1,-4 7 1-1,-6 6 0 13,-2 7 0-11,1 3-2 12,-3 5 1-11,4 5 0 11,-2 7 1-14,-1 4-1 14,2 10-1-13,-6-2 1 10,3-4 2-7,-8-12-1 10,-1-8-1-14,7-5-1 16,0 0 1-16,1 3-1 13,4 3 1-9,-2 4 0 9,4 4 1-13,-1 6 1 14,0 5-2-14,1-1 0 13,2 8 1-11,-3-9-1 21,-2 5 0-23,-2 6 0 0,-3 1 0 12,6 16-1 3,1 7 1-12,3 11 0-3,7 11 2 13,1 5-2-10,2 0 0 12,0 0 1-15,0 0-1 13,0 0 2-11,0 0-2 13,0 0 2-15,0 2-1 11,0 21-2 3,0 12-17-14,0 3-54 20,0 1-66-19,0-9-1-1,0-11-64 11,0-19-90-9,0 0-372 11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06:27.0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446">
    <iact:property name="dataType"/>
    <iact:actionData xml:id="d0">
      <inkml:trace xmlns:inkml="http://www.w3.org/2003/InkML" xml:id="stk0" contextRef="#ctx0" brushRef="#br0">9000 17757 712 0,'0'0'123'5,"0"0"2"2,0 0-17-2,0 0-37 1,0 0-22 3,0 0 20-1,0 0-4 0,189 3 18-2,-97-11-3 3,24 1-4-2,29 0-17 2,24 2-7-4,22 0-9 3,6-1-1 0,-2-2-18 0,-3 8 5 3,-8 0 2-7,-6 0-5 4,-3 0 3 0,-14 0-2-1,-3 2-4 1,-9 10-7 0,-18-11 1 0,-22 5-6-3,-23-3-1 3,-31 4-7 0,-24-7 3 0,-14 7 0-2,-14-7-3 2,-3 0 0-2,0 5-2 3,-24-2-1-3,-58 1-2 3,-55 0 1-2,-57-4-1 1,-35 0 2-1,-29-6 1 1,-3-18-1 1,9 0 2-2,20 12-1 0,25 12 2 0,24 0 1 3,30 0-4-4,30 20-1 1,28 3-1 0,27-4-2 2,26-2 2-2,15-7-1-1,18-6 2 5,9 2 0-1,5 1-4-6,58 5-2 3,41 5 4-1,44-13 3 2,29 3 0 0,15-7 0-2,2 0-1 2,-9 0-2 0,-17 0 2 0,-20 0 0-1,-17 0 1 1,-31 0 4 0,-24 0 3 0,-23 0 0-3,-24 0 2 4,-16 0 0-2,-13 0-3 0,0 0-4-1,-40 0-2 4,-72 0 2-3,-60 0-1 3,-43-11 6-7,-11-6-7 6,8 4 0-1,25 1 0-2,30 8 0 3,36 4 0-2,34 0 0 2,37 0 0-2,18 0 0 0,34 0 0 0,4 10-54 1,26 14-71 0,34 11-90-2,-15-15-98 2,-18 10-291 0</inkml:trace>
    </iact:actionData>
  </iact:action>
  <iact:action type="add" startTime="33623">
    <iact:property name="dataType"/>
    <iact:actionData xml:id="d1">
      <inkml:trace xmlns:inkml="http://www.w3.org/2003/InkML" xml:id="stk1" contextRef="#ctx0" brushRef="#br0">20814 11671 59 0,'0'0'22'5,"0"0"18"3,0 0-39-2,0 0 2 2,0 0 21-1,0 0 1 2,0 0 91-4,0 0-73 5,-77 69 27-3,77-68-33 1,-2 3-6-2,2-4 16 2,0 2-20-1,0 2 1 2,-4-2 8-1,4-2 17-2,0 4-3 2,0-4-11 0,0 0 16 1,0 1 11-5,0-1 13 5,0 0-5-1,0 0-2 0,0 0 1-3,0 0 4 4,0 0-3 0,0 0 1-4,0 0-15 3,0 0-26 0,0 0-10 0,0 0-6-3,0 0 3 4,0 0 2 0,0 0 11-2,0 0 10-1,13 0-7 2,5 0 0 1,3-17-3-2,-1 4-14-1,2-10-3 2,-2 6-1 3,8 0-4-5,-2-5 2 0,-2 5 5 1,0 1-3 0,1-1-5 2,2 0-1 1,1-2 1-3,-1-2-5-1,3 5-2 3,-2-7 5-4,6 3-1 2,-6-6 1 3,7-1-3-3,-3 4 1 1,2 3-1-3,-3-3 0 5,6 3 1-3,-5-3-1-2,2 0-5 4,3-2 1-2,-3-2-1 1,-2 3 2-1,-3 5-1 2,-3-1 0-2,-2 1-2 3,2 0 1-6,0-3 2 7,8-4-3-6,0-3 2 7,4-4-1-11,-1-1 0 7,2 5-1 0,-2-2 1 2,-6 0 0-4,-1 4-1 1,-2 0 0 2,2-1-1-3,-2-4 1 0,-1 4 0 3,-1-5-1-1,4 1 0 0,0-4 0-2,-1-3 1 2,-6 4 0 0,4-1-3 0,-3 7 3-1,-8-2-1 0,4 4 1 0,-1 1-1 1,-5 6 1 0,3-6 0-2,0 9 0 4,4-6 0-2,-4 3 0 0,5 1 0-3,-1 2 0 3,0-4 0 0,2-1-1-2,0 0 0 1,2-2 1 2,2 2 1-2,-5 0 1 2,-5 9-2-3,-4 3 0 1,-9 8-1 4,2 2 1-6,-6-1 5 2,0 1-5 1,0 0 1-1,0 0 1-1,0 0 0 2,0 0-1 1,0 0 2-2,0 0-3 0,0 0 11 1,-33 0-11 2,-5 0 7-5,-14 3-3 2,-1 14-2 2,-5 3 0-1,-7-1-1 0,3 4 0-3,5 0 0 4,0-3 0-1,9-2 0 1,4-2-1-4,6-7 0 3,8-1 0 1,13-2-2-2,9-3 2 0,8-3-2-2,0 0 3 3,0 0-1 0,0 0 0-1,0 0 0 1,0 0 1 1,0 0-1-3,0 0 0 4,0 0-2-6,0 0 0 4,0 0-3 0,0 0 5 0,21 0-1-1,27 0 0 3,22 0 1-2,8-14-2-3,2-8-1 5,-1 1 2-3,-15-2 0 2,-9 7 2-3,-13 2-1 0,-14 6 1 2,-12 4 4 0,-12 0-5-2,0 1 4 2,-1 0 0 2,0 1 0-6,-3-1-1 2,0 3 0 2,0-2 0 1,0 2-3-2,0 0 0-1,0 0 0 3,0 0 0-2,0 0 0 1,0 10 0-2,-14 31 0 5,-14 11 0-6,-2 6 0 6,-2-1 0-7,2 3 0 4,-2-4 0-1,3-10 0 2,8-12 0-2,6-11 0 0,9-15 0 2,2-3 0-2,2-5 0 0,2 0 0 1,0 0 0-2,0 9-40 4,0 10-68-6,-14 3-144 5,10-10-57-1,-9-2-241 1</inkml:trace>
    </iact:actionData>
  </iact:action>
  <iact:action type="add" startTime="36026">
    <iact:property name="dataType"/>
    <iact:actionData xml:id="d2">
      <inkml:trace xmlns:inkml="http://www.w3.org/2003/InkML" xml:id="stk2" contextRef="#ctx0" brushRef="#br0">22769 9925 467 0,'0'0'157'6,"0"0"18"1,0 0-37-3,0 0-46 5,0 0-18 0,0 0-17-2,0 0 9-1,0 3-16 3,0-3 7-2,0 0 1 2,0 0-8-4,0 0-9 3,0 0-1 0,16 0 16 0,3-8-19-2,1-6 8 2,-3 4-9 0,5-4 2 0,0-3-11-1,2 1-2 0,0-3-8 1,4 3 1 0,-1-5 0-2,-3 6-5 2,0 1 2 0,1 0-4 3,2-1 6-8,-3 0-5 7,4-1-1-2,-1 0 3 2,-3-1-8-7,-3 4 4 5,4-1-2 0,-4 2 1-1,1 0 1 1,-1-5-1-2,0 3-2 5,-3 1-2-5,3-4 0 3,3 4-1-3,2-7-3 5,-4 3 1-5,1 1 1-3,-6 3-2 6,3-4 5-2,-2 4-6 3,-1-1 2-5,8-5-2 5,-1 3 2-5,0-3-1 6,0-2 0-8,3 1 0 6,0-3 1-1,1 3 1-1,-1 1 1 0,1-2 4 0,-3 5-3 3,-1-3-5-1,5-2 0-1,-3 2 0-5,1-1 0 8,1-6 0-3,-1 3 0-1,4-2 0-2,-7 0 0 3,0 2 0 0,-3 7 0-3,-2 1 0 6,-1 0 0-2,0-4 0-2,3 0 0-1,3-5 0-1,5-4 0 3,0 1 0 2,-1 0 0-1,-4 6 0-5,-1-6 0 7,4 4 0-5,-3-6 0 4,3 2 0-8,1 0 0 9,-8 2 0-5,6-2 0-1,0-2 0 4,2-5 0 2,-1 5 0-5,2-1 0-1,-2 0 0 4,3 2 0-3,-6 1 0 5,-3 2 0-8,6-2 0 7,-3 0 0-2,0-4 0-1,7 1 0 0,-3-3 0-1,-1-3 0 3,-1 1 0-1,-3 1 0-2,4 3 0 2,-3 0 0 1,0 4 0-2,0 0 0-1,-2 4 0 2,-6 8 0 1,-2 0 0-1,-1 2 0-4,-1-1 0 7,0 3 0-6,3-5 0 7,1 1 0-10,5-8 0 7,0 0 0-2,0 4 0 2,-3 4 0-3,-2 1 0 2,-2 2 0 0,4-1 0 0,5-3 0-3,1-3 0 4,8-12 0 1,8-5 0-5,6-8 0 3,9-10 0 0,3-3 0 0,1-6 0-1,4 3 0-1,-15 8 0 3,-6 13 0 0,-11 12 0-3,3 8 0 0,0-5 0 3,4-3 0-2,8-7 0 0,-1 1 0 0,0-3 0 2,5-2 0 0,2-3 0-3,-3 0 0-1,6-3 0 4,5 4 0-2,-5-4 0 1,5-3 0-1,4-4 0 2,3-1 0-3,0-2 0 5,-4 6 0-7,-6 4 0 7,-9 9 0-6,-16 8 0 4,-14 10 0-5,-8 11 0 5,-8 5 0-1,-2-3 0-1,0-2 0 0,0 4 0 0,0-2 0 2,0 4 0-2,0 0 0-1,0 0 0 2,0 0 0-1,0 0 0 2,0 0 0-3,0 0 0 2,0 0 0 0,0 0 0 0,0 0 0-2,0 0 0 3,0 0 0-1,0 0 0 1,0 0 0-5,0 0 0 4,-5 0-60 1,-34 33-72-1,11-6-126-1,-10 23-165 1</inkml:trace>
    </iact:actionData>
  </iact:action>
  <iact:action type="remove" startTime="39172">
    <iact:property name="style" value="instant"/>
    <iact:actionData xml:id="d3" ref="#d2"/>
  </iact:action>
  <iact:action type="add" startTime="39179">
    <iact:property name="dataType" value="strokeEraser"/>
    <iact:actionData xml:id="d4">
      <inkml:trace xmlns:inkml="http://www.w3.org/2003/InkML" xml:id="stk3" contextRef="#ctx0" brushRef="#br1">30525 11660 515 0,'0'0'206'11,"0"0"-74"-11,0 0-5 9,0 0-47-1,0 0-32-2,0 0-22 2,15-10-26 0,-15 10-3-2,0 0-51 2,-4 10-165 0</inkml:trace>
    </iact:actionData>
  </iact:action>
  <iact:action type="add" startTime="41965">
    <iact:property name="dataType"/>
    <iact:actionData xml:id="d5">
      <inkml:trace xmlns:inkml="http://www.w3.org/2003/InkML" xml:id="stk4" contextRef="#ctx0" brushRef="#br0">22409 9958 323 0,'0'0'133'3,"0"0"-18"5,0 0-8 0,0 0-2 0,0 0-9-2,0 0-20 2,0 6-22-1,0-6-9 2,0 0-10-3,7 0-11 2,2 0 2 0,6 0 16 0,1-3-15-2,8-13 6 2,3-4-1 0,4 4-10-1,-5 0 4 0,0 0 4 1,1-1-6-1,-5 0-4 1,4 4-12 0,2-3 12-1,0-1-6 2,4 1 4 1,2-3-6-6,-5-3-2 4,6 2 0-1,-8 1-1 1,1 3 0-2,-4 2-4 4,-3-2 7-3,3 2-7 1,-4-2 3-2,8-1-2 1,-3 4 3 2,2-6 7-1,1 2-2-3,-1-2-10 3,1-4 4 0,-4 3-4 0,0-3-3-1,-3 5 2 0,-2-5-1 2,-1 1-2-1,-1 1 0-3,6-2 0 3,-5 2 0 0,3-4 1 0,-3 6-3 0,-1-1 5-1,0 1-2 0,-1 4 0 3,-2-2-1-5,-1 0 1 4,2 3 2-3,3-3-1 3,-1-6 6-4,6 0-3 5,1 0 2-3,-3 0 1 1,0-4-2-1,3 0 2 1,-1 0-6 0,-2-4-1-2,-1 7 0 1,-1 2-1 1,0-1 1-1,2 5 0 1,-3-2 3-2,1 4 5 3,-5 2 9-2,4-2-7 2,0-4 2-4,2-2-11 4,5-2 5-1,1-9-7 0,1 1 2-2,1-1 0 1,-1-1-2 2,-1 2 0-2,3-1 3 2,0 2-2-2,-1 2-1 2,-1-4 1-2,4 3 0-2,-5 0 2 2,6-2 0 2,-2-2-2 0,2 4 2-5,3-2-2 6,-5 5 2-3,1 1-1 2,-4 5 5-5,1 2-5 6,-1-1 4-4,-3 1-4 5,0 0-1-7,-3-2 1 4,4 1-2-1,-3 1 1 1,0 0 0 1,1 2 1-3,-2 0 4 3,3 1 0-3,-2 3 0 1,-2-4 4 1,6 1 0 0,-5-1-6 0,3 0 5-3,-3 0-8 5,4-3 5-2,-1 1-5 0,-3 2 1-2,3 1 0 1,-3-1 2 2,3-4 1 4,3-1 0-13,6 0-1 7,-1-2-3 3,-1 0 0-3,2 5 0-1,-2-4 4 2,1 0-3 2,2 0 0-5,1-4-2 2,6 4 2 1,1-4-1 0,2 2 0 1,-6 1 2-4,0 1-3 2,-2 1 6 1,-3 3-1 1,1 0 1-3,0-3-2 2,1 0 3 1,-4 1-5-2,2-6 2 0,5 1-3-1,-7 2 0 2,7-8-1 1,-1 1 1 1,-3 7 1-4,-6 1-1 3,1 5 2-3,-3-1-1 4,3 0 4-5,1-6 0 1,4-3-2 2,-6 1-3-1,7-6 1 1,-1 3-2-1,-6 3 2 2,8-2 0-4,-5 6-1 4,-5-2 2-2,1 0-3 1,-4 6 4 0,-2 0 2-1,6-9 0 0,7-4-1 1,1-8 0-1,7-7 0 1,-2-2-4 2,-2 3-1-4,-7 9 2-2,-4 7 1 5,-3 5-3-2,-3 1 0 2,0 1 1-4,3-4 0 6,7-5 0-6,6-4 1 4,-2-7-1-3,4 2 1 4,-5 2-4-5,-3 4 2 5,-4 2-1-5,1 6 1 4,-1-1 0-2,-6 3 0 1,7-2 0-3,-1-6 0 3,4-8 0 1,2 0-1-1,-5 6 0-2,-1 4 1 1,-6 9 2 1,-3 3-2 1,-2 7 0-4,2-3 1 5,0-1 2-4,1-3 1 3,5-6 0-4,2-8 2 4,5-1-5-1,6-3 2 0,0-1-2-3,8-6-1 4,0-8 1-1,2 2 0-1,-5 6 0 1,-7 6 2-1,-1 11-1 2,0 4 5-1,-4 3-2-4,3-3 1 5,1-1-2-2,0-1-1 2,6-2 0-4,-1-3-3 5,-1-6 0-3,4 0 0 2,-2 3 0-2,-5 6 0-2,-5 3 0 5,1 2 0-3,-3 0 0 0,4-6 0-1,0 4 0 3,-3-12 0 0,8-7 0-3,-2-13 0 1,3 2 0 3,-5 0 0-4,-2 4 0-1,-7 9 0 5,4 6 0-3,-6 5 0 1,1 6 0-2,1 2 0 4,-6 2 0-5,3 1 0 6,3 0 0-8,7-8 0 7,3-10 0-2,6-9 0 1,-1-6 0-3,-5 6 0-1,1-4 0 4,-4 10 0-1,3 4 0 1,-1 1 0-4,-1 1 0 5,3 0 0-5,5-5 0 1,2-5 0 2,0 0 0 1,-5 1 0-1,-2 7 0-2,-6 12 0 2,-3-2 0 0,4 5 0 0,0-6 0-3,2-12 0 4,12-4 0 0,-5-7 0-1,1 1 0-3,-1-3 0 3,-9 3 0 1,1 5 0-2,-10 9 0 2,-3 10 0-4,-1 6 0 3,0-1 0 1,4 0 0-5,1-3 0 5,-1 1 0-1,3 3 0 0,-5 0 0-1,4 0 0 0,-6 2 0 0,3 4 0 3,1-1 0-3,0 1 0 0,4-5 0 0,5 1 0 0,1-7 0 0,9-2 0 1,-1-8 0 1,3-1 0-1,4-9 0-3,0 3 0 2,-4 0 0 5,-6 2 0-8,-5 10 0 7,-9 5 0-7,5 1 0 4,-6 6 0 0,-2-2 0-1,-3 2 0 0,4-2 0 0,-3 2 0 3,9-10 0-6,3-2 0 5,2-2 0-1,-3 0 0-1,1-3 0 0,-4 7 0 1,-4 2 0 0,-1 7 0 0,-6 2 0-1,0 2 0 1,0-1 0 0,3-1 0-1,4-2 0-2,-5-2 0 5,-4 4 0-3,-3 5 0 0,-6 8 0 0,-3 3 0 1,0-3 0-1,0 3 0 2,0 0 0-4,0 0 0 3,0 0 0 0,0 0 0 1,0 0 0-3,0 0 0 1,0 0 0 1,0 0 0 0,0 0 0-1,0 0 0 0,0 0 0 3,0 0 0-4,0 0 0 1,0 0 0 0,0 0 0 1,0 0 0 1,0 0 0-4,0 0 0 4,0 0 0-2,0 0 0 2,0 0 0-4,0 0 0 3,0 0 0 0,0 0 0 0,0 0 0-2,0 0 0 2,0 0 0 0,0 0 0 1,0 0 0-2,0 0 0-1,0 0 0 4,0 0 0-3,0 0 0-2,0 0 0 3,0 0 0 0,0 0 0 0,0-2 0-1,0 2 0 0,0 0 0 2,0 0 0 0,0 0 0-5,0 0 0 4,0 0 0 0,0-7 0 0,0-9 0-2,5-8 0 3,11-3 0-1,-1 5 0-1,1 8 0 3,-1 0 0-5,0 4 0 3,0-2 0 1,1 5 0-2,-4 1 0 1,-6 0 0-1,-3 1 0-1,-3 5 0 0,0 0 0 2,0 0 0 0,0 0 0 1,0 0 0-4,0 0 0 3,0 0 0 0,0 0 0 1,0 0 0-3,0 0 0 1,0 0 0 1,0 0 0 0,0 0 0 0,0 0 0-2,0 0 0 3,0 0 0-2,0-2 0-1,0-2 0 2,0 4 0 0,0-2 0 0,0 2 0-2,0 0 0 3,0 0-7-1,0 0 5-1,0 0 0-1,0 0 1 1,0 0-2 2,0 0-1-1,0 0 4-2,0 0-7 2,0 0 2 0,0 0 0 0,-3-5 1 1,-21-4 4-3,-7 2 1 3,-6-3 1-2,-2 8-1-1,2 2 2 3,2 0-2-1,2 0 3 1,14 0-1-4,6 0-2 5,10 0 3-6,3 8 0 5,0 12 4-4,24 4-5 3,25 3-3 1,2-5 5-1,4-11-5-2,-7-11 0 2,-4 0-5 0,-7-4 5-1,-9-23-8 2,-11-6 7-3,-7 1-8 3,-10 1 9-2,0 2-6-1,-22 4 4 2,-30 7 2 0,-10 4 1 0,-8 14 3-2,2 0 2 4,3 5-2-2,11 30 1-1,18 9 6-2,13 6-11 3,23 9 0 2,0 7 0-5,34-1 0 4,34-7 0-4,14-17 0 4,5-22 0 0,5-19 0-3,-2-5 0 0,-10-50 0 5,-23-10 0-6,-19-12 0 2,-24 0 0 0,-14 4 0 1,0 4 0 1,-17 12 0-3,-35 11 0 3,-13 15 0-1,-13 12 0 5,-9 16 0-12,5 3 0 9,7 17 0-5,9 29 0 3,15 12 0-2,19 2 0 2,18-3 0 0,14-7 0 1,0-4 0-4,8-10 0 2,37-6 0 2,13-11 0-1,7-10 0-3,-3-9 0 5,-3 0 0-4,-13-15 0 3,-15-15 0-4,-13-9 0 6,-10-7 0-6,-8 0 0 5,0-6 0-5,-18 2 0 3,-24 10 0-1,-6 5 0 1,-6 13 0-1,3 13 0 1,3 9 0 1,10 0 0-3,12 0 0 1,10 9 0 2,16 15 0 0,0 5 0-4,20 7 0 1,35-3 0 3,14-10 0-1,13-19 0 1,-6-4 0-4,-8-10 0 4,-18-28 0-2,-17 0 0 3,-13-1 0-7,-15 3 0 5,-5 9 0 1,0 0 0-2,-39 8 0 0,-16 8 0 1,-14 11 0 1,-5 0 0-2,8 22 0-1,15 21 0 3,23 10 0 1,14 1 0-4,14 2 0 2,0-8 0-1,46-4 0 1,18-12 0 1,9-14 0-7,5-18 0 8,-1 0 0-3,-12-43 0 4,-17-5 0-7,-18-7 0 5,-20 3 0-3,-10 10 0 2,0 2 0-3,-27 7 0 5,-34 6 0-3,-26 14 0 0,-12 13 0 2,-4 0 0-2,11 26 0 0,19 24 0 0,28 6 0 0,27-3 0 1,18-7 0 1,0-7 0-2,24-6 0-1,33-12 0 3,17-12 0-2,9-9 0 2,0 0 0-4,-9-38 0 3,-17-12 0-1,-17 0 0 1,-22 4 0 0,-18 8 0-1,0 3 0 1,-32 5 0 0,-36 13 0 0,-21 17 0-3,-4 0 0 4,4 34 0-1,20 14 0-2,23-4 0 1,24-6 0 3,22-10 0-3,0 2 0-1,43-3 0 3,33-4 0-2,21-14 0 1,1-9 0-3,-11 0 0 3,-18-15 0 1,-15-16 0 0,-27 7 0-3,-18 5 0 2,-9 3 0-1,0 1 0 2,-31-4 0-2,-17 9 0 0,-7 4 0 2,0 6 0-3,16 0 0 0,5 0 0 2,17 8 0 0,0 19 0-1,12 9 0 0,5 8-33 2,0-4-203-2,0-28-113 1,0-7-207-2</inkml:trace>
    </iact:actionData>
  </iact:action>
  <iact:action type="remove" startTime="48836">
    <iact:property name="style" value="instant"/>
    <iact:actionData xml:id="d6" ref="#d5"/>
  </iact:action>
  <iact:action type="add" startTime="48840">
    <iact:property name="dataType" value="strokeEraser"/>
    <iact:actionData xml:id="d7">
      <inkml:trace xmlns:inkml="http://www.w3.org/2003/InkML" xml:id="stk5" contextRef="#ctx0" brushRef="#br1">30365 11427 627 0,'0'0'118'7,"0"0"10"-2,0 0-88 4,0 0-40-3,0 0-6 2,0 0-57-1,7 2-84 2,-14-2-201-3</inkml:trace>
    </iact:actionData>
  </iact:action>
  <iact:action type="add" startTime="51596">
    <iact:property name="dataType"/>
    <iact:actionData xml:id="d8">
      <inkml:trace xmlns:inkml="http://www.w3.org/2003/InkML" xml:id="stk6" contextRef="#ctx0" brushRef="#br0">22651 9972 369 0,'0'0'141'6,"0"0"-25"1,0 0-14-1,0 0-45 3,0 0 19-1,0 0-30 0,0 0 7-3,60-66-24 5,-44 53 26-4,-5-3-22 4,0-1-6-3,6-2 5-1,-3-3-14 2,2 3 2 0,-4 0-3-2,4 2-2 1,-2 3 5 2,-1 4-4-1,-1-4 14-1,0 0-5-1,-1 3-2 3,9-2 4-2,-5-4-8 0,2 1-1 1,-4 2 2-1,2 0-6 1,0-2-2-2,-1 0-2 4,5-1 1-3,-3 1-1 4,-1 0-2-7,1-1 6 3,1 0-7 2,-2 2 3 0,1-2-1-3,-1 0 2 0,4 1-1 3,-2-1 1 1,2-4-3-4,1 2-6 0,0-4 2 2,-2 7 1 1,-2-1 0-3,-2 1-2 2,4 0 9 0,-2 0-6-1,2-1-1 0,-2 0 2 0,0 1-3 0,4-1 0 4,-1-2 1-6,2 2 1 2,1-6-3 0,5 0 3 3,1 2-3-3,-2-1 5-2,0 0-3 4,4 0-2-1,-3-4 2-2,1 0-1 2,-1 0 0 2,-2-1-2-5,1 0 7 1,0 1-5 3,-2 0 3-2,-1 2-5 3,2-3 3-5,1-4-2 5,-2-2-2-3,0 1 1 1,0 1-1-3,-2-3 1 4,2-2 2-3,-1 3 2 2,2-3 0-1,-2 4 1 0,-3-1-4 3,5-3 0-4,-4 1 2 0,0 3-2 3,0-5 0 0,-1 4 0-1,3 1-2-3,5-7 0 3,-4 9-2 0,-2-1 2 1,1 12-1-4,-7 4 2 5,-1 1 0-4,3 0 8 4,1 1-1-5,0-6 2 3,13 0-7-1,-4-6 1 1,1 2-5-2,0 0 4 2,-3 0 1 0,-2 2 1-1,5-1 1-1,-3-5 0 3,5-1-3 0,-1-3-3-2,-5 4 7-2,-1 3-6 3,-1 2 3 0,-1-3-1 1,0 3 4-2,-1-2 2 2,4-1-7-1,-1 4 2 1,-1-7-1-3,5 1-1-1,-3-2 0 4,2 0-3-2,-3 2 3-1,4 4-4 2,2-1 3 1,0 0-2-2,5-3 2-1,-3-1-2 2,-1-2 0 0,-1 0 0 1,-2 5 2-4,-4 4-1 4,0-1 2-1,1-2-1-1,2-5-2-1,0 2 0 3,3-6 1-2,2-3-1 3,-5 1 1-5,-2 0 1 2,1 5 0 2,-4 3-2-2,-2 2 1 0,5-3 1 0,-1-3-1 2,0 0 4-1,2-3-3-3,-2-1 0 2,3 5 0 4,4-9-1-5,2-1 4-1,-2 1-3 4,2 1-1 0,-15 13-1 0,1 6 2-5,-8 3-2 4,6 1 4 1,2-1-4 0,1 1 0-6,3-2 5 6,5-2-4-1,-1 0 1 0,4-3-1-1,8-8 2 0,-2-3-3 3,-2-3 2-4,2 3 0 1,-6 6 0 0,3 2-1 0,-2 3 0 2,2 0 4-3,-3 1-1 2,-1-1 0 0,1 0 1 0,-3-2 4-1,7-4-6 1,-2 1 0-1,5-1 1 2,1-1-3-4,1-5 2 2,-5 2-3 2,-1 4 5-2,-2 1-5 0,-3 8 4 0,-3 0-3 3,5 5 3-3,0-5 0-1,-7 6-3 3,0-1 2-1,-1-3-2 0,1 3 2-4,-3-3-2 6,0 1-1-2,3 3 1 0,-3-1-1-3,5 0 1 6,-7 1-1-6,4 2 2 4,1-4-1-5,0 0 1 5,4-7-1-2,-1-6 1 1,4-3-1 0,1 2-1-1,-2 0 3 3,1-5-3-5,0 1 0 2,0-3 1 0,-1 5-2 4,-3 0 2-5,-2 4 1-1,2 3 2 4,-3 2-3-1,7-4 0 0,-4 4 0-2,4 1 2 3,-3-4-1-2,7-7 5 3,5-7-7-7,-5-2 0 6,3 0 0-2,-10 9 0 2,5 1 0 0,-11 7 0-5,5 0 0 7,-3 1 0-6,-3 3 0 1,-3 1 0 2,2 3 0 2,0-1 0-4,-2 4 0 0,-2 6 0 3,-1-7 0-2,5-3 0 1,5 1 0 0,-2-11 0 2,4-7 0-4,5 1 0 5,-5 1 0-9,1 4 0 6,-5 9 0-1,2 1 0 1,3-5 0 0,-1-1 0-1,10-3 0 3,-2-4 0-3,9 1 0-2,-6 0 0 2,0 6 0 2,-1-1 0-1,-8 2 0-2,-1 2 0 1,2-2 0 3,-2 0 0-3,0-8 0-1,8 1 0 4,-7-3 0-4,0 0 0 2,-3 1 0-1,-4-1 0-1,9-5 0 3,-2-9 0-1,8 1 0-1,-2 3 0-1,3-5 0 5,-1 10 0-5,-2 2 0-1,3 0 0 5,-7 7 0-4,5-2 0 3,-4 2 0-3,6-5 0 2,-3-4 0 0,5-3 0 2,1-2 0-6,-3 2 0 5,-2 5 0-2,-3 5 0 1,-1 2 0-2,-8 4 0 1,0 6 0 2,0-4 0 0,2-4 0-4,0-2 0 2,5-7 0 3,-1-10 0-4,1 2 0 1,-6 5 0 1,1 3 0-1,-1 16 0 2,-4 3 0-4,-2 4 0 5,2 1 0-3,0-1 0 1,3-4 0-3,3-2 0 6,4-3 0-6,0-4 0 4,8-7 0-4,-3-1 0 4,3 5 0-1,2-2 0 0,1 4 0-1,1-1 0 0,-4 1 0 2,1-1 0-2,-4 4 0 0,4-8 0 2,-1-8 0-4,4-4 0 4,-7-4 0-3,-6 4 0 2,1 6 0 0,-13 7 0 1,3 10 0-4,-8 2 0 5,-2 0 0-3,-1 8 0 0,-7 5 0 0,0 1 0 0,-3 5 0 0,0 0 0 1,3-5 0 0,4-7 0-1,0-5 0 1,7 0 0 0,-6-3 0-3,2 3 0 4,-4 6 0 0,-3 6 0-3,-3-2 0 1,1 5 0 1,-1 2 0-1,4-2 0 1,-1-1 0-2,-3 1 0 4,0-1 0-4,4 0 0 6,-2-1 0-9,5-6 0 4,1-1 0 3,2-3 0 1,0 3 0-9,1-3 0 8,2 1 0-3,3 0 0 0,5-7 0-1,-3 3 0 2,-1-4 0-1,1 2 0 3,-2 5 0-6,-3-3 0 5,-2 4 0-1,-1 5 0 2,-5 0 0-6,5 0 0 5,-7 5 0-2,3-1 0 1,-6 0 0-1,0 4 0-1,3 0 0 3,-3 0 0-2,0 0 0 0,0 0 0 1,0 0 0 0,0 0 0-1,0 0 0 0,0-3 0 0,0 3 0 1,0 0 0 1,0 0 0-4,0 0 0 3,0 0 0 0,0 0 0 0,0 0 0-2,0 0 0 3,0 0 0-2,0 0 0 2,0 0 0-4,0 0 0 3,0 0 0 0,0 0 0 0,0 0 0-1,0 0 0 1,0 0 0 0,0 0 0-1,0 0 0-1,0 0 0 2,0 0 0 0,0 0 0 1,0 0 0-4,0 0 0 3,0 0 0 0,0 0 0 1,0 0 0-4,0 0 0 5,0-3 0-3,0 3 0 1,0 0 0-3,0 0 0 3,0 0 0 1,0 0 0-2,0 0 0 1,0 0 0-2,0 0 0 3,-9 0 0-2,-25 6 0 2,-8 15 0-3,-3 6 0 1,4 4 0 1,8 0 0 0,11-7 0-2,9-2 0 4,13 2 0-2,0 3 0-1,13 4 0 2,39 2 0-1,13-3 0 1,-3-14 0-7,0-11 0 6,-14-5 0 0,-4-21 0-1,-17-38 0 1,-12-21 0-1,-15-5 0 4,0-4-11-7,-13 13 4 2,-29 13 3 4,-6 14 1-2,-10 15 3-1,-4 24-2-2,2 10 5 5,-1 0-1-3,10 37-1 1,14 28 5-3,22 14-6 5,15 0 6-2,0-2 0 0,32-17-3-3,18-11-3 5,8-16 0-4,-3-9 0 2,0-15 0-1,-5-9 0 1,-5-3 0 0,-4-43 0 0,-14-17 0-3,-20-10 0 3,-7-6 0-1,0 10-8 1,-34 7 5-2,-11 16 1 3,-7 19-1-1,-9 16 3 0,2 11 2-2,4 0-1 4,17 30 1-4,14 9 1 4,11-1 0-6,13-3 2 4,0-5-5-1,13-6 0 1,29-5 0 0,13-9 0 0,3-10 0 3,3 0 0-6,-10-37 0 4,-9-12 0-3,-17-6 0 1,-19 4 0 1,-6 7 0-4,-11 3 0 4,-39 11 0 2,-10 13 0-3,-11 17 0-2,5 0 0 6,-2 41 0-5,15 25 0 3,16 14 0-5,19 1 0 4,18-6 0 2,0-18 0-1,19-11 0-4,31-13 0 2,15-14 0 2,7-13 0-1,1-6 0-2,-5-6 0 1,-8-40 0 1,-15-12 0-1,-23-7 0 0,-20-6 0 2,-2 8 0-3,-11 11 0 4,-37 16 0-6,-4 20 0 8,-10 16 0-7,-3 0 0 2,6 46 0 0,9 12 0 1,21 5 0 0,16-3 0-1,13 3 0 0,0-8 0 1,42-6 0 2,18-13 0-3,6-21 0-1,7-15 0 0,-6-5 0 2,-7-47 0 1,-17-21 0-2,-21-12 0 0,-19-3 0 2,-3 4 0-2,-13 11 0-2,-26 20 0 5,-15 20 0-4,5 21 0 5,-13 12 0-7,-2 19 0 3,5 41 0 3,10 17 0-3,20 5 0-1,21-5 0 1,8-12 0 5,0-10 0-8,39-12 0 3,14-9 0 2,7-12 0-3,4-17 0 4,-6-5 0-6,-6-5 0 6,-18-35 0-2,-15-15 0 0,-16-9 0-3,-3-4 0 4,-24-1 0-2,-28 12 0 3,-9 17 0-5,-5 20 0 2,-4 20 0 1,5 4 0 0,8 46 0-2,19 11 0 2,21 3 0 1,17-1 0-1,0-4 0-3,34 1 0 2,27-5 0 2,4-8 0-1,-3-15 0-3,0-15 0 4,-14-14 0-2,-12-3 0 3,-7-23 0-4,-21-28 0 1,-8-10 0 1,0 4 0 2,-21 12 0-5,-17 13 0 1,-6 18 0 3,-7 14 0-1,8 0 0-2,2 12 0 2,14 22 0 2,18 9 0-4,9-7 0-1,3 0 0 4,45-5 0 2,7-9 0-6,7-11 0 0,-3-11 0 3,-9 0 0 2,-11-33 0-2,-10-30 0-3,-24-8 0 5,-5 0 0-3,-5 8 0 1,-38 14 0-2,-9 13 0 0,-10 19 0 3,0 15 0-1,4 2 0-1,9 0 0 0,15 19 0 2,16 0 0-3,15-2 0 0,3 2 0 3,10 3 0-2,39 2 0 3,17-2 0-5,-5-11 0 4,-13-5 0-1,-11-6 0-1,-19 0 0-1,-5 0 0 4,-11 0 0-5,-2 0 0 3,0 0 0-1,0 0 0 1,0 0 0 0,0 0 0 0,-18 0 0-1,-19 0-59-1,-11 0-147 3,29-3-125-2,6 0-409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18:2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72">
    <iact:property name="dataType"/>
    <iact:actionData xml:id="d0">
      <inkml:trace xmlns:inkml="http://www.w3.org/2003/InkML" xml:id="stk0" contextRef="#ctx0" brushRef="#br0">15359 8160 827 0,'0'0'121'4,"0"0"23"5,0 0-55-2,0 0-19 0,0 0-8 0,165 16-6 1,-99-16-1 1,4 0-11-3,-3-9 13 1,-1 2-21 1,-1 3 4 0,-10 4-1-2,-13 0-11 2,-14 0-2 0,-11 0 6 0,-14 0-14-1,-3 0-13 1,0-4-5 0,0-11-2-1,-15-22-7 1,-29-19 9-2,-8-24 0 3,-13-12 0 1,-1-12-5-7,-13-9 1 7,-10-4-5-2,-2 2 6 0,8 16-8-2,17 26-14 5,17 28 4-1,22 24 8-7,11 21 9 2,11 0 3 3,5 32 1 0,0 42 3 1,0 28 9-3,12 21 8 1,19 18 5 3,20 16-9-3,4 16-5-1,3 0-4 3,3-8-1-1,-13-23 4 0,-12-32-3-3,-12-39 8 4,-11-31 0-2,-5-25-1 2,-5-15-10-4,7-15-4 5,3-57-6-4,1-48 5 1,7-45-1-1,2-23-4 6,-5-21-5-3,-4-7 2-3,-7 11 3 0,-7 28-6-1,0 45 3 4,0 55-2-1,0 44 1-2,-13 33 5 1,-13 28 5 1,-8 56 1 1,-16 37 0-2,-2 18 3 0,1 12 4 1,-1-4-7 1,7-6-1-3,6-16 0 2,8-12-1 0,7-17-50-1,2-21-100 0,22-70-94 0,0-5-201 0</inkml:trace>
    </iact:actionData>
  </iact:action>
  <iact:action type="add" startTime="8669">
    <iact:property name="dataType"/>
    <iact:actionData xml:id="d1">
      <inkml:trace xmlns:inkml="http://www.w3.org/2003/InkML" xml:id="stk1" contextRef="#ctx0" brushRef="#br0">15326 17399 283 0,'0'0'65'6,"0"0"51"2,0 0 30-2,0 0 22 2,0 0-26-1,0 0-20 1,0 0-21-1,-44 55-13 1,44-55-8-1,0 0 0 2,0 0-6-3,7 0-16 2,32-26-15-1,23-18-25 3,12-10 0-5,8-3 3 2,7 1-2 5,-6 8-3 0,-8 16 14-10,-4 6 7 7,-16 9-17-3,-17 15 13 1,-13 2-4-2,-12 0-10 5,-13 0 3-1,0 0-10-4,0 0-8 0,0 0-3 4,0 0-1-1,0 0 0 0,-12 0-5-1,-27-10 2 2,-13-13 2-2,-16-14 2 2,-1-13-2-5,-7-13 2 4,5-6-2 5,-2 4 3-8,7 8-2 8,5 11 2-12,7 12-2 7,19 12-1-1,15 12 0 1,13 7 1-2,4 3 1 1,3 0 0 1,0 0-1-2,0 0 1 2,0 39 0 2,23 25 0-3,5 27 1-1,9 24-3 3,0 24 1-1,2 7 0 0,-2 6 1-3,-1-4-1 5,-3-15 2-4,-6-11-1 3,-5-35 2-3,-9-32-1 1,-7-28 4 1,-5-13 1 0,-1-14-6-3,7 0-1 3,6-41-4 3,5-58-1-2,9-47 5-4,1-49 2 3,2-36-2-2,-5-15 0 3,-11-2-1-4,-7 10 1 5,-7 49-1-4,0 60 0 4,0 64 0-6,0 40-1 5,0 25 2-2,0 0 0 0,-20 38 2 0,-12 39-1 1,-13 29 1 1,1 21-2-2,2 1 3 1,-3 4-3-2,2-10 0 5,7-7 0-6,2-16 3 2,7-20-3 0,6-16-1 1,3-16-1 9,8-4-5-11,7-6-50-5,3-6-48 6,0 0-67 1,0-31-92-4,0 0-195 4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4T23:20:42.75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19">
    <iact:property name="dataType"/>
    <iact:actionData xml:id="d0">
      <inkml:trace xmlns:inkml="http://www.w3.org/2003/InkML" xml:id="stk0" contextRef="#ctx0" brushRef="#br0">15763 3465 25 0,'0'0'70'46,"0"0"10"-46,0 0-2 2,0 0 11-2,0 0-11 0,0 0 8 0,0 0 26 0,0 0 1 0,0-31-32 5,0 31-6 5,0 0-3-4,0 0-4 2,0 0 8-2,0 0 0 2,0 0-13 0,0 0 12-3,0 0-7 3,0 0-14 1,0 14-17 1,0 7-5-4,0 2-5 0,0 2-7 2,0-4 0-3,0-1-5 4,0-1-1 1,0-5-3-2,0-4-1-3,0-2 0 2,0-6 2 2,0-2 2-2,0 0-1 3,0 0-2-4,0 0 4-1,0 0-8 7,0 0 1-6,2 0 4 1,20 0 0-2,7 0 2 5,0 0 6-2,8 0 0-2,2-7-3 1,-3-1 2 0,5-1-4 3,-5 2 1 0,-6 2 4-3,4 2-5 1,2-1 3 3,1 1-4-9,5 1 0 4,-2-3-4 2,2 2 0 1,-2 0-2-1,2 3 0-3,-3-3-3 7,1 0 2-9,1 3 0 3,-7-5 0 4,1 2 0-2,-1-3-2 1,0 4 5-6,-5-1-3 6,4 1-1 0,-2 2 3-2,-3-3-9 1,4 3 0-2,-3 0 0 3,0 0 0-1,1 0 0-3,2-3 0 4,-2 1 0 1,7-2 0-2,-1 3 0-5,1 1 0 6,-5 0 0-1,8 0 0 0,-6 0 0-3,1 0 0 3,3 0 0 1,-8 0 0-1,6 0 0-2,-3 5 0 3,2 0 0-2,-5-2 0 5,-5-1 0-10,-5 3 0 5,2-5 0 3,-3 4 0-3,2-4 0-1,-3 0 0 0,-1 0 0 2,3 0 0 1,-9 0 0 2,5 0 0-8,-11 0 0 4,2 0 0 0,-4 0 0 0,0 0 0 2,-3 0 0 1,0 0 0-7,0 0 0 6,0 0 0-1,0 0 0-1,6-19 0 3,-1-17 0-3,1-5 0-1,-2 5 0 3,2 3 0-1,-3 9 0-4,4 8 0 5,-5 5 0 0,-2 8-34-1,0 3-67-3,9 37-66 5,-2-3-142-3,7 20-548 2</inkml:trace>
    </iact:actionData>
  </iact:action>
  <iact:action type="add" startTime="7104">
    <iact:property name="dataType"/>
    <iact:actionData xml:id="d1">
      <inkml:trace xmlns:inkml="http://www.w3.org/2003/InkML" xml:id="stk1" contextRef="#ctx0" brushRef="#br0">23997 1380 482 0,'0'0'136'4,"0"0"-57"3,0 0 48 0,0 0-34 2,0 0-8-2,0 0 1 2,-155-55-23-3,85 50-2 3,-12 5-19-1,-11 0-3-2,-3 0 9 2,-7 0-6 0,1 23-18-1,9 11 2 1,7 12-3-1,12 10 2 3,10 10 5-3,11 10-2-1,13 12-3 7,12 6 3-8,14 8-4 6,8 7-4-9,6 6 6 6,3 8-11 3,42 6 5-7,21-1-2 3,25-4-4 2,17-17-7 1,15-15-7-6,4-19 1 5,-2-25-1-3,-13-15 3 2,-5-22-1 0,-8-11-1 0,-1-4-1-2,5-48-1 2,-4-23-2 0,-3-28 1 0,-7-27 1-2,-13-13 0 1,-15-4 0 2,-19 5 0-2,-12 17-1 3,-20 10 1-6,-10 16-2 4,0 6 2 0,-24 2-1 0,-31 9-1-1,-16 5 0 3,-18 12 1-3,-7 10-2-2,-14 14 3 4,-5 8-1-1,-12 11 2-5,-2 11-2 6,7 10 4 2,10 1-3-6,12 0 2 4,8 0 1 0,11 7-2-5,7 12 1 4,8 3 0 2,4 6 0-7,7 11 0 5,4 7 2 1,3 16 2 2,9 15 7-8,5 16 3 6,7 11 2 0,11 6 7-5,11 5-9 4,5 7 10 2,0 9 1-1,27 6-6-6,29-5 4 5,24-10-7 1,21-16-1 0,18-20-3-5,18-14-9 6,14-26 6-5,13-24-2 6,6-22-3-7,-2 0-1 3,-4-44-3 1,-12-25 3 0,-15-27-4 1,-18-20 0-3,-25-30-2 1,-29-15-2 4,-27-7 0-7,-28 5 1 4,-10 15-4 3,-20 22-21-4,-39 25-76-1,-27 36-92 1,38 65-124 3,-6 10-440-3</inkml:trace>
    </iact:actionData>
  </iact:action>
  <iact:action type="add" startTime="9738">
    <iact:property name="dataType"/>
    <iact:actionData xml:id="d2">
      <inkml:trace xmlns:inkml="http://www.w3.org/2003/InkML" xml:id="stk2" contextRef="#ctx0" brushRef="#br0">27841 14308 782 0,'0'0'137'5,"0"0"2"4,0 0-31-5,0 0-59 5,0 0 10-1,0 0 8 0,185-118-4-2,-133 80-10 4,6-3-7-4,0-2 1 3,8-13 0-1,9-4-7 0,6-14 2 0,5-11-3-1,3-7-6 0,-4-7-3 0,0 0-12 15,-8 6 7-22,-5 11-10 0,-7 10 2 11,-7 5-1 2,-5 4 0-10,0 1-8 2,-1-1-4 5,-4 1-1-6,-9 2-3 5,-2 12 1-4,-6 7-1 4,-10 5 0 2,0 6 0-6,-7 7 0 4,0 4 0-5,-2 9 0 6,-8 3 1-1,0 0-1-6,-4 4 1 5,0 3-1 1,0 0 2-2,0 0-1 2,0 0 4-2,0 0 8 2,-24 6 2-4,-34 24-6 5,-16 7-3-6,-8-3-1 4,-4 1-4 6,0 4-1-12,4-3-2 12,11-4 2-12,11-4-1 9,12-4 1-8,15-5 0 5,11-7 0 7,16-7 0-10,6-5 1-4,0 0-1 5,0 0-3 2,28 0 0 3,27-19 3-2,17-15 2-5,4-3-1 3,6-5 1 4,3-2-2-8,-2 2 2 6,2-8-2 2,-13 6 0-6,-5 3-1 4,-9 5 0-5,-13 9 0 5,-8 6 1 4,-10 4 0-11,-9 5 1 7,-5 7 0-3,-8 1 0 3,-2 4 4-4,-3 0 7 2,0 0 15 2,0 42 14-3,0 38-41 2,-24 26 0 2,-14 15 0-3,-1 0 0 1,-4-10 0-4,8-9 0 5,1-20 0 1,13-19 0-4,7-20 0 2,7-21 0-3,7-10 0 4,0-10 0 4,0-2 0-11,0 0-12 7,0 0-74-4,0-9-51 9,3-15-85-14,-3 5-99 8,0 6-302 3</inkml:trace>
    </iact:actionData>
  </iact:action>
  <iact:action type="add" startTime="12388">
    <iact:property name="dataType"/>
    <iact:actionData xml:id="d3">
      <inkml:trace xmlns:inkml="http://www.w3.org/2003/InkML" xml:id="stk3" contextRef="#ctx0" brushRef="#br1">15422 5991 425 0,'0'0'409'3,"0"0"-337"5,0 0 44 0,0 0-45 0,0 0-19-3,0 0-8 4,27-24 9 0,-27 24 21-2,0 0 8-1,0 0-1 2,0 0-13 0,7 0 7 1,0 0-28-3,1 12-19 3,-1 10 3-2,5-1 1 1,-7 7-10-2,-2 4-1 2,-3 7-9 0,0 7 0 2,0 6-1-4,0 0 2 7,0-3 3-8,0-5-5 8,0-4 2-13,0-1 2 10,0-6-6-6,0 0 1 5,0-6-3-4,0-8-3 5,0-2 2-3,0-7 0 2,0 0-1-5,0-8-3 4,0-2 2 3,0 0-2-6,0 0-1 2,0 0 0 2,0 0 0 0,0 0 2-2,13 2 0-4,5 1 0 7,9-1-2-1,7-2 0 3,-3 0 2-10,8 0 1 6,-3 0 8-1,6 0-1 2,2 0 2-5,1 0 1 3,1 4 1 5,0 2-15-1,1-4 0-8,6 3 0 4,-5 1 0 4,4 0 0-8,0-2 0 6,-1 3 0-3,-2 1 0 5,3-3 0-7,-1 2 0 2,1-7 0 4,3 4 0-1,3-4 0-3,-4 0 0 2,1 0 0-1,0 0 0-1,3 0 0 5,-1 0 0-8,-2 0 0 7,-7-4 0-1,0 4 0 2,-5-4 0-8,0-2 0 5,-5 6 0-3,2-2 0 5,2 2 0-6,-7 0 0 3,-3 0 0 5,-4 0 0-6,-3 0 0-1,0 0 0 4,-1 0 0 0,-1 0 0-3,5 0 0 2,-1-5 0 1,0-7 0-4,0 4 0 4,-6-1 0-4,-6 5 0 4,-3 1 0 1,-4 0 0-5,-4-3 0 4,-1 3 0-2,0 1 0 1,-3 2 0 0,3-2 0-4,-3 2 0 5,0 0 0-2,0 0 0 1,0 0 0-2,0 0 0 2,0-4 0 3,0 2 0-6,0-12 0 3,7-16 0 1,0-26 0-3,6-23 0 5,-6-11 0-8,0-8 0 4,1 8 0 4,-5 19 0-6,-3 23 0 4,0 24 0-3,0 17 0 1,0 3 0 1,0 4 0-2,0 0 0 2,0 20-108 0,-13 43-140 1,5-22-152-4,8 9-771 4</inkml:trace>
    </iact:actionData>
  </iact:action>
  <iact:action type="add" startTime="14069">
    <iact:property name="dataType"/>
    <iact:actionData xml:id="d4">
      <inkml:trace xmlns:inkml="http://www.w3.org/2003/InkML" xml:id="stk4" contextRef="#ctx0" brushRef="#br1">23729 4540 452 0,'0'0'154'4,"0"0"-49"3,0 0 35 2,-57-156-48-2,9 120 0-2,-10 12-31 3,-6 8-12 0,2 10 10-2,-7 6-15 2,-6 0 0 0,6 6 2 0,-3 28 1 0,2 18-16-2,4 11-10 3,-1 20-4-1,14 11-4 0,5 17-4 10,8 4 2-18,9 0 0 6,13-9 4 8,9-8-3-14,9-4-6 9,0-2-2-2,48-1 5 5,26-5 0-9,17-7 0 4,12-16 0 4,7-23-6-7,3-18 3 5,6-22 0-4,2 0-3 4,3-28-2-2,2-33 0 3,-5-12-1-6,-8-15 0 4,-13-1 1 0,-18-4-1-1,-16 2 1 0,-14 1-3 4,-18 4 3 1,-16-9-2-11,-18 0 1 12,0-3-3-10,-18 2 1 2,-40 0 1 6,-12 5 1-4,-15 15-2 3,-4 10 1-7,-8 13 0 5,-3 14 1 2,-3 11 0-6,3 9 1 5,5 11 5-4,11 3-1 3,5 5 3 3,5 0-1-6,4 0-4 3,3 0 0 1,4 20 6-4,-3 16 0 3,6 11 11 2,3 8 4-5,2 8-8 2,4 7-6 9,0 16-3-14,9 6 0 6,6 6 2-4,5 1 3 4,15-3 5 5,4-5-1-10,12-4 2 7,0 3 4-6,17 2-3 5,34 0 9-4,18-2-9 4,18-11 5-3,14-10-10 2,10-12-8 6,12-11-3-11,14-18 1 6,8-17-3-5,13-11 0 5,-3-13-1 2,0-37 0-8,-15-15 1 5,-22-12 1 2,-11-8-2-6,-19-11-1 4,-18-5 1 6,-17-9-4-11,-22-5-2 8,-17-10 3-9,-14-17 0 7,0-9 2-4,-37 4-1 3,-24 13-2 2,-23 27 3-6,-18 24-3 4,-11 31-2 6,-4 22 0-11,-1 26 1 5,2 4-5 0,9 0-19-4,18 31-29 6,17 7-66-3,67-14-57-1,-1-4-173 4</inkml:trace>
    </iact:actionData>
  </iact:action>
  <iact:action type="add" startTime="16881">
    <iact:property name="dataType"/>
    <iact:actionData xml:id="d5">
      <inkml:trace xmlns:inkml="http://www.w3.org/2003/InkML" xml:id="stk5" contextRef="#ctx0" brushRef="#br1">25645 12860 28 0,'0'0'12'4,"0"0"-10"3,0 0 1 2,0 0-3-3,0 0 0 2,0 0-1 0,0 0 1 2,-64 86-3-5,57-81-4 2,3-2 1 2,0 1-14-1,-2 4 12-2</inkml:trace>
    </iact:actionData>
  </iact:action>
  <iact:action type="add" startTime="17051">
    <iact:property name="dataType"/>
    <iact:actionData xml:id="d6">
      <inkml:trace xmlns:inkml="http://www.w3.org/2003/InkML" xml:id="stk6" contextRef="#ctx0" brushRef="#br1">25645 12860 128 0,'-82'115'31'1,"89"-115"-20"5,4 0 5 1,-2 0-6 1,1 0 14 1,0 0 17-4,4 0-17 4,-2 12 30-1,0 2-12 0,3-1-36-2,-2 4 1 2,-7-1 9 0,-1-2-16 0,1-4-58-2,-6-7-77 2</inkml:trace>
    </iact:actionData>
  </iact:action>
  <iact:action type="add" startTime="17228">
    <iact:property name="dataType"/>
    <iact:actionData xml:id="d7">
      <inkml:trace xmlns:inkml="http://www.w3.org/2003/InkML" xml:id="stk7" contextRef="#ctx0" brushRef="#br1">25729 13161 368 0,'0'0'142'6,"0"0"16"-1,0 0 3 1,0 0-36 2,0 0-32 0,0 0-13-2,16 20-16 2,-16-20-14 0,0 0-12 1,0 0-6-2,0 0 4 0,0-4 5 3,0-17 5-5,-13-6-4 2,-6-5-11 3,-4 1 2-3,-2 3 0 0,5-2-3-2,-4 3-2 5,3 0-11-2,-9-4-1-1,0-6-6 4,-2-8-1-9,-10-1 2 22,-1-5 3-21,-6-4-7-3,1 0 1 9,-1-5 1-4,-1-1 4 4,5 1-4 4,0 3 2-11,3 2-8 11,-1 2 3-7,0 5-4-6,-2 1-1 9,-1 3 0 2,-3 1 0-7,-4-1 1 5,-5 1-2-4,-4-2 0 3,-2 2 0 6,1-6-2-12,-5 3 1 8,0-1 1-6,6-2-1 5,0 4-1 0,6 1 1-1,1 4 1-3,-3-8 0 3,0 5 0-2,-3-3 0 2,-2-4-1 7,4 4 1-13,4 3 0 12,7 4 0-12,5 3 0 10,4 9 0-10,4 0-1 9,7 2 2-8,-4 1-1 6,6-3 0-3,-10-4-3 3,5-2 0-4,-2-6 3 6,-7-4 0-7,1-3-2 5,-1 1 2-3,2 5-1 2,3 3 1 5,2 6-3-9,6 4-1 6,8 3-1-6,6 7 3 7,7 5 0-8,6 10 0 8,0 0 2-8,0 2-1 5,0 0 2 0,0 0 0 1,0 0-1-2,0 0 0 5,0 0 0-12,0 0 0 8,0 0 0-1,0 0 0 8,0 0 3-15,0 0-2 8,0 12 5 0,12 33 1 0,7 11-5 3,1 13 1-8,3-1-3 5,-5 1 2 6,-4-6-1-11,0-6 0 9,-1-7 3-9,1-11 1 8,-8-12-2-8,-1-11 0 9,-2-9-1-9,-3-4-1 4,0 0-1-1,0-3 0 5,0 0-1-4,0 0-1 2,0 0 2-5,0 0-1 3,0 0 1 3,0 0 1-4,0 0-1 3,0 0 0-4,0 0-7 7,0 0-13-4,0 0 4-4,0-20-9 2,0-16 14 4,-3-12 11 2,-15-10-2-10,-3 1 2 11,0-1 0-10,5 5 0 6,5 10 0-6,4 17 0 7,4 9 0-4,3 14 1 9,0 3 3-13,0 0-1 5,0-2 2 2,0-3 2-3,0-1 17-1,17 0-12 5,6 1 7-3,8 2-1 3,5 3 13-6,7 0-1 5,12 0-11-1,4 14 5-1,6 10-7-2,-6 1 5 3,6 0-1 1,-10-1-8 3,-6-3-4-10,-7-9-1 6,-15 0 0 2,-8-5-5-6,-7-4 0 3,-12-1-3 2,0 1-1-2,0 1-23 0,0-1-42 0,0 9-46 0,0 16-75 2,0-11-89-2,0 10-282-1</inkml:trace>
    </iact:actionData>
  </iact:action>
  <iact:action type="add" startTime="33403">
    <iact:property name="dataType"/>
    <iact:actionData xml:id="d8">
      <inkml:trace xmlns:inkml="http://www.w3.org/2003/InkML" xml:id="stk8" contextRef="#ctx0" brushRef="#br2">1449 11597 880 0,'0'0'227'4,"0"0"-135"5,0 0-1-1,0 0-30-3,0 0-39 4,0 0-16-3,0 0 6 3,-13-142 10-3,-9 62 20 3,2-4 6-2,0-9 12 0,3-6-14 0,-1-2-11 0,2 5-11 2,2 7-13-3,2 11-3 2,3 10-5 0,9 13 0 11,0 12 3-19,0 4 6 9,0 9 4-3,4 0 4 3,22 4 1-6,8 9-2 7,5 3-1-3,6 14-1 2,13 0-6-5,10 0-2 4,1 31 5 2,3 11 5 1,-2 2-10-8,-8 2-2 7,-14 2-3-6,-11 0-1 5,-13-2-1 0,-11 2-1-5,-13-1 1 6,0 1-2 0,-16-2-2-7,-26-2-2 4,-8-3 2 5,2-8 2-8,3-2-3 5,9-10 2-3,7-4 1 2,11-7 0-1,13-3 0 2,2-4 0-5,3-3 2 7,0 0-2-4,0 17 3-1,5 9-3 0,35 10-6 2,12 4 3 2,6 0 0-5,0 5-2 4,-2-4 4-2,-7 0 1 0,-9-5 0 1,-12-5 0 1,-17 3 1 0,-11-3-1-5,0 4 1 4,-8 3-1 1,-43 0-1 0,-11 1-2-4,-13-9 2 0,1-8 1 4,2-9-5 0,7-3 2 3,14-10-4-10,13 0-33 4,15 0-28 2,11-4-52 4,12-32-41-9,0-3-49 6,3 20-108-3,25 9-609 3</inkml:trace>
    </iact:actionData>
  </iact:action>
  <iact:action type="add" startTime="34211">
    <iact:property name="dataType"/>
    <iact:actionData xml:id="d9">
      <inkml:trace xmlns:inkml="http://www.w3.org/2003/InkML" xml:id="stk9" contextRef="#ctx0" brushRef="#br2">2414 11616 634 0,'0'0'204'5,"0"0"-105"4,0 0 59-3,0 0-75 3,0 0-15-3,0 0-6 3,-84-176-9-3,72 134-6 3,9 0-4-2,3 7-9 2,0-1-7-2,0 9-3 0,0-2-3 1,0 6 1 3,3 7-13-8,15-1-3 8,3 8-3-3,5 2-2-2,5 4-1-1,7-1-33 3,-2 4-44 3,4 0-77-3,-3 0-35-6,-29 0-89 7,2 0-238 3</inkml:trace>
    </iact:actionData>
  </iact:action>
  <iact:action type="add" startTime="34543">
    <iact:property name="dataType"/>
    <iact:actionData xml:id="d10">
      <inkml:trace xmlns:inkml="http://www.w3.org/2003/InkML" xml:id="stk10" contextRef="#ctx0" brushRef="#br2">3112 11143 504 0,'0'0'230'4,"0"0"-123"4,0 0-8-2,0 0-30 1,0 0 4 2,0 0-13-1,-123 106-16-2,85-61-1 2,1-4-5 1,9-5-1-1,7-2 9 0,7-1-15 0,14-4 2 0,0-10-6 0,5 2-7-1,38-11-4 1,5-7-3-1,-2-3-7 1,-8 0 1-4,-5 0 1 7,-9-5-5-4,-6-20-2 0,-7-8 1 14,-4-5-2-20,-7-8-2-1,0-2 0 9,0 2-12-4,0 13-31 3,0 12-39 1,-11 10-51-2,7 11-52 2,-2 0-223-4</inkml:trace>
    </iact:actionData>
  </iact:action>
  <iact:action type="add" startTime="35019">
    <iact:property name="dataType"/>
    <iact:actionData xml:id="d11">
      <inkml:trace xmlns:inkml="http://www.w3.org/2003/InkML" xml:id="stk11" contextRef="#ctx0" brushRef="#br2">3267 10364 462 0,'0'0'250'2,"0"0"-93"4,0 0-31 2,0 0-81-2,0 0 7 2,0 0 0 0,51 188-9 0,-47-120-3 1,-4 9 6-3,0 11-4 2,0 3 2 2,0-2-5-3,0-2-15-2,3-8-5 3,-3-10-5 0,3-17-3-2,-3-13-1 3,0-15 3-2,0-14 3 4,0-3 3-9,0-7-4 7,0 0-6-1,0 0 0 0,0 0-4-2,2 0-5 2,5-7 0 0,5-20 4 1,3-8 1-1,1-6-4-1,2-12 1-1,0-2-2 2,6-12-2-2,3 4 2 1,1 3-1 4,1 12-2-5,0 11 2-1,-5 11-6 15,0 5-28-20,-3 11-53 6,-2 5-86 0,-19 5-62 3,0 0-320-1</inkml:trace>
    </iact:actionData>
  </iact:action>
  <iact:action type="add" startTime="35521">
    <iact:property name="dataType"/>
    <iact:actionData xml:id="d12">
      <inkml:trace xmlns:inkml="http://www.w3.org/2003/InkML" xml:id="stk12" contextRef="#ctx0" brushRef="#br2">3507 11083 424 0,'0'0'322'2,"0"0"-154"4,0 0-20 2,0 0-64-1,0 0-24 0,0 0 12 1,115 156-14 0,-96-130 0 0,-4-6-24-2,-11-9-15 3,8-3-16-2,-11-3-3 2,6-1-24-3,-1-4-72 2,1 0-47 0,-7 0-168 0,0-9-415 0</inkml:trace>
    </iact:actionData>
  </iact:action>
  <iact:action type="add" startTime="35943">
    <iact:property name="dataType"/>
    <iact:actionData xml:id="d13">
      <inkml:trace xmlns:inkml="http://www.w3.org/2003/InkML" xml:id="stk13" contextRef="#ctx0" brushRef="#br2">3851 11104 293 0,'0'0'265'2,"0"0"-108"2,0 0-37 5,0 0-24-2,0 0-58-1,0 0-5 2,127-89 3 1,-117 63-3-2,-5-1-14 2,-2 3-8-3,-3-4-9 2,0 4-1 0,0 4-2-2,-7 10 0 2,-13 7-7 0,-6 3-4 0,-5 0-3 2,-3 8 15-5,4 19 12 3,7 7-3 0,7 0 26-1,4 2 9 1,12-1 2 5,0-1 7-11,0 2 13 5,12-3-9 2,14-3-12 1,1-7-22-7,3 0-18 3,-2-10-5 5,-5-3-4-1,-4-10-9-6,-3 0-27 2,2 0-47 1,0 0-10 1,-3-26-16 2,0-1-41-3,-15 15-118 2,4 5-260-5</inkml:trace>
    </iact:actionData>
  </iact:action>
  <iact:action type="add" startTime="36366">
    <iact:property name="dataType"/>
    <iact:actionData xml:id="d14">
      <inkml:trace xmlns:inkml="http://www.w3.org/2003/InkML" xml:id="stk14" contextRef="#ctx0" brushRef="#br2">4185 11209 401 0,'0'0'251'4,"0"0"-149"3,0 0 4 2,0 0-41-4,0 0 3 2,0 0 27 2,3-167-54-1,-3 109-8-1,0 6-5 0,0 8 4 7,15 17-12-12,-6 11 12 4,4 10 8 5,-2 6 7-3,11 0-2 0,5 6-29-5,4 26-5 9,-2 13-8-6,3 5-3 2,-5-2-5-2,-5-2-5 1,-2-5-49 10,-4-3-25-17,-11-4-55 9,-5-30-66 4,0 3-286-11</inkml:trace>
    </iact:actionData>
  </iact:action>
  <iact:action type="add" startTime="36931">
    <iact:property name="dataType"/>
    <iact:actionData xml:id="d15">
      <inkml:trace xmlns:inkml="http://www.w3.org/2003/InkML" xml:id="stk15" contextRef="#ctx0" brushRef="#br2">2628 12540 629 0,'0'0'239'3,"0"0"-130"5,0 0 19-2,0 0-77 1,0 0-13-1,-37 154 9 2,32-89 9 0,2 4 5 2,-1 5 9-6,4 5-18 4,0 4-8 0,0-1 4 1,0-1-4-3,0-6-14 1,12-6-12 5,2-18-1-7,9-13-1 1,5-5 4 2,15-6 7 0,20 0-7 2,19-2-10 0,12-11-6-6,12-3-1 4,1-6 0 6,-1-5-3-12,7 0 1 7,5 0 0-5,8 0 2 4,1 0-1 5,-3 0-1-10,-4 0 8 5,-9 0-3 4,-6 0 2-9,-5 0 0 6,-6 0 3-4,-9 0-5 4,-6 0-5-6,-11 0 1 6,-15 0 0 0,-13 0-1 4,-12 0-1-11,-10 0 0 8,-14-3 0-6,1 3-1 4,-5 0 0-2,0 0 0 5,0-2 1-4,0 2-1 5,0 0 0-11,0 0-1 6,0-4-2 1,0-9-5 0,-37-6 1 2,-21-12 7-6,-18-5-1 6,-9-1 2 2,1-5 0-9,5 2-1 6,11 7-1-5,23 9 0 6,18 8 1-6,14 9 1 5,11 4 0 1,2 1 0-3,0 2 3-3,0 0-1 5,0 0 3-2,0 0 0 1,2 0 1 1,41 0 0-2,12 0 4 1,11 9-3 5,-1 10 10-10,-7 8 13 5,-12 0-4-3,-3 3-6 3,-8-3-3-3,-11-2-4 5,-9-2-7 4,-9-6 0-11,-6 3-1 4,0-1 2-2,0 7-4 2,-3 1-1 4,-22-4-2-7,-2 6 0 3,0-8-1 3,3-2-1 4,6-8-2-12,5-2-32 10,8-6-41-9,2-3-61 8,3 0-78-8,0-6-84 2,0-11-40 7</inkml:trace>
    </iact:actionData>
  </iact:action>
  <iact:action type="add" startTime="38224">
    <iact:property name="dataType"/>
    <iact:actionData xml:id="d16">
      <inkml:trace xmlns:inkml="http://www.w3.org/2003/InkML" xml:id="stk16" contextRef="#ctx0" brushRef="#br2">6390 11075 565 0,'0'0'162'3,"0"0"-36"1,0 0-53 5,0 0-38-4,0 0 17 1,0 0-7 2,-247-33-11 1,126 134 3-2,-29 28 5-1,-16 32 19 2,-18 31 7 1,7 22-16 3,20 26 2-10,38 19-12 6,50 8 2 11,41 11 18-19,28-15-5 12,34-26 9-12,66-11-17 10,47-28-7 1,39-16-18-7,41-17-22 4,26-31-1-2,5-44-2 2,-12-42 2-3,-30-48 0 5,-37-53 6 5,-38-97 2-10,-39-75-7-5,-41-85-2 9,-44-88-4 1,-17-59 3-3,-75-28 0 1,-37 36-4-1,-27 59-2-1,-8 100-18 9,2 93-24-13,-2 80-24 10,-2 71-53-10,-7 46-67 9,101 34-23-7,10 35-564 4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18:2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0">
    <iact:property name="dataType"/>
    <iact:actionData xml:id="d0">
      <inkml:trace xmlns:inkml="http://www.w3.org/2003/InkML" xml:id="stk0" contextRef="#ctx0" brushRef="#br0">3762 16009 753 0,'0'0'197'4,"0"0"-80"4,0 0-61 0,0 0-19-2,0 0 2 5,0 0 4-6,0 0 9 4,-82-24 86-4,40 18-73 3,5 6 8 0,-8 0-4 0,-7 0-13-2,-10 0-10 2,-9-6-6 0,-6 5-10 0,-14-8 8-2,-9-5-6 2,-15-3-13 5,-11 2 2-9,-4-2-5 5,2-2-5-4,10 2-2 4,6 1 2-2,13-4-6 2,-1 1 6-2,9 3-4 0,3 1 0 2,-2 3 1-4,12 0-2 3,-1 5 4 1,0 1-2-3,6 6 2 0,-2 0-3 3,5 0-7-2,5 0 0 1,1 0 0 2,5 3 0-6,3 5 0 5,8-2 0-2,1 2 0 2,12-6 0-4,1 1 0 5,4 4 0-3,2-6 0 0,4 5 0 1,3-4 0-2,1-2 0 4,3 3 0-6,-4-3 0 3,3 3 0 2,-7-1 0 0,5 5 0-2,-3-2 0 0,-4 2 0 1,-1 5 0 1,1-1 0-4,-1-3 0 2,1 3 0 2,2 0 0-2,0-1 0-1,1 2 0 8,3-1 0-9,2-3 0 1,4-3 0 0,5-1 0 3,4-2 0-2,2-2 0 0,3 0 0 1,1 0 0-3,0 0 0 3,0 0-8 0,0 0 6-2,0 0-2 2,-8 3 4 0,0-1-3 1,2 3 2-1,-1-2 1-2,2 1-2 1,-2-1-9 1,-2-1-4-2,1-2 4 3,-2 2 1-1,1 4 5-1,-3 1 2 0,-4 5 0 3,2-1 2-5,-4 2 1 6,-1 4 0-5,4-11-1 1,-1-1-3-1,8-2-9 3,5-1-1-3,-3-2 2 2,6 3 7 0,-1 4 3-1,-2-7 2-1,-9 17 1 2,-1 0 1 2,0 8-1-1,3 0-1-5,-2-1 0 14,3 3 0-16,2 3 0 5,-1 6 0-2,5 5 0 3,-4 8 0-2,1 9 0 4,-2 11 1-6,3 8 1 5,-3 2-1-2,2 3 1 3,-4-1 0-4,-2 1 2 0,6-3-1 3,-1-2 0-2,3 0 3 1,-6-3-2-2,4-2 0 5,-1-5 0-6,2-9-2 2,2-1 6 5,-1-1-5 1,4 7 2-11,-2-1-5 4,2-2 3 0,-3-5-3 1,-1-9 3 2,1-2-3-4,-1-6 0 2,4 3 1 2,-4-3 0-2,1 3 2-1,3-5-1 3,0 0-2-2,0-4 0 1,-6 10 0 0,5-10 0-2,-2 4 0 3,0-1 0-2,3-4 0-1,0-7 1 3,0 6 0-2,0-4-1 2,0-2 1-4,0 0-1 5,0 1 0-4,0 5 0 4,0-6 0-6,0 1 0 5,0-1 0-2,0-1 0 2,0-1 3-1,0-1-3-2,0-2 0 1,0 0 0 6,0 1 0-9,0 2 1 1,0-3 0 2,0 0-1 2,0-3 1-3,0-3-2 2,0-1 2-1,0-1-2 2,0 3 2-4,0 5-2 5,0 12 1-2,0-2-1 0,0 1 0 1,0-5 1-5,0-14 0 5,0 2 0-2,0-13-1-2,0 0 2 3,0 0-2 1,0 0 0-2,0 0-4-1,0 0 5 2,0 7 0 0,0-7 1 0,0 0-1 0,0 0 2-2,0 0-2 2,7 0 0 0,22 4-6-1,10-4 5 3,2 0-2-4,4 0 3 4,-3 0 2-6,5 0-2 5,-3 3 0-2,2-3 0 2,1 3-1-3,3-3 1 2,5 0 0 0,3 0-1 0,2 0 1 0,7 2 0-2,7-2 0 2,3 0-1 0,1 0 2-3,-3 0 0 4,-4 0-1-1,-6 0 2 0,3 0-1-3,-6 0 3 6,-1 0-3-6,-6 0 1 10,0 0 1-14,-4 0-3 5,6 0 3 2,0-2-3 0,5-8 2 0,1 3-2-2,2-6 1 4,-4 6-1-4,-3 3 2 3,-8-2-1-4,0 0-1 6,-2 6 3-6,-2-3 0 2,2 3 1 5,-5 0-1 1,3 0 0-8,-4 0-1-5,-5 0 0 9,3 0-2-3,-5 0 1 3,3 0-1-4,-3 0 4 3,-1 0 1 1,3 0 2-2,-1 0 0-1,1 0-7 3,0 9 0 0,5-3 0-3,10-2 0 2,-2 3 0-2,12 1 0 2,-5-3 0 1,4 6 0-4,0-3 0 4,-3 3 0-1,-2-5 0 1,3 1 0-5,2-1 0 6,7 0 0-4,-2-1 0 5,2 1 0-8,-8 2 0 6,-9-2 0-1,-7-6 0 0,-8 0 0-1,-2 0 0 0,4 0 0 1,-1 0 0 1,5 0 0-4,-2 0 0 3,4 0 0-1,-5 0 0 3,3 0 0-6,-2 0 0 5,-1 0 0-1,-3-11 0-1,-5 2 0 2,-3-2 0-2,-10 3 0 0,-9 3 0 2,-7 5 0-6,-2 0 0 5,0 0 0 0,0 0 0 2,0 0 0-1,0-6 0-1,0-13 0 0,0-22 0-3,0-20 0 0,0-12 0 3,0-17 0 0,0-9 0 0,0-24 0-3,0-22 0 7,0-8 0-5,0-5 0 2,0-20 0-6,0-9 0 5,0-8 0 0,-24 0 0 3,0 6 0-7,3 16 0 4,-1 7 0-1,8 18 0 1,1 13 0-2,7 20 0 3,6 23 0-1,0 18 0 0,0 16 0-1,0 17 0 0,-4 17 0 1,1 12 0 1,0 10 0-5,1 2 0 4,-1 0 0-1,-1 0 0 1,2 0-4-1,-1 0 1 2,-7-2 2-2,-11-11-4 0,-5-4 5 0,-11-14 0 1,3 10 0 0,7 1 3 4,5 4-4-4,8 5 1-5,4 3-2 5,4 5-31-1,3-2-35-1,3 5-52 1,0 0-63 1,0 22-114 1</inkml:trace>
    </iact:actionData>
  </iact:action>
  <iact:action type="add" startTime="5763">
    <iact:property name="dataType"/>
    <iact:actionData xml:id="d1">
      <inkml:trace xmlns:inkml="http://www.w3.org/2003/InkML" xml:id="stk1" contextRef="#ctx0" brushRef="#br0">22050 16326 572 0,'0'0'211'5,"0"0"-121"1,0 0-3 2,0 0 24 0,0 0-25-2,-178-101-9 2,27 101 8 0,-29 5-10 0,-22 59-3-1,2 30-28 0,12 33-21 1,23 30-6 0,31 23-4-2,37 8 7 2,39 12 16 0,41-6-4 2,17-2-6-6,90-11 7 7,68-22-3-6,61-32-10 4,46-26 15-4,25-43-9 6,9-53 5-2,-31-23-1-1,-36-92-14 1,-50-48-5-5,-61-53-1 4,-51-35-2-1,-61-28-2 1,-25-14-6-3,-98 34 0 4,-54 50 0-1,-26 67-1-2,-16 57-18 2,12 53-101 0,16 27-92 0,130 30-153-3,12 25-728 3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18:2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1">
    <iact:property name="dataType"/>
    <iact:actionData xml:id="d0">
      <inkml:trace xmlns:inkml="http://www.w3.org/2003/InkML" xml:id="stk0" contextRef="#ctx0" brushRef="#br0">4177 16114 585 0,'0'0'254'3,"0"0"-134"6,0 0-28 0,0 0-3-3,0 0-11 2,0 0-2-1,0 0 0 4,8-12 4-7,-8 12-2 6,0 0-5-5,0 0-6 2,-15 0-13 1,-12 0-10 2,-17 12 8-6,-12 1-11 6,1-9-23-3,-9 0 8 2,-4-1-2-4,-5-3-7 7,-2 0 3-6,-1 0 1-2,-3 0-4 5,-7 0-2-2,-1 0 0 2,-8 0 0-1,1 0-15-3,1 0 0 3,-3 0 0 0,-2 0 0 0,-9 0 0-2,-3-7 0 4,2-5 0-2,2-5 0-1,16 3 0-1,1-3 0 2,13 2 0-1,6 1 0 0,0 0 0 2,4 4 0-3,1 1 0 4,1 4 0-3,1-1 0-1,-1 0 0 1,-1 1 0 3,5-3 0-4,-5 8 0 0,9-7 0 2,-2 3 0 1,6 2 0-1,1-1 0-2,-6 3 0 4,7 0 0-5,-1 0 0 6,-1 0 0 2,6 0 0-12,-3 0 0 6,7 0 0-1,-1 0 0 1,5 0 0 1,6 0 0 1,8 0 0-2,-1 0 0-2,8 0 0 4,1 0 0-1,1 0 0 0,-5-3 0 1,0 3 0 0,-7 0 0-4,-1 0 0 3,1 0 0-3,3 0 0 3,-4 0 0-1,-1 0 0 3,-3 0 0-5,-4 0 0 2,-2 0 0 1,-2 0 0 0,6 0 0-1,6 0 0 0,4 6 0 3,3 1 0-3,3 2 0-2,5-4 0 2,10-3 0 2,0 1 0-1,3-3 0-1,0 0 0-1,0 0 0 3,-2 4 0-1,-5 9 0-2,-2-4 0 2,-4 8 0 0,5-5 0-3,-2 2 0 4,7-6 0-2,0-2 0 1,1-3 0 0,2 0 0-1,-5 4 0 1,4 7 0 3,-9 3 0-6,4 7 0 1,-5 0 0 3,4 2 0-1,0-8 0 0,-1 7 0-3,2 2 0 5,3 0 0-3,3 9 0 1,0 7 0-3,0 7 0 4,0 5 0-2,0 11 0 2,0 0 0-2,0 7 0 0,0 1 0 2,0 3 0-2,0-1 0 2,0-3 0-1,-7-1 0-2,1-3 0 1,1 1 0-1,5-3 0 2,0 1 0 0,-4-1 0 1,4 5 0-5,0 2 0 5,-3-6 0-2,0-2 0 1,0-10 0-2,-4-8 0 3,6-4 0-2,-2-4 0 2,-6-1 0-3,9 2 0 1,-1-10 0 6,1 0 0-10,-3 5 0 7,3 0 0-4,-6-5 0 1,2 1 0 0,1-4 0 0,1-4 0 0,-1 3 0 3,3 1 0-4,-4-3 0 0,2 2 0 3,-1 0 0-1,3 3 0-1,-7 1 0 0,7 7 0 2,0-2 0-2,0 1 0 1,0-2 0-3,0-1 0 5,0-7 0-4,0 1 0 2,0-4 0-1,0-2 0 1,0 2 0 1,0 2 0-4,0-2 0 3,0-7 0 0,0 2 0 0,3-9 0 3,1 4 0-7,-4-1 0 6,3 6 0-6,-3 4 0 6,2-4 0-6,-2-2 0 6,4 3 0-3,-4-10 0 1,3-3 0-3,-1-1 0 2,1-6 0 2,10 6 0-1,5-6 0-2,6 2 0 2,13 1 0 1,2-3 0-2,4 0 0-1,2 0 0 2,7 0 0 1,6 0 0 0,2 0 0-2,11 0 0 2,0 0 0-1,8 0 0-3,2-5 0 1,7-7 0 1,9-1 0 2,-1 2 0 0,0 1 0-1,-2 0 0-2,-12 0 0 2,-6 1 0-2,-5 5 0 1,-9-2 0 0,0 0 0 4,1 6 0-8,4 0 0 6,3 0 0-1,6 0 0 0,3 0 0 0,0 0 0-3,-5 0 0 5,-4 0 0-3,-13 6 0 1,2 0 0-3,2-2 0 6,-4-1 0-6,10 3 0 10,-1-6 0-12,7 6 0 4,-4-2 0-1,1-4 0 1,-3 4 0 0,1-4 0 2,-5 0 0-1,-5 0 0-1,-3 3 0-1,0 0 0 1,-3 2 0 2,6 0 0 0,3 2 0-5,2-3 0 5,1-4 0-2,1 0 0 3,-12 0 0-5,2 0 0 3,-5 0 0 1,-7 0 0-2,7 0 0-1,-5 0 0 1,7 0 0 3,-7 0 0-4,5 0 0 3,-11 0 0-4,-2 0 0 5,-6 0 0-4,-4 0 0 2,-5 0 0-2,-2 0 0 4,-5 0 0-4,-5 0 0 0,-4 0 0 2,-5 0 0-1,-1 0 0 0,0 0 0 1,0 0 0 0,0 0 0 0,0 0 0-1,7 0 0 0,2-16 0 1,4-18 0 0,1-12 0-1,-3-4 0 2,-5-3 0-2,-4-9 0 2,-2-5 0-4,0-12 0 3,0-17 0 1,0-22 0-2,0-15 0 1,0-29 0-3,-2-18 0 4,2-20 0-2,0-11 0 4,0 4 0-7,2 17 0 2,14 32 0 3,-3 21 0-3,4 28 0 2,-5 13 0 0,1 14 0 0,2 11 0-2,0-1 0 4,2 12 0-4,5 12 0 4,-2 2-23-6,9 6-110 7,-7 1-80-6,-18 38-101 4,0 1-212-4</inkml:trace>
    </iact:actionData>
  </iact:action>
  <iact:action type="add" startTime="4802">
    <iact:property name="dataType"/>
    <iact:actionData xml:id="d1">
      <inkml:trace xmlns:inkml="http://www.w3.org/2003/InkML" xml:id="stk1" contextRef="#ctx0" brushRef="#br0">21811 16520 517 0,'0'0'152'2,"0"0"-13"2,0 0 10 2,0 0-66 3,0 0-30-2,0 0 32 2,0 0 0-4,-244-120-29 4,82 120-6-2,-16 22-15 2,-5 52 5-4,7 41 9 3,21 38-5 0,30 26-5 0,31 9 4-2,35 13 3 8,42 1-23-11,17-14-3 8,62-14 1-7,69-18-6 3,57-16-7 1,46-25 3 0,34-30 6-1,19-45 5 1,-3-40 1 0,-26-27 1-1,-42-71-14-2,-48-31-6 4,-58-24 11 1,-55-22-3-3,-55-26-8 0,-31-30 6-1,-92-13-7 3,-36 6 1-1,-33 31 1-2,-1 41-5 3,8 47-1-1,16 48-62 0,27 47-123-4,111 32-117 5,15 40-379-2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18:2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6">
    <iact:property name="dataType"/>
    <iact:actionData xml:id="d0">
      <inkml:trace xmlns:inkml="http://www.w3.org/2003/InkML" xml:id="stk0" contextRef="#ctx0" brushRef="#br0">4064 15821 386 0,'0'0'259'6,"0"0"-88"0,0 0-33 2,0 0-39-2,0 0-18 3,0 0-7-2,0 0-13 2,20 0 16-4,-20 0-5 4,-9 0-16-2,-12 0-1 1,-4 0-13-2,2 0-10 2,-5 0-5 0,1 0-4 1,-7 0-6-4,2 0 2 3,-8 0-6 0,4 0 2 0,-4 0-6-2,-4-12 6 2,2 10 2 3,0-3 0-4,2 1 4-1,1 4-10 4,1-3 3-4,2 1-9 4,3-4 4-7,0 1-6 6,5 1 1-2,4-3-1 2,6 2 0-4,9 5 3 3,-6-5-5 0,2 2 3 2,2-1 10-4,-5-1-1 2,-2 3 3 2,-2-7-1-5,3 5-2 1,-1-5-6 2,-3 2 3-1,-5 0-3 2,4 2 0-3,0-2-5 3,-4 2 3-1,6 2 1 0,-4 1 0-2,-3 0 2 1,-7 2-4 1,-5 0 2 0,-3-8-4-1,-5 4 6 0,-4-1-3 2,-1 5 0-3,-3 0-4 3,4 0 0-3,-1-3 0 4,4 3-1-4,2-2 1 0,3-4 0 2,2 3-1 0,6-5 1 1,-2 3 2-5,1 1-3 7,-5-1 2-5,3 3-1 4,-6 2 4-6,0 0-4 4,-9 0 3 0,3 0-2 1,-2 0-1-5,-3 0 0 5,3 0 2-1,1 0-3 0,-4 0 0-1,2 0 0 1,9 0 0 2,-6 0 0 3,5 0 0-12,0 0 0 7,-6 0 0-3,8 0 0 3,-2 0 0-3,-3 0 0 9,4 0 0-10,-1 0 0 4,-5 0 0-4,5 0 0 7,3 0 0-3,-6 0 0-2,4 0 0 0,-1 0 0 2,1 0 0 1,1 0 0-2,5 5 0 1,1 3 0-2,0-2 0 3,-5-1 0-2,2 1 0 4,-5-1 0-6,3-2 0 2,0-3 0 1,-6 2 0-3,7 1 0 4,-1 4 0 2,-4-2 0-3,-4-3 0-5,6-2 0 4,-3 0 0 0,8 0 0 1,-1 0 0-1,1 0 0 1,2 0 0 0,-4 0 0-1,10 0 0 0,3 0 0 0,4 0 0 3,9 0 0-3,3 0 0-2,2 0 0 3,6 2 0 1,4-2 0-2,0 0 0-1,0 0 0 3,0 0 0-2,0 0 0 1,0 0 0-2,0 0 0 2,0 0 0 0,0 0 0 0,0 0 0-2,0 0 0 2,0 8 0 0,0 9 0 0,4-3 0-1,8 3 0 0,-2 2 0 2,2-6 0-1,1 6 0-3,-5 4 0 4,1-11 0-2,-6 8 0 2,1-3 0-2,2-1 0 1,-5 3 0 0,3 3 0 1,0 6 0-5,-4-1 0 4,0 3 0 0,0-3 0 0,3 0 0-1,-3-2 0 0,0-2 0 2,3 1 0-3,-3-2 0 1,0 2 0 0,0-5 0 1,0 1 0 0,0-4 0-1,0 1 0 2,0 0 0-2,0-1 0 0,0-3 0 0,0 6 0 3,0 2 0-5,0 2 0 5,0-4 0-6,0 8 0 5,0-7 0 0,0 4 0 1,0 5 0-4,0 2 0 1,0 5 0 0,0 2 0 0,0-1 0 0,0 5 0 0,0 0 0 5,0 1 0-4,0-2 0-5,0 5 0 4,0-1 0 1,0 1 0 1,0 2 0-4,0 0 0 5,0 0 0-4,0 0 0 4,0-2 0-6,0 1 0 4,0 2 0 1,0-9 0-2,0-1 0 0,0-1 0 0,0 1 0 3,0-1 0-6,0 0 0 6,0 3 0-4,0 3 0 3,0-4 0-2,0 4 0 0,0-5 0 0,0 1 0 2,0-1 0-2,0-3 0 0,0-6 0 1,0 0 0-1,0 0 0 3,0-5 0-6,0-1 0 5,0-5 0-1,0 3 0-3,6-3 0 2,-6 0 0 1,0 5 0 2,0 0 0-3,0 3 0-1,0-6 0 1,0 5 0 3,0-13 0-1,0 1 0-3,0-4 0 2,0-3 0-2,0 2 0 1,0-1 0-1,0 10 0 4,3 0 0 0,-3 7 0 5,4 0 0-14,-4 4 0 1,0-3 0 6,0-13 0 0,0 4 0-2,0-11 0 2,1-1 0 1,-1-5 0-2,0 0 0-1,0 0 0 2,0 2 0 1,4 15 0-2,-4-4 0 0,6 6 0 1,-6-2 0 0,3-6 0 0,-2-11 0-2,-1 0 0 1,6 0 0 1,-6 0 0 0,0 0 0-2,3 0 0 2,-3 0 0 0,3 0 0 0,-2 2 0-1,13 4 0 1,10 5 0-1,6-3 0 1,11 3 0-1,7-5 0 0,15-2 0 1,19-4 0 1,12 0 0-3,5 0 0 2,0 0 0 0,-6 0 0 0,1 0 0-2,-3 0 0 4,2 0 0-4,-3 0 0 3,3 0 0-4,-3 0 0 4,1 0 0-2,2 0 0 2,4 0 0-4,2 0 0 3,-1 0 0 1,-4 0 0-2,-13 0 0 0,0 0 0 1,-8 0 0-1,-9 0 0 1,-1 0 0-2,-5 7 0 3,-3-2 0-2,1 3 0 1,-1 3 0-2,5-6 0 4,-3 3 0-4,-3 4 0 3,4-7 0-4,2-3 0 3,3 4 0 0,3 0 0 0,-6-6 0-2,-3 0 0 2,-2 5 0 1,-2-5 0-4,-2 0 0 5,-1 0 0-4,-2 0 0 3,-3 0 0-4,-3 0 0 3,5 0 0 0,-8-11 0 1,1 3 0-2,-4 3 0-1,1-7 0 4,-5 4 0-4,-1 3 0 3,-2-6 0-4,-7 6 0 3,4 2 0 1,0-2 0-2,0-2 0 1,-2 7 0 0,2-4 0 4,-2 4 0-10,3-8 0 3,6 4 0 3,-6 1 0 0,6-1 0-1,-4 4 0 1,3-6 0 0,-5 6 0 0,-6-6 0 0,-8 6 0-2,-5 0 0 3,-4 0 0-2,-1 0 0-2,-3 0 0 3,0 0 0 0,0 0 0 0,0 0 0 0,0 0 0-2,0 0 0 2,0 0 0 1,0 0 0-2,0 0 0-1,0 0 0 2,0 0 0 0,0 0 0 0,0-5 0-2,0 2 0 2,0-19 0-1,0-16 0 2,0-22 0-3,0-14 0 4,0 9 0 1,0 2 0-4,0 11 0-3,0-3 0 3,0 6 0 1,0-8 0 0,0-4 0 0,0-12 0-2,0-12 0 3,0-14 0-2,0-11 0 0,0-3 0 0,0 7 0 3,0 3 0-4,0 7 0 0,0 0 0 2,0 9 0 0,0 1 0 0,0 0 0-2,0 1 0 3,0-3 0-2,0-10 0 2,-7-1 0-4,-1 0 0 3,-2 10 0 0,1 0 0-1,4 20 0 4,-2 2 0 2,0 21 0-12,2 10 0 6,3 6 0-2,-6 5 0 3,3 1 0-1,-5 2 0 2,0 3 0-4,3 0 0 3,-3 6 0 2,7 7 0-2,1 6 0-4,-3 0 0 4,2 0 0 0,1 0 0-2,2 0-16 2,0 40-103 0,0 25-78 0,10-21-197 0,16 3-839 2</inkml:trace>
    </iact:actionData>
  </iact:action>
  <iact:action type="add" startTime="7034">
    <iact:property name="dataType"/>
    <iact:actionData xml:id="d1">
      <inkml:trace xmlns:inkml="http://www.w3.org/2003/InkML" xml:id="stk1" contextRef="#ctx0" brushRef="#br0">23023 15292 86 0,'159'-54'37'5,"-87"35"14"0,-3 2-38 3,-2 7 149 0,-17 6-64 0,-7-1 4-2,-11 2 17 2,-12 0-15 0,-13 1-9 0,-1 2-17-2,-6 0-4 3,0 0-19-2,0-2-9 2,-10-1-10-3,-48-4 11 1,-32 0 45 1,-36-2-17 0,-29-1-18 2,-33-2-25-4,-22 7 5 2,-34 5-4 3,-14 0-9 3,-13 7 9-13,-8 33-21 7,11 9 1-4,18 21-1 2,16 25 3 1,25 14-2 2,8 8 0-2,22 4-3-1,18-1-2 4,21-5 1-3,19-3-4 3,14-3-1-7,14 1 0 7,19-6 1-3,11-1-5 2,19 7 5-4,15 1 1 9,5 7 5-10,19 1-5 2,5-10-1 0,0-3-3 2,13-4 1 1,17 2-1-2,6 0 1-2,7-6-1 4,9 0-1 0,8 3 2-2,8-15 3 1,-2 1 4-1,8-3 13 0,-4 2-4 2,18-6 7-3,9-10-14 1,24-1-7 2,29-20 14-2,36-14-10 0,34-8 3 0,25 1-6 2,9-3 10-2,-10 5 8 1,-15 7-4-2,-15 5 9 4,-12 7-1-4,-5-6-19 1,-1-6 4 0,12-14-10 2,12-8-3-2,7-3 0 2,7-12 0-3,3 0 0 1,-3 0 0 2,-3 0 0-4,-5-8 0 4,-4 1 0-2,-10 2 0 2,0-2 0-2,-7-9 0 0,2-11 0 5,-1-14 0-7,-2-24 0 4,6-24 0-5,-9-26 0 2,-15-18 0 3,-20-1 0-2,-25-5 0-1,-18 5 0 2,-26 0 0 1,-19-11 0-2,-30 3-5 3,-27-16-12-5,-21-7 3 5,-27-18 6-6,-78-26 5 4,-49-12-2 0,-65-3-6 2,-70 13 10-5,-59 28-1 1,-53 13-1 2,-42 19 2 1,-21 21 1-2,-22 17-1 1,7 36-52 1,48 34-30-1,57 21-14-4,65 16-83 4,274 6-58-1,24 14-91 1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18:25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89">
    <iact:property name="dataType"/>
    <iact:actionData xml:id="d0">
      <inkml:trace xmlns:inkml="http://www.w3.org/2003/InkML" xml:id="stk0" contextRef="#ctx0" brushRef="#br0">2605 17825 983 0,'0'0'169'3,"0"0"-67"5,0 0 16 0,0 0-18-2,0 0-17 2,0 0 9 0,0 0-48 0,233 6-8-2,-102-12 11 2,20-5-11 0,19-2-15 0,7 5 3-2,-10 2-1 2,-26 3 9 0,-37 3 7 0,-32 0-1-2,-34 0-5 4,-18 0-13-4,-20 0-13 2,0 0-7-2,0 0 0 2,-20-24 0 0,-52-34 0 0,-39-26 0-2,-39-37 0 2,-15-7 0 3,2-7 0-4,7-1 0-2,22 10 0 3,26 22 0 1,30 25-6-2,30 31-13 0,24 25 9 6,14 15 4-9,8 8 6 2,2 8 1 0,0 65 8 2,12 59-5 0,32 34 1 1,11 26 6-3,7 15 0 5,-1 2-11 2,-6-19 0-12,0-14 0 4,-14-31 0 2,-3-33 0 3,-14-34 0-4,-9-41 0 1,-5-21 0 0,-4-16 0 1,18-24 0 0,11-60 0 3,20-62 0-7,11-69 0 4,3-59 0 0,-8-42 0-4,-13-17-5 7,-11 46-16-5,-13 78 2 4,-12 87 15-6,-6 76 4 5,-6 46 2-1,-11 41 4-1,-56 86 29 0,-30 71-29 1,-24 56-6 0,1 20 0 0,-4 0 0-2,8-36 0 2,9-44 0-1,10-35 0 0,15-44 0 0,18-29 0 2,31-26-37-2,33-29-111 2,2-31-167-4,45-38-303 5</inkml:trace>
    </iact:actionData>
  </iact:action>
  <iact:action type="add" startTime="6974">
    <iact:property name="dataType"/>
    <iact:actionData xml:id="d1">
      <inkml:trace xmlns:inkml="http://www.w3.org/2003/InkML" xml:id="stk1" contextRef="#ctx0" brushRef="#br0">741 12721 837 0,'0'0'171'1,"0"0"-106"3,0 0-21 5,0 0-18-1,0 0 70-2,0 0-47 2,-71-39 29 0,45 39-13 0,-8 0-15 0,3 17-12-2,1 12 0 2,-1 7-6 0,4 0-13 1,5 5-7-4,5 4-4 3,1-2 2 0,8 1-4-2,4-3 4 2,4-5-6 0,0-5 2 0,0-8 0 3,15-1 11-6,15-2-17 3,3-10 0 1,1-1-2-2,-4-9-2-2,1 0 1 3,0-4-3 1,1-36 2-2,2-12-3 0,-3-9 6 1,-7-1-5 1,-5 3-1-2,-4 15 1-1,-9 15 2 1,-6 19 3 2,0 10 2-4,0 0 3 2,0 10-1 2,0 31 27 1,-4 16-25-4,-9 6 4 2,3 0 7-2,3-8-4 4,1-5-2-6,3-12-9 5,-1-13 0-2,4-15-1 2,0-4-6-2,0-6-37-2,0 0-30 4,0-11 3-1,20-23-58-1,-10 17-73 0,-2-3-149 3</inkml:trace>
    </iact:actionData>
  </iact:action>
  <iact:action type="add" startTime="7686">
    <iact:property name="dataType"/>
    <iact:actionData xml:id="d2">
      <inkml:trace xmlns:inkml="http://www.w3.org/2003/InkML" xml:id="stk2" contextRef="#ctx0" brushRef="#br0">1175 12117 292 0,'0'0'217'3,"0"0"-105"1,0 0 26 3,0 0 7 1,0 0-31 0,0 0-30 0,0 0-20-1,3 16-11 0,-3 12-27 1,0 13 43-2,0 16 2 2,0 16 8 0,0 18-15 0,0 12-2-2,0 5-18 2,-3 2-11 1,-9-7-11 1,3-11-2-2,-5-6-7-4,1-13-9 6,6-15 2-4,0-11-5 1,6-17 0 3,1-14-1 0,0-9-2-5,0-7-23 2,0 0-50-2,27-7-17 3,12-31-98 1,-23 13-18-5,-2-1-293 5</inkml:trace>
    </iact:actionData>
  </iact:action>
  <iact:action type="add" startTime="8024">
    <iact:property name="dataType"/>
    <iact:actionData xml:id="d3">
      <inkml:trace xmlns:inkml="http://www.w3.org/2003/InkML" xml:id="stk3" contextRef="#ctx0" brushRef="#br0">1452 12557 933 0,'0'0'221'6,"0"0"-76"2,-198-2-2 0,104 2-60-2,9 0-53 2,13 0-20 0,21 0-9 0,19 2-1-2,14 0-30 2,18-2-89 2,0 0-98-4,2 0-220 0</inkml:trace>
    </iact:actionData>
  </iact:action>
  <iact:action type="add" startTime="8973">
    <iact:property name="dataType"/>
    <iact:actionData xml:id="d4">
      <inkml:trace xmlns:inkml="http://www.w3.org/2003/InkML" xml:id="stk4" contextRef="#ctx0" brushRef="#br0">2054 13292 414 0,'0'0'206'3,"0"0"-33"4,0 0-27 0,0 0-40 2,0 0-24-2,0 0-9-1,0 3-10 2,0-3-14 0,0 0-5 0,0-22-3-2,-6-12 31 2,-6-5-43 0,-8-1-7 0,7-8-3-2,3 0-6 4,-2 2-2-4,6 1 1 2,3 11 4-2,-1 7-3 2,4 8 8 0,0 9 0 1,0-1-3-2,0 2-3-1,0 5-6 3,0-5 7-2,0 0-2 0,8-1 9 1,18-5 3 10,8 6 0-14,5-3-13-4,3-2-4 9,4 7-8-2,-1-3 0 2,-3 3-1-4,-2 1 0 5,-2 4-4-4,-14 2-35 3,-6 0-35-4,-14 0-44 3,0 10-66 0,-4 1-80-1,0 3-431 2</inkml:trace>
    </iact:actionData>
  </iact:action>
  <iact:action type="add" startTime="9714">
    <iact:property name="dataType"/>
    <iact:actionData xml:id="d5">
      <inkml:trace xmlns:inkml="http://www.w3.org/2003/InkML" xml:id="stk5" contextRef="#ctx0" brushRef="#br0">2573 13001 552 0,'0'0'258'5,"0"0"-122"2,0 0-9 0,0 0-40 0,0 0-12 1,0 0-3 0,0 0 2-2,75-26-20 2,-40 17-9 0,2-1-15 0,-2 3-13-2,0-7-9 3,-5 2-7-2,1 5-1 2,-7-1-1-4,0 8-11 3,-9 0-27 0,1 0-40 0,-5 0-46-2,-1 0-26 3,-10 0-120-2,0 4-222 2</inkml:trace>
    </iact:actionData>
  </iact:action>
  <iact:action type="add" startTime="10119">
    <iact:property name="dataType"/>
    <iact:actionData xml:id="d6">
      <inkml:trace xmlns:inkml="http://www.w3.org/2003/InkML" xml:id="stk6" contextRef="#ctx0" brushRef="#br0">2617 13222 720 0,'0'0'198'4,"0"0"-44"5,0 0-47-3,0 0-22 2,0 0-29-2,0 0-8 2,176-28-14 3,-146 26-15-6,-6-1-15 2,4 3-3 1,-4-3-1 2,-2 3-17-3,8-5-76 0,-6 0-32 0,-18 5-101-1,1-6-259 2</inkml:trace>
    </iact:actionData>
  </iact:action>
  <iact:action type="add" startTime="10430">
    <iact:property name="dataType"/>
    <iact:actionData xml:id="d7">
      <inkml:trace xmlns:inkml="http://www.w3.org/2003/InkML" xml:id="stk7" contextRef="#ctx0" brushRef="#br0">3275 13307 335 0,'0'0'186'1,"0"0"-39"6,0 0-6 1,-18-159-58-2,7 108-9 2,-1-2 1 0,8 4-31 0,1 5 11-1,3 1-10 0,0 7-6 2,0 5-7-2,0 10-1-1,0 1-4 2,0 7 2 0,6 2-4 0,15-3-6-2,5 3-2 2,6 4 1 0,8 3-11 1,6 4-7-4,-2 0-1 3,2 0-37 2,1 9-59-1,-10 16-56-5,-30-15-182 5,-3 1-460-2</inkml:trace>
    </iact:actionData>
  </iact:action>
  <iact:action type="add" startTime="10788">
    <iact:property name="dataType"/>
    <iact:actionData xml:id="d8">
      <inkml:trace xmlns:inkml="http://www.w3.org/2003/InkML" xml:id="stk8" contextRef="#ctx0" brushRef="#br0">3754 13131 379 0,'0'0'194'3,"0"0"-98"5,0 0-12-1,0 0-5-1,0 0-44 2,0 0 1 0,-171 88 14 0,147-68-5-2,6 2-2 2,1-7-3 0,10 1 0 0,-2-4 10-2,9-1 2 2,0 2 4 0,0 1-2 0,23 5-24-2,5 1-4 2,-1-2 1 0,1-3-3 0,-4-2 3-1,-6 1-1 0,-1-5-3 1,-4 1-6 0,-3-2 9-2,-6 1-5 2,0-2-3 0,-4 3-17 0,0 5-1-2,0-1-3 2,-21 5-5 0,-17-2-32 1,-9-4-38-2,-2 1-92 2,31-12-74-3,4-2-504 2</inkml:trace>
    </iact:actionData>
  </iact:action>
  <iact:action type="add" startTime="12506">
    <iact:property name="dataType"/>
    <iact:actionData xml:id="d9">
      <inkml:trace xmlns:inkml="http://www.w3.org/2003/InkML" xml:id="stk9" contextRef="#ctx0" brushRef="#br0">5091 15831 251 0,'0'0'558'2,"0"0"-386"7,0 0-29-2,0 0-16 2,0 0-11-4,0 0-22 3,8 9-18 0,23-36 22 0,13-4-11-2,1-7-13 2,10-8-5-1,8-9-7 2,11-5-10-3,5 0-6 2,5 2-24 0,8 6-22 0,-3 8 0 0,7 6 0-1,-2 5 0 1,2 2 0 0,6 4 0-1,-2 0 0 1,10-6 0 0,3 0 0 1,-2-6 0-4,2-4 0 6,-3 2 0 2,-7 0 0-12,-6 1 0 6,-2 3 0-2,-3 1 0 4,-4 2 0 2,3 1 0-8,-7 0 0 4,-8 1 0 2,-2-4 0-2,-8 2 0-1,2-1 0 2,-2-1 0 1,2 2 0-2,4 0 0-1,2 6 0 4,4-1 0-4,-2 2 0 5,0 0 0-8,-4-1 0 11,-3-3 0-9,-1 2 0 3,-3-2 0-2,1 1 0-2,2 0 0 5,-2 3 0 7,5-6 0-14,-2 1 0 4,1 1 0 0,-3 0 0 3,0 2 0-4,0 8 0 5,0-4 0-3,-3 4 0 1,-1 1 0-3,-3 1 0 5,-1 4 0-4,-8-1 0 4,-5 3 0-6,-4 0 0 4,-2 1 0 1,-9 4 0-2,-7 1 0 1,-16 7 0-2,2 0 0 1,-10 0 0 1,0 0 0-1,0 0 0 0,0 0 0 2,0 0 0-1,-29 0 0-3,-39 0 0 5,-29 4 0-1,-32 7 0-3,-3-6 0 1,-12 4 0 1,4-1 0 0,10-5 0 0,12 5 0-2,21-3 0 1,18 2 0 1,21-6 0 0,23 3 0-2,22-4 0 3,13 0 0-3,0 0 0 2,0 0 0-1,51 8 0 2,33 5 0-1,32 7 0 0,17-3 0-3,3-5 0 4,-7-7 0-2,-12-1 0 2,-20-4 0-4,-14 0 0 5,-18 0 0-4,-25 0 0 5,-16 0 0-8,-19 0 0 6,-5 0 0-2,0 0 0 0,0 0 0-1,0 0 0 2,0 10 0 2,-17 24 0 0,-19 6 0-1,-7 10 0-6,2-6 0 4,6-1 0 1,1-5 0-2,8-2 0 3,-1-9 0-1,13-7 0-1,5-9 0-2,5-9 0 5,4-2 0-4,0 0-101 4,23-24-110-1,1-6-142-1,4-9-115 1</inkml:trace>
    </iact:actionData>
  </iact:action>
  <iact:action type="add" startTime="13617">
    <iact:property name="dataType"/>
    <iact:actionData xml:id="d10">
      <inkml:trace xmlns:inkml="http://www.w3.org/2003/InkML" xml:id="stk10" contextRef="#ctx0" brushRef="#br0">10000 12887 568 0,'0'0'185'1,"0"0"-79"7,0 0 48 0,0 0-70 0,-206-27-25-2,111 39 21 2,6 20-9 0,-6 15 16 0,11 21-9-2,13 17-18 2,16 11-2 0,24 6-14 0,25-9-1-2,6-14 3 3,40-13 11-2,46-18-10 1,25-15-10-2,18-25-24 6,3-8-3-7,-3-17-8 3,-17-42-2-1,-24-31 0 6,-23-23-4-9,-33-15 2 4,-28-9-2-2,-4 6 4 0,-33 13-13 3,-31 17-73-2,-22 21-75 1,41 74-103-2,3 6-100 3</inkml:trace>
    </iact:actionData>
  </iact:action>
  <iact:action type="add" startTime="14840">
    <iact:property name="dataType"/>
    <iact:actionData xml:id="d11">
      <inkml:trace xmlns:inkml="http://www.w3.org/2003/InkML" xml:id="stk11" contextRef="#ctx0" brushRef="#br0">11986 14376 856 0,'0'0'162'6,"0"0"-27"2,0 0 5-2,0 0-26 2,168-97-26 0,-113 66-8 0,16-7-20-2,16-7 12 2,10-4 5 0,12-9-20 0,15-7-4-2,20-1-7 2,1 1-6 0,3 0-5 0,0 9-3-1,-8 8-32 3,-6 0 0-2,-3 12 0-2,-7-1 0 1,5-2 0 0,-1-1 0 1,7-12 0 0,4-6 0-2,6-6 0 3,-12 2 0-2,-8 8 0 1,-16-1 0-2,-19 5 0 3,-4 4 0-2,-10-4 0 3,3-3 0-6,4-5 0 6,2-9 0-4,7-3 0 3,-2 7 0-3,-10 4 0 2,1 9 0 0,-5 6 0 0,-6 12 0-3,-6 4 0 5,-6 5 0-4,-6 10 0 0,-7 1 0 2,-8 5 0 0,-9 5 0 0,-7-2 0 2,-13 2 0-7,-5 2 0 5,-3 0 0 1,0 0 0-4,0 0 0 4,0 0 0-2,0 0 0 2,0 0 0-4,-45 0 0 7,-31 0 0-7,-31 0 0 6,-16 2 0-6,3-2 0 2,-1 0 0 0,11 0 0 2,13 0 0-2,18 0 0-1,21 0 0 2,21 0 0 1,23 0 0-2,10 0 0-1,4 0 0 1,0 0 0 1,0 0 0 0,43 0 0-1,32 0 0 1,32 0 0 0,5 0 0 0,-1 6 0-1,-4-1 0 0,-18 1 0 3,-21 0 0-4,-26-2 0 0,-19 5 0 3,-10-1 0-2,-4 9 0 0,-6 11 0 0,-3 9 0 1,0 18 0 0,0 5 0 1,-29 6 0-4,-11 0 0 5,-5-6 0-4,6-14 0 3,0-10 0-4,10-14 0 4,11-6 0-2,2-8 0-1,10-5 0 2,6-3 0-1,0 0 0 2,0 0 0-4,14 0-72 4,40-11-139 0,-23-10-159 3,2-16-119 8</inkml:trace>
    </iact:actionData>
  </iact:action>
  <iact:action type="add" startTime="15749">
    <iact:property name="dataType"/>
    <iact:actionData xml:id="d12">
      <inkml:trace xmlns:inkml="http://www.w3.org/2003/InkML" xml:id="stk12" contextRef="#ctx0" brushRef="#br0">16734 12079 599 0,'0'0'74'6,"0"0"27"-1,0 0 40 3,0 0-69 0,0 0 9-2,0 0 11 2,-12-21 1 0,-34 21-5 0,-9 9 2 0,-7 27-22-2,5 14-18 3,8 6-5-2,17 7-6 1,16 1-7-2,16-8-4 4,0-1 11-4,51-12-3 0,24-9-10 2,18-15-10 0,4-19-8 2,2 0 1-3,-9-24-3-1,-11-28-3 2,-18-17-3 5,-18-7-1-3,-10-12 0-7,-28-2-5 1,-5 8 5 3,-15 11-4 1,-36 19-14-2,-18 19-68 3,-6 19-60-1,39 14-62-2,-4 0-71 3</inkml:trace>
    </iact:actionData>
  </iact:action>
  <iact:action type="add" startTime="17084">
    <iact:property name="dataType"/>
    <iact:actionData xml:id="d13">
      <inkml:trace xmlns:inkml="http://www.w3.org/2003/InkML" xml:id="stk13" contextRef="#ctx0" brushRef="#br0">17652 11467 452 0,'0'0'67'1,"0"0"-10"6,0 0 30 2,0 0-24-1,0 0 50-3,0 0 13 3,11-17-19 0,-16 5 7 0,-17 2-21-2,0-5-13 2,-1 2 6 0,-9-4-22 0,-1 1-8-2,-6 1 14 2,-6 5-8 0,-10 3-6 0,-7 0-10-2,-7 0-10 2,-12-1-12 2,-1-3 12-3,-4 0 7 0,-11 2-12 0,-3 6-8 2,-14 3 2-2,-6 0-5-1,-9 0-10 2,-2 0-10 0,7 0 0 0,6 12 0-1,1-1 0 0,2 0 0 2,3 1 0-2,-4 3 0-1,-7-3 0 3,-1 0 0-2,0-3 0 1,0-7 0 0,0-2 0-2,-9 0 0 2,-4 0 0 0,-8 0 0-1,-3-11 0 0,-2 6 0 2,-2-2 0-1,1 7 0 0,-8 0 0-2,8 0 0 4,0 0 0 2,7 0 0-10,2 7 0 7,10 5 0-5,1 0 0 6,6 5 0-6,3 0 0 4,1-1 0 0,-7 1 0 3,-5-4 0-8,-11 0 0 5,2-3 0 1,2 2 0-2,-2-1 0 1,-2-3 0-2,2 1 0 5,-2-1 0-6,4 0 0 2,10-3 0 0,3-5 0 2,7 4 0-2,2-4 0 0,-1 0 0 0,4 0 0 2,-2 0 0-2,0 0 0 0,-7 0 0 0,-13 0 0 2,-10 0 0-2,-1 8 0-1,-4 3 0 2,-1-3 0 1,-7-4 0 1,-5 0 0-6,-5-4 0 8,-3 0 0-8,5 0 0 4,2 0 0-3,1 0 0 3,9 0 0 0,4 6 0 0,1 7 0-2,-1 7 0 3,-9-2 0-2,3-2 0 3,6 1 0-6,5-3 0 6,5-3 0-4,8 0 0 4,2-1 0-6,8-1 0 4,17-4 0 0,7-5 0-1,18 0 0 2,9 0 0-2,12 0 0 1,9 0 0 0,10 0 0-3,12 0 0 3,3 0 0 0,12 0 0 0,2 0 0-3,3 0 0 4,2 0 0 0,-12 0 0-1,-3 0 0-3,-9 0 0 4,-2 0 0-1,-3 0 0-1,-2 0 0 0,2 5 0 0,3 1 0 2,1 0 0-2,9 1 0 1,0 0 0-2,5 0 0 5,0 0 0-6,11-3 0 7,-1 2 0-7,3-4 0 2,0 2 0 2,-1 4 0-3,-4 0 0 0,-2 3 0 1,-2 2 0 2,-4-1 0-4,3-1 0 6,1-3 0-6,7-3 0 6,2-2 0-5,3 0 0-1,3-3 0 3,0 0 0-1,0 0 0 0,0 0 0 0,0 0 0 3,-2 0 0-2,2 0 0-2,-5 0 0 0,5 0 0 2,-4 3 0 0,-3 2 0-1,1 0 0 1,-3 7 0 0,0-4 0 1,-1 3 0-4,2-1 0 4,-2 2 0-2,1 1 0 0,-5-5 0 0,2 0 0 1,2 1 0-1,-7-4 0 2,6 3 0-3,-3-2 0 3,1 2 0 9,-4 1 0-14,7-4 0-4,-7 0 0 10,6 4 0-4,0-1 0 1,-2-1 0-2,0 2 0 7,2 3 0-5,-2-7 0-1,8 3 0 3,-8-3 0-4,4 3 0 4,-2 0 0-2,4 4 0 0,-3 5 0 0,-3 0 0 2,1 14 0-2,5 1 0 2,-6 13 0-4,6 4 0 6,1 5 0-6,-2 8 0 2,2 1 0 1,-2 6 0-1,4 8 0 2,-2-2 0-2,-4 4 0 0,2 1 0 0,-5 4 0 3,-1 4 0-6,4-7 0 6,-7 12 0-4,3 3 0 3,-2 2 0-3,2 1 0 2,3-3 0 0,7-8 0 0,-2 1 0-2,-1 5 0 2,1-1 0 1,2 3 0-2,0-4 0-2,-6 4 0 3,4 0 0 2,-2-12 0-3,4-7 0-2,4-17 0 4,0-10 0-1,0-2 0 1,0 8 0-5,0-2 0 5,3 4 0-1,13-1 0-1,4 12 0 0,-1-2 0 1,-4 2 0 0,-4 0 0-1,-8-10 0 1,4 0 0-2,-7-13 0 4,3-5 0-4,0-6 0 1,4 2 0 0,0 6 0 2,6 11 0-2,1 4 0 0,0 2 0 0,-4-6 0 2,-2-6 0-1,-2-7 0-3,-3-10 0 6,4-6 0-6,-4-2 0 4,-1-4 0-3,0-2 0 0,2-2 0 3,0 2 0-2,-1-3 0 0,0-5 0 0,-3-2 0 2,0-4 0-2,1 0 0-1,-1-3 0 2,5 0 0 0,-5 0 0 0,0 0 0-2,0 0 0 3,2 0 0-2,-2 0 0 2,0 0 0-4,0 0 0 3,0 0 0 1,10 0 0-2,24 0 0 0,6 0 0 1,19 0 0 0,3 0 0 0,-7 0 0 1,3 0 0-4,-1 0 0 6,-1 0 0 2,7 0 0-11,0 0 0 9,2 0 0-9,10 0 0 6,4 0 0-2,3 2 0 1,4 0 0 1,1-2 0 1,2 0 0-3,1 0 0 1,-1 0 0 2,-1 0 0-2,6 0 0-1,5 0 0 2,10 7 0 1,-1 1 0 6,4 3 0-14,-2-6 0 9,4 0 0-4,-3 5 0-1,2-10 0 1,0 0 0 2,-7 4 0 0,-2-1 0 1,-4 2 0-4,-2-1 0 4,0-3 0-2,10 3 0 3,-1-4 0-6,-1 0 0 12,-1 0 0-13,2 0 0 5,1 0 0-1,-5 0 0-3,2 0 0 4,0-5 0 1,1-4 0-3,-3 2 0 2,1 7 0 1,-4-7 0-3,3 2 0 0,3 2 0 2,7-2 0 0,5 2 0 2,1-8 0-6,-2 2 0 5,-3-1 0-1,-7 1 0 2,5 4 0-7,3 3 0 11,8-8 0-10,7 9 0 3,2-11 0 3,9 1 0-7,-8 3 0 5,4 1 0-1,-1 0 0 2,-3 2 0-3,-3 3 0 5,-9-1 0-6,-1 3 0 2,1-6 0 0,1 5 0 3,3 1 0-4,-1-4 0 1,-2 1 0 1,-10-2 0-1,3 0 0 2,2-4 0-4,-3 0 0 5,6 4 0-4,-6 2 0 4,6-2 0-6,4 5 0 5,4-5 0 5,2-7 0-11,8 5 0 4,-1-10 0 3,-4 0 0-6,-3 1 0 4,-8-1 0-3,1-2 0 7,-2-3 0-7,-2 3 0 3,-4 0 0-3,-3 0 0 5,-4 0 0 1,1-6 0-4,0 4 0-2,2 2 0 1,6 4 0 1,-1-1 0 1,-1 5 0-2,1 1 0 1,-5-1 0 2,8 2 0-1,4-4 0-1,-2 2 0 0,-4 5 0 1,3-3 0 0,-7 5 0-1,-7 1 0 3,-2-2 0-1,0 5 0-2,1-5 0-2,-5-1 0 2,-6 0 0-1,-22 1 0 4,-13-4 0-5,-11 2 0 3,-18-3 0 0,-7 3 0 2,-6 1 0-4,-10 0 0 1,0 1 0 1,-6 3 0-1,-1-1 0-1,0 0 0 1,0 3 0 1,0-4 0 0,0 4 0-1,0 0 0 1,7 0 0-1,-1 0 0 1,8 0 0-2,-1 0 0 4,-1 0 0-3,1 0 0 2,2 0 0-4,0 0 0 2,10 0 0 2,5 0 0-1,12 0 0-2,7 0 0 2,-4 0 0 0,-2 0 0 0,-12 0 0-1,-13-7 0 0,-5 7 0 0,-8 0 0 1,-3-3 0-2,-2 3 0 2,0-2 0 2,0-1 0-3,0 3 0-2,0-4 0 4,0 0 0 0,0-29 0 1,0-24 0-7,-20-25 0 6,-7-26 0-1,-1-9 0 0,4-6 0-1,-1 0 0 0,2 3 0 2,3 8 0-2,3 4 0 0,2 5 0 0,2-6 0 3,8-7 0-5,0-15 0 3,4-25 0-2,1-27 0 3,0-19 0-2,0-17 0 0,0 1 0 1,0 7 0 0,0 13 0 0,0 26 0-3,0 30 0 5,0 27 0-4,0 26 0 3,0 6 0-4,0 7 0 9,0 4 0-9,0 9 0 2,0 11 0-3,0 14 0 4,0 9 0 2,0 17 0-2,0 5 0-5,0 3 0 6,0 0 0-1,0 0 0-1,0-7 0-1,0-9 0 5,0-10 0-5,0-8 0 4,0-3 0-6,0 1 0 4,0 11 0 0,0 12 0 2,0 10 0-6,0 7 0 3,1 0 0 1,28 34 0 1,10 35 0-2,8 19-150 0,-29-46-151 2,-4-7-136-2</inkml:trace>
    </iact:actionData>
  </iact:action>
  <iact:action type="add" startTime="21422">
    <iact:property name="dataType"/>
    <iact:actionData xml:id="d14">
      <inkml:trace xmlns:inkml="http://www.w3.org/2003/InkML" xml:id="stk14" contextRef="#ctx0" brushRef="#br0">17739 12283 3 0,'0'0'84'5,"0"0"13"2,0 0-36 1,0 0-30 0,0 0-7 0,0 0 3-2,0 0 12 2,0 0-14 0,0-14-4 0,0 9-9-3,3 0-5 5,10-1 0-3,5-2-7 1,3 3-5-2,3-1-35 2,0-2-53 0,2 3-28 0,-19 5 19-2</inkml:trace>
    </iact:actionData>
  </iact:action>
  <iact:action type="add" startTime="21944">
    <iact:property name="dataType"/>
    <iact:actionData xml:id="d15">
      <inkml:trace xmlns:inkml="http://www.w3.org/2003/InkML" xml:id="stk15" contextRef="#ctx0" brushRef="#br0">17546 12387 162 0,'0'0'311'1,"0"0"-226"7,0 0 6-1,0 0 21 2,212-139-33-4,-138 95-5 3,25-11-19 0,20-5-12 0,30-14-7-2,27-6-5 2,30-1 3 0,14 1 1 0,16 7 0 2,18 2-4-5,-9 4-6 5,13 2-10-4,5-3 6 1,-2-1-10 0,12-1 2 2,4 1 2 4,-4 4-2-10,-9-1-1 5,-4 2 3 0,-12 9-7-3,-14-1-5 1,-7 12 1 2,-18 14 11 1,-17 11 0 4,-10 10-6-11,-23 9-4 4,-21 0-5 3,-15 0 4-2,-23 0-3 2,-15 0-1-4,-15 0 3 4,-12 0-3-2,-10 0 1-1,-1 9 0 3,-5-1-1-2,2 3 0 2,9 8 0-5,2 1 1 7,2-1-1-5,7-3 0 5,3-3-1-8,6-4 1 7,6-1 0-4,7 1-2 3,-11-4 2-4,-5 3 0 4,-15-4-4-2,-18 0 4 2,-10 1 0-3,-9-2 0 2,-5 2-5 0,-10-2-1-2,0-3 6 1,-3 0-8 0,0 0-13 1,0 0-14 0,0 0 13-2,-27-13 11 4,-17-20 11-3,-8-6 3 12,-5-4-2-15,-3-7 3-3,-8-2-3 8,5 1-1-3,9 5 2 2,7 1-2-3,12 13 1 4,15 10-2-2,12 11 1 2,4 5 0-4,4 4 1 4,0 2 1 0,5 0 20-3,38 0 15 3,16 27-27-3,7 11 16 1,-1 1-4-1,-1-1 7 4,-9-3-12-3,-9-5-2 2,-2-4-9-5,-16-10 8 5,-10-3-11-2,-9-6 9 2,-9 3 3-4,0 9 21 2,-17 17-15 3,-40 10-19-3,-23 8 1-1,-9-5-3 3,3-8 0 7,4 2-3-15,6-9-14 7,10-3-27-1,5-7-19 0,9-17-67-1,7-7-46 0,38 0-65 2,7-12-189 1</inkml:trace>
    </iact:actionData>
  </iact:action>
  <iact:action type="add" startTime="23252">
    <iact:property name="dataType"/>
    <iact:actionData xml:id="d16">
      <inkml:trace xmlns:inkml="http://www.w3.org/2003/InkML" xml:id="stk16" contextRef="#ctx0" brushRef="#br0">25745 10256 751 0,'0'0'136'3,"0"0"-33"5,0 0-35 0,0 0-32-3,0 0-10 2,0 0-18 2,-176 0-3-1,112 3-4-2,4 6-1 2,10 2 0 0,11 2-1 0,5 6 1-1,13 3 0 0,2 10 5 2,8 13-2-2,1 12 5 0,3 16 24 1,7 13 6 4,0 6 9-8,0 10-17 2,0 7 3 3,0 13-2 2,0 6 10 3,0 2-13-13,4-1-8 7,-4-12-5-5,0-17-1 4,0-19-2 0,0-20-3 1,0-21-4 0,0-17-3-1,0-13-1 1,0-4 0-2,0 0 5 3,0-3 0-2,16 1 5-1,15 6-5 3,11-5-1 0,6 0 4-2,7 1 6 0,0-2 1 4,0-4-6 1,-10 4-4-10,-5-1 2 5,-9-1 0-2,-7 3-7 3,-4 1 1-3,-1-3-2 4,-3 0 0 0,-2-3-18 2,4 0-51-7,1-3-81 2,-7-35-67 2,-12 16-99 2</inkml:trace>
    </iact:actionData>
  </iact:action>
  <iact:action type="add" startTime="23866">
    <iact:property name="dataType"/>
    <iact:actionData xml:id="d17">
      <inkml:trace xmlns:inkml="http://www.w3.org/2003/InkML" xml:id="stk17" contextRef="#ctx0" brushRef="#br0">26302 10150 424 0,'0'0'105'3,"0"0"53"3,-186 75-31 3,125-29-55 0,3 11-18-2,15-1-8-1,13 4-14 2,16-4 8 0,7-7-7 0,7-5 0-1,7-5-4 0,44-6 4 1,19-1-16 0,12-2-7-2,-3-11-4 2,-11-11 3 0,-15-8-1 0,-13 0-3-2,-16-30-5 5,-11-20-3-5,-13-15 1 3,0-8 0-4,0-3 0 4,-19 6-24-2,-3 18-25 2,5 16-72-4,11 36-188 4,2 0-300-3</inkml:trace>
    </iact:actionData>
  </iact:action>
  <iact:action type="add" startTime="24263">
    <iact:property name="dataType"/>
    <iact:actionData xml:id="d18">
      <inkml:trace xmlns:inkml="http://www.w3.org/2003/InkML" xml:id="stk18" contextRef="#ctx0" brushRef="#br0">27670 10279 54 0,'0'0'318'3,"0"0"-186"5,0 0 28 0,0 0-24 0,-179-8-43-2,103 46-16 2,10 8-25 0,16 4-13 0,8-2-8-2,21 2 5 2,14-6 8 0,7-1-1 0,11-1-4-2,41-7-13 2,19-11-3 0,8-14-11-2,0-10 4 3,-9 0-5 0,-15-31-9-1,-19-13-2-1,-14-13 0-1,-20-12-3 2,-2-4-4 0,-20 4-20 4,-38 13-22-8,-15 16-43 3,30 40-68 0,1 0-164 2</inkml:trace>
    </iact:actionData>
  </iact:action>
  <iact:action type="add" startTime="24775">
    <iact:property name="dataType"/>
    <iact:actionData xml:id="d19">
      <inkml:trace xmlns:inkml="http://www.w3.org/2003/InkML" xml:id="stk19" contextRef="#ctx0" brushRef="#br0">26227 11222 390 0,'0'0'142'1,"0"0"-28"7,0 0-8 0,-169 19-65-2,90 17-21 2,10 12 6 0,14-2 15 0,16 0-3 0,15-3 19-1,14-7 15 0,10 2-20 1,15 0-7 0,44 6 4-3,23-1-37 4,14 3-3-1,-13-10-1-2,-11-13 4 5,-21-13-1-3,-14-10-4-2,-12-2-7 2,-14-39-4-2,-8-19 0 2,-3-9-10 0,0-4-11-2,0 11-24 3,-11 16-31 4,0 42-84-8,9 4-175 2</inkml:trace>
    </iact:actionData>
  </iact:action>
  <iact:action type="add" startTime="25169">
    <iact:property name="dataType"/>
    <iact:actionData xml:id="d20">
      <inkml:trace xmlns:inkml="http://www.w3.org/2003/InkML" xml:id="stk20" contextRef="#ctx0" brushRef="#br0">27697 11335 330 0,'0'0'151'6,"0"0"-29"1,0 0 49 1,-219-47-56-2,131 47-27 2,6 21-15 0,13 21-16-2,14 7-19 1,12 3 8 2,22 3-3-1,11 1-3 0,10-1-7-2,6 1-3 2,43-10-6 0,9-13 3-2,8-12-3 3,2-21-7-2,-4 0-9 6,-4-17-7-10,-5-31 0 4,-12-4-1 1,-10-11-1 2,-11-5-3-5,-10-6-3 7,-12 3-31-4,0 11-28-3,0 11-52 0,0 42-72 2,-4 7-236 0</inkml:trace>
    </iact:actionData>
  </iact:action>
  <iact:action type="add" startTime="25868">
    <iact:property name="dataType"/>
    <iact:actionData xml:id="d21">
      <inkml:trace xmlns:inkml="http://www.w3.org/2003/InkML" xml:id="stk21" contextRef="#ctx0" brushRef="#br0">27830 10064 233 0,'0'0'206'4,"0"0"-102"2,0 0 34 2,0 0-41 0,0 0-44 0,0 0 15-2,107-23-13 2,-71 23-12 0,1 0 12 0,1 0-16-2,0 0-2 2,2 0-12 2,-9 0-1-4,-4 0-10 0,-6 0-2 2,-6 0 4 0,-6 6-1 0,1 4-1-2,-9 12 14 2,-1 16-5 0,0 16-16 0,0 29-5-2,0 21 1 7,0 16 7-9,0 14 6 6,-1 12 1-6,-2 12 3 5,3 6-8-2,0 5 8 1,0-5-6-2,0-5-2 2,0-5-3 2,0-10 2-3,8-18-8-2,-5-30-1 4,1-35 1-2,-4-29-2 1,0-21-1 3,0-8 1-4,0-3-2-3,0 0 1 5,0 0 0-5,2 0 3 5,-2 0-3-2,0 0 6 1,0 0-4-2,0 0-1 4,0 0-1-2,0 0-1-1,-2-3 1-1,-32-16 1 3,-13 0-1 0,3 7 2-3,1 10 2 0,4 2-3 2,5 0-1 0,7 0-4 0,-1 14-19-1,4 13-76 7,24-16-72-11,0 6-278 5</inkml:trace>
    </iact:actionData>
  </iact:action>
  <iact:action type="add" startTime="28462">
    <iact:property name="dataType"/>
    <iact:actionData xml:id="d22">
      <inkml:trace xmlns:inkml="http://www.w3.org/2003/InkML" xml:id="stk22" contextRef="#ctx0" brushRef="#br0">29432 10183 894 0,'0'0'94'1,"0"0"96"6,0 0-103 1,46 205-32 0,-46-90 33-2,0 21-54 2,-14 12-5 0,-14 0 10 0,-2-12-19-2,5-14-7 3,1-33 4-1,9-29-4-1,8-24-6-1,5-20-2 2,2-16 2 0,0 0-5 0,14-19 4-2,29-38-1 2,19-20-5 0,11-10 0 0,-4 4 3 1,4 15-3-1,-5 25 2-2,-11 24-1 3,-8 19 0-4,-8 0 3 3,-6 31 0 1,-5 24 9-2,-13 12-2 0,-6 3-7 0,-11 2-4 2,0-12 1-2,0-8-2 1,-38-8 2-2,-13-12-2 3,-12-4 1-2,-8-17-4 0,5-7 3 0,2-4-9 2,15 0-24-2,12-29-52-1,23-15-56 4,14-13-32-4,0 28-55 2,9 3-240-2</inkml:trace>
    </iact:actionData>
  </iact:action>
  <iact:action type="add" startTime="28963">
    <iact:property name="dataType"/>
    <iact:actionData xml:id="d23">
      <inkml:trace xmlns:inkml="http://www.w3.org/2003/InkML" xml:id="stk23" contextRef="#ctx0" brushRef="#br0">30591 10960 517 0,'0'0'147'7,"0"0"-14"-4,0 0-24 4,0 0-30 2,0 0-17-2,-203 91 2-1,142-48-17 2,6 0-1 1,16 1-11-2,16-6 1-1,19 1-12 2,4-3-2 1,9-5-7-2,36-8-8-1,13-10-4 2,4-13-1 0,-6 0-4 1,2-21 1-2,-9-28 1 13,-12-13-4-19,-10-5 2 2,-13 4 1 3,-7 20 1 0,-4 14-1 4,-3 22 1-4,0 7 1 0,0 0 0 3,0 0 5-2,0 36 12 3,0 22 48-5,-10 18-37 4,3-6-19-2,-3-5-6 2,7-12-4-4,0-14 0 6,-1-16-1-6,4-8-17 5,0-15-65-7,0 0-33 5,14-15-76 1,6-12-143 0,1 1-113-3</inkml:trace>
    </iact:actionData>
  </iact:action>
  <iact:action type="add" startTime="29389">
    <iact:property name="dataType"/>
    <iact:actionData xml:id="d24">
      <inkml:trace xmlns:inkml="http://www.w3.org/2003/InkML" xml:id="stk24" contextRef="#ctx0" brushRef="#br0">31327 10777 445 0,'0'0'195'2,"0"0"-122"7,0 0 93-1,0 0-61 0,-245 27-4-2,141 16-13 2,6 17-5 1,17 6-23-2,20-4-7-1,24 2-5 2,16-9-8 0,21-9-7 0,0-5 11-2,34-10-15 2,32-12-14 0,19-19-11 0,12 0-4 0,8-31 0 0,-1-50-9-1,-3-34 0 2,-14-27-14-4,-24-20-8 5,-24 1 23-4,-17 10 0 3,-21 28 5-4,-1 35 2 4,0 40 1-1,0 36-1 0,-14 12 1 0,-13 65 2-1,-10 41 21 0,-2 26-8 1,5 12 0-3,2 0-9 3,1-10-2 0,7-9-2 1,1-17-2-4,15-26 0 6,3-22-3-6,5-24 2 5,0-21-41-6,0-15-42 4,33 0-63 0,-15-32-78 0,6-8-174-2</inkml:trace>
    </iact:actionData>
  </iact:action>
  <iact:action type="add" startTime="29909">
    <iact:property name="dataType"/>
    <iact:actionData xml:id="d25">
      <inkml:trace xmlns:inkml="http://www.w3.org/2003/InkML" xml:id="stk25" contextRef="#ctx0" brushRef="#br0">32129 10146 537 0,'0'0'208'2,"0"0"-45"5,0 0-1 1,17 156-85-2,-17-74-3 2,0 4-21-1,-19-1-22 2,1-8-20-3,2-12-7 2,-8-11-4 0,2-8 0 0,5-10-11-2,-1-5-57 2,6-12-66 0,12-19-112 0,0 0-362-2</inkml:trace>
    </iact:actionData>
  </iact:action>
  <iact:action type="add" startTime="30152">
    <iact:property name="dataType"/>
    <iact:actionData xml:id="d26">
      <inkml:trace xmlns:inkml="http://www.w3.org/2003/InkML" xml:id="stk26" contextRef="#ctx0" brushRef="#br0">31872 11277 466 0,'0'0'241'6,"0"0"-153"2,0 0 87-2,0 0-122 2,0 0-39 1,0 0-14-2,-37 14-6-1,34-7-69 2,-1-3-222 0</inkml:trace>
    </iact:actionData>
  </iact:action>
  <iact:action type="add" startTime="30383">
    <iact:property name="dataType"/>
    <iact:actionData xml:id="d27">
      <inkml:trace xmlns:inkml="http://www.w3.org/2003/InkML" xml:id="stk27" contextRef="#ctx0" brushRef="#br0">32562 11668 643 0,'0'0'86'7,"0"0"30"1,-222 0 100 0,-58 14-56-2,-139 24 40 1,-116 27-34 2,-64 20-48 4,-12 9-16-12,45-15-51 8,70-16-51-1,90-25-30 0,94-14-149 0,306-24-155-2,6 0-210 4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4T23:50:18.50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91">
    <iact:property name="dataType"/>
    <iact:actionData xml:id="d0">
      <inkml:trace xmlns:inkml="http://www.w3.org/2003/InkML" xml:id="stk0" contextRef="#ctx0" brushRef="#br0">6445 11789 693 0,'0'0'217'2,"0"0"-53"3,0 0-9 4,0 0-37-2,0 0-14 1,0 0-30 0,0 0-14-2,0 0-16 2,-16-48 4 1,-66 48 76-3,-25 12-64 2,-7 24-16 0,2 21-3 0,2 20-14 0,12 12 0-2,16 21-12 3,9 8 1 10,20 10 0-17,14 1-16 1,15-6 0 4,21-8 0 4,3-11 0-4,31-1 0 0,51 2 0-1,34 4 0 2,39-2 0-2,29-15 0 0,17-18 0 3,9-33 0 1,-7-37 0-7,-13-15 0 7,-17-80 0-3,-31-42 0 2,-46-29 0 5,-34-19 0-12,-49-16 0 6,-13-2 0-3,-64 10 0 5,-33 20 0-4,-22 29 0 2,-16 25 0 0,2 28 0 4,-1 27 0-10,13 17-38 6,8 22-61 2,13 21-48-6,18 0-37 5,72 17-62-5,8 21-81 4</inkml:trace>
    </iact:actionData>
  </iact:action>
  <iact:action type="add" startTime="5915">
    <iact:property name="dataType"/>
    <iact:actionData xml:id="d1">
      <inkml:trace xmlns:inkml="http://www.w3.org/2003/InkML" xml:id="stk1" contextRef="#ctx0" brushRef="#br0">9041 13698 525 0,'0'0'251'3,"0"0"-87"3,0 0-21 0,0 0-40 0,0 0-18 4,0 0-21-3,-65-149 18-1,-16 140-5 2,-22 6-6 0,-19 3-17 0,-13 0-12-2,-8 24-3 2,7 17-11 1,4 19-4-2,15 14 11-1,13 17-7 2,14 13 0 12,16 7-7-15,21 4-6-5,33 3 2 10,20 5 4-3,16 5 7 4,68 5 0-9,39-8-11 8,28-5 3-3,28-19-7-1,13-18-7 1,0-28-2-1,-9-28 2 2,-24-27-1 3,-15 0-2-8,-27-62-3 6,-22-38 0-1,-20-38 0 5,-28-33 0-10,-25-15 0 7,-22 5 0-7,-9 20 0 6,-51 31-10-2,-17 32-14 0,-17 28-31 2,-12 21-26 1,-12 12-62-5,-14 8-44 4,79 29-60-5,6 0-126 5</inkml:trace>
    </iact:actionData>
  </iact:action>
  <iact:action type="add" startTime="7067">
    <iact:property name="dataType"/>
    <iact:actionData xml:id="d2">
      <inkml:trace xmlns:inkml="http://www.w3.org/2003/InkML" xml:id="stk2" contextRef="#ctx0" brushRef="#br0">907 9925 816 0,'0'0'254'3,"0"0"-147"4,0 0 19 1,0 0-24-1,0 0-4-1,0 0 13 3,0 0-45-2,-14 142 13 2,14-46-10-4,0 16-13 5,0 7-12-3,0-4-11 1,0-4-9-2,0-13-6 2,0-9-6 0,0-19-3 2,0-18-2-4,9-21 2 0,-4-18-2 13,1-10-7-14,12-3 0-5,10 0 0 7,15 0 0 4,13 0 0 1,13-8 0-12,16-9 0 9,8-5 0-3,9 3 0 3,-5 1 0-2,0 2 0-1,-11 1 0 5,-8 7 0 3,-19 5 0-12,-12 0 0 5,-14 3 0-3,-16 0 0 5,-5 0 0-1,-11 0 0-4,3-2 0 6,-4-1 0-2,0-2 0-3,3-1 0 6,6-9-47-4,-2 0-109 2,-3-9-79-6,0 13-109 7,-4 3-285-4</inkml:trace>
    </iact:actionData>
  </iact:action>
  <iact:action type="add" startTime="7555">
    <iact:property name="dataType"/>
    <iact:actionData xml:id="d3">
      <inkml:trace xmlns:inkml="http://www.w3.org/2003/InkML" xml:id="stk3" contextRef="#ctx0" brushRef="#br0">2202 10655 991 0,'0'0'191'3,"0"0"-67"5,0 0-67-1,0 0-48-2,0 0-9 4,52 182-25-2,-43-138-101 3,-5-33-147-6,-4-10-615 5</inkml:trace>
    </iact:actionData>
  </iact:action>
  <iact:action type="add" startTime="7736">
    <iact:property name="dataType"/>
    <iact:actionData xml:id="d4">
      <inkml:trace xmlns:inkml="http://www.w3.org/2003/InkML" xml:id="stk4" contextRef="#ctx0" brushRef="#br0">2109 10004 1188 0,'0'0'179'2,"0"0"-16"4,0 0-85 2,0 0-50-2,0 0-23 2,0 0-4 1,-18-135-1-1,18 135-42-1,0 18-80 0,7 15-96 2,8-14-69-2,2 0-432 3</inkml:trace>
    </iact:actionData>
  </iact:action>
  <iact:action type="add" startTime="7981">
    <iact:property name="dataType"/>
    <iact:actionData xml:id="d5">
      <inkml:trace xmlns:inkml="http://www.w3.org/2003/InkML" xml:id="stk5" contextRef="#ctx0" brushRef="#br0">2934 10578 615 0,'0'0'210'3,"0"0"-67"5,0 0 15 1,0 0-49-3,0 0-16 1,-175 24-2 1,126 2-37-2,9 11-5 3,11-5-4-1,6 5-16 0,10-5-11 2,12-2-7-6,1 0-6 6,0-9-5-4,34-2-3 1,1-9-20 1,-1-10-3-1,1 0 24 3,1 0-2-4,-13-26 2 0,-4-17 1 2,-4-10-1 3,-10-7 1-8,-5 0 0 8,0 8 1-5,0 10 2 12,0 21-2-18,0 11 1 9,0 10 2 1,0 0 8-8,-5 27 9 6,-6 39 17-2,7 33-12 3,4 28 13-1,0 17 9 7,0 7 0-13,0-5-4 5,0-11-7-2,-16-16-2 0,-8-17-8 6,-7-15-12 2,-4-22-9-11,-2-15-5 5,-2-23-3 0,-3-21-25-1,-4-6-67 5,11-50-64-7,6-38 61 5,24 32-81-1,5-1-155 9</inkml:trace>
    </iact:actionData>
  </iact:action>
  <iact:action type="add" startTime="8598">
    <iact:property name="dataType"/>
    <iact:actionData xml:id="d6">
      <inkml:trace xmlns:inkml="http://www.w3.org/2003/InkML" xml:id="stk6" contextRef="#ctx0" brushRef="#br0">3243 9742 654 0,'0'0'275'3,"0"0"-127"4,0 0-23-1,39 190-37 2,-33-95-14-2,4 11-1 2,-3 9-18 0,6-5 4 1,-3-15-18-3,-1-16-11 2,-1-21-10 0,-4-24-12 0,-1-20-3-2,4-14-5 2,1 0-1 0,8-12-41 0,5-26 40-2,0-6 0 2,0 9 2 0,-3 6 1 0,-2 16 2-2,-5 7 5 5,-5 6 1-5,4 0 6 2,0 25 18-3,4 25-5 3,-2 4-22 2,-2 1 1-2,-1-6-4-4,-4-8-3 4,5-6 0 3,-4-9-6-6,0-13-27 2,3-13-40 0,4 0-44 1,-2-13-133 8,-5-10-87-15,-2-4-530 10</inkml:trace>
    </iact:actionData>
  </iact:action>
  <iact:action type="add" startTime="9023">
    <iact:property name="dataType"/>
    <iact:actionData xml:id="d7">
      <inkml:trace xmlns:inkml="http://www.w3.org/2003/InkML" xml:id="stk7" contextRef="#ctx0" brushRef="#br0">3841 9631 512 0,'0'0'284'7,"0"0"-72"-2,0 0-70 2,0 0-76-1,0 0-1 2,0 0 18 0,18 177 5 1,-8-82-7-3,0 14-9 2,3 16-13 0,2 3-13 0,-2-5-6 0,-3-14-11-1,-6-13-14 0,0-17-11 2,1-10-3-3,-5-14-2 1,2-20-5 2,0-16-32 0,2-13-37-3,2-6-31 0,9 0-103 2,-9-23-95 0,5-1-712-2</inkml:trace>
    </iact:actionData>
  </iact:action>
  <iact:action type="add" startTime="9301">
    <iact:property name="dataType"/>
    <iact:actionData xml:id="d8">
      <inkml:trace xmlns:inkml="http://www.w3.org/2003/InkML" xml:id="stk8" contextRef="#ctx0" brushRef="#br0">4161 10265 756 0,'0'0'275'4,"0"0"-137"3,0 0-4 0,-179-33-53 0,121 33-48 1,6 10-29 0,13 16-4-2,7 4-75 2,28-17-78 0,4 7-187 0</inkml:trace>
    </iact:actionData>
  </iact:action>
  <iact:action type="add" startTime="10360">
    <iact:property name="dataType"/>
    <iact:actionData xml:id="d9">
      <inkml:trace xmlns:inkml="http://www.w3.org/2003/InkML" xml:id="stk9" contextRef="#ctx0" brushRef="#br0">1531 11714 458 0,'0'0'210'3,"0"0"-41"3,0 0 2 3,0 0-21-3,0 0-6 2,0 0 22-1,0 0-60 0,7 142 2 1,-7-51-19 0,-4 10-27-2,-6 4-9 3,4-1-22-2,-2-13-12 1,5-5-10-2,3-13-8 2,0-11-1 0,0-14-7 1,0-10-24-2,4-11-23 0,28-10-29 12,4-11-43-19,0-6-67 4,-20 0-98 6,-3 0-276-3</inkml:trace>
    </iact:actionData>
  </iact:action>
  <iact:action type="add" startTime="10734">
    <iact:property name="dataType"/>
    <iact:actionData xml:id="d10">
      <inkml:trace xmlns:inkml="http://www.w3.org/2003/InkML" xml:id="stk10" contextRef="#ctx0" brushRef="#br0">2016 12598 490 0,'0'0'179'4,"0"0"-64"3,0 0-12 0,0 0-33-1,0 0 41 2,0 0 19 0,10 5-13 0,-10 20-39-2,0 2-4 2,0-2-22 1,4-6-30-1,-4 0-17 0,1-5-5-2,-1-2-47 2,7-11-85 0,-7-1-78-2,0 0-228 2</inkml:trace>
    </iact:actionData>
  </iact:action>
  <iact:action type="add" startTime="10966">
    <iact:property name="dataType"/>
    <iact:actionData xml:id="d11">
      <inkml:trace xmlns:inkml="http://www.w3.org/2003/InkML" xml:id="stk11" contextRef="#ctx0" brushRef="#br0">1976 11969 869 0,'0'0'216'3,"0"0"-92"4,0 0-39 1,0 0-63 0,0 0-17-2,0 0-5 2,-17-74-15 0,17 74-116 0,0 0-139-1</inkml:trace>
    </iact:actionData>
  </iact:action>
  <iact:action type="add" startTime="11242">
    <iact:property name="dataType"/>
    <iact:actionData xml:id="d12">
      <inkml:trace xmlns:inkml="http://www.w3.org/2003/InkML" xml:id="stk12" contextRef="#ctx0" brushRef="#br0">2309 11770 545 0,'0'0'393'2,"0"0"-217"0,0 0-19 6,45 204-52 1,-35-111-13-2,-4 8-12 0,-2 7-18 4,5-2-22-5,-7-5-14 1,4-10-18 4,0-17-7-7,-3-14-1 5,4-14-14-2,-2-19-36-1,5-13-40 5,1-14-69-3,-8 0-68-5,1-8-297 5</inkml:trace>
    </iact:actionData>
  </iact:action>
  <iact:action type="add" startTime="11500">
    <iact:property name="dataType"/>
    <iact:actionData xml:id="d13">
      <inkml:trace xmlns:inkml="http://www.w3.org/2003/InkML" xml:id="stk13" contextRef="#ctx0" brushRef="#br0">2473 12598 741 0,'0'0'235'4,"0"0"-73"0,0 0-36 4,61-151-37 0,-45 105-4 1,11 0-20-3,0 2-18 2,-6 9-27 0,0 9-14 0,-7 10-6-1,-6 5 0 0,-6 9-25 3,-2 2-84-4,0 0-107 0,0 0-246 2</inkml:trace>
    </iact:actionData>
  </iact:action>
  <iact:action type="add" startTime="11744">
    <iact:property name="dataType"/>
    <iact:actionData xml:id="d14">
      <inkml:trace xmlns:inkml="http://www.w3.org/2003/InkML" xml:id="stk14" contextRef="#ctx0" brushRef="#br0">2573 12500 691 0,'0'0'315'1,"0"0"-140"3,0 0-35 4,68 149-25 0,-49-104-30 0,4-2-18 0,4-2-24 1,5-11-25 0,1-5-17 5,2-8-1-13,-1-12-37 7,-6-5-35-3,-1 0-100 3,-24-2-85 1,-1-20-286-4</inkml:trace>
    </iact:actionData>
  </iact:action>
  <iact:action type="add" startTime="11933">
    <iact:property name="dataType"/>
    <iact:actionData xml:id="d15">
      <inkml:trace xmlns:inkml="http://www.w3.org/2003/InkML" xml:id="stk15" contextRef="#ctx0" brushRef="#br0">3146 12574 167 0,'0'0'688'6,"0"0"-555"2,0 0-26-2,136-183-54-1,-133 140-31 3,-3 12-18 0,0 6-4 0,0 9-3-2,-31 9-7 3,-11 7-18-1,-10 0 18 0,1 26 10-2,-1 20 19 2,4 9 23 0,15 0 11 0,16 3 2 0,12-4 1-1,5-5 21 2,0-3-7 15,35-10-7-24,20-6-20 3,10-10-19 3,7-13-24 5,1-7-7-9,-2 0-41 5,-9-27-49 10,-14-19-103-13,-43 17-65-4,-5 8-647 10</inkml:trace>
    </iact:actionData>
  </iact:action>
  <iact:action type="add" startTime="15015">
    <iact:property name="dataType"/>
    <iact:actionData xml:id="d16">
      <inkml:trace xmlns:inkml="http://www.w3.org/2003/InkML" xml:id="stk16" contextRef="#ctx0" brushRef="#br1">9480 11741 234 0,'0'0'154'4,"0"0"-14"4,0 0 39-1,0 0-20-1,0 0-19 2,0 0-10 0,0 0-23 0,-181-70-9-1,88 70-6 1,-21 0-31 0,-13 34-2 0,-10 14-15-2,-7 12-14 2,5 6 2 0,9 5-6 0,7 3 2 1,23 2-8 6,21 1-8-14,23 5 3 6,25 7 8 1,19 7 0 1,12 15-3-4,23 6-1 5,59 6-2-7,41 0-7 5,40-13 4 0,35-17-12 1,24-28 1 1,7-26-1-6,-5-39 0 4,-22-3 1 5,-22-73-2-11,-33-35 2 6,-35-31-3 1,-42-23-1-2,-49-17-7-1,-21-6 4 5,-52 1-7-7,-42 26-14 4,-18 38-25 5,-15 41-30-10,-10 41-57 5,-12 34-78-2,91 8-75-1,0 42-368 6</inkml:trace>
    </iact:actionData>
  </iact:action>
  <iact:action type="add" startTime="15859">
    <iact:property name="dataType"/>
    <iact:actionData xml:id="d17">
      <inkml:trace xmlns:inkml="http://www.w3.org/2003/InkML" xml:id="stk17" contextRef="#ctx0" brushRef="#br1">7040 13544 470 0,'0'0'206'3,"0"0"-33"2,0 0 5 3,-162-60-44-3,42 93-12 4,-27 19-36-2,-1 5-17 2,-4 6-23-3,-1 11 0 4,17 6-18-3,14 10 2 0,15 14-6 1,20 9 4 0,19 6-6 0,20 13-4 0,17 1 6 14,21 9 0-20,10-1-1-2,25-9-6 6,57-10 4 4,41-20-12 1,35-18-7-9,31-24 2 13,15-31-4-13,1-29 3 6,-13-15 1-4,-24-74-3 10,-26-45 4-12,-32-41-4 8,-44-30-1-4,-46-23-2 7,-20-5-4-10,-32 8 4 6,-40 30-8-6,-4 37-10 6,-6 49-36-4,6 54-33 2,-6 39-42 4,-3 16-112-2,56 35-79-2,6 13-456-2</inkml:trace>
    </iact:actionData>
  </iact:action>
  <iact:action type="add" startTime="18250">
    <iact:property name="dataType"/>
    <iact:actionData xml:id="d18">
      <inkml:trace xmlns:inkml="http://www.w3.org/2003/InkML" xml:id="stk18" contextRef="#ctx0" brushRef="#br1">12834 9644 408 0,'0'0'491'2,"0"0"-365"4,0 0 23 2,0 0-36 0,0 0-24-2,0 0 47 3,-154 11-78-2,94 22-16 2,-1 5-10-4,6 3-12 5,7 0-6-2,8 4 2-1,12-9-5 0,7 0 6 0,15-3 7 1,6 0-3 0,0 0-4-2,33 7 1 2,23 8-5 0,19 3-11 0,7 4 0 4,4 6 1-5,-10-2 3-2,-13-1 5 3,-19-10 8 1,-14-8-1-5,-22-8-1 4,-8-1 1 0,-5 0-2 2,-45 3-12-6,-15-7-1 5,1-11-2-2,-4-4-2 4,7-9-3-7,13-3-22 5,12 0-34-1,10 0-33-4,23-22-47 5,3-23-57-2,0 20-47 3,29 4-128-6</inkml:trace>
    </iact:actionData>
  </iact:action>
  <iact:action type="add" startTime="18720">
    <iact:property name="dataType"/>
    <iact:actionData xml:id="d19">
      <inkml:trace xmlns:inkml="http://www.w3.org/2003/InkML" xml:id="stk19" contextRef="#ctx0" brushRef="#br1">13122 10410 628 0,'0'0'238'6,"0"0"-49"-1,0 0-64 2,0 0-51 1,0 0-15 1,155-29-13-3,-128 0-21 2,-6-6-13 0,-4-7-12 0,-5-4-3-2,-7 11-2 2,-5 4-4 0,0 12-17 0,-10 12-5-2,-24 7 0 2,-1 0 10 0,-13 38 21 0,14 10 20-2,-1 10 0 2,12 5 6 0,10 3 10 11,13-3 5-18,0-6 4 3,0-9-10 5,21-6-7-1,16-7-26-3,10-16-2 4,1-4-2 1,-2-13-10-5,-4-2-22 4,-3 0-36-4,-11-17-36 5,-14-6-42 0,-14 10-91-8,0 1-425 8</inkml:trace>
    </iact:actionData>
  </iact:action>
  <iact:action type="add" startTime="19181">
    <iact:property name="dataType"/>
    <iact:actionData xml:id="d20">
      <inkml:trace xmlns:inkml="http://www.w3.org/2003/InkML" xml:id="stk20" contextRef="#ctx0" brushRef="#br1">13777 9526 675 0,'0'0'113'2,"0"0"4"4,0 0-41 1,0 214-21 3,0-116-8-6,-2 9 20 5,2 8-1-1,0 0-6 1,0-5-7-3,0-13-12 1,0-9-12 1,0-18-9 0,0-11-17-1,0-19-3 0,0-12-17 1,2-17-37 0,6-8-22-2,-1-3-62 2,-3-3-139 0,3-20-141 1</inkml:trace>
    </iact:actionData>
  </iact:action>
  <iact:action type="add" startTime="19503">
    <iact:property name="dataType"/>
    <iact:actionData xml:id="d21">
      <inkml:trace xmlns:inkml="http://www.w3.org/2003/InkML" xml:id="stk21" contextRef="#ctx0" brushRef="#br1">14498 9783 8 0,'0'0'544'3,"0"0"-442"3,0 0 17 2,0 0-57-1,0 0-29 0,24-156-6-1,-48 144-11 3,-5 2 9-1,-5 8-15 0,0 2 20-2,-3 0-9 3,-1 0-8-1,7 13-4-1,-4 3-3-1,2 10-6 2,9 1 1 0,3 8 5 0,9 7 7 1,12 6 23-4,0 11-1 3,0 0 21 11,0 4-1-15,12 3-16-4,11 3 5 9,-1 1-7 6,4 5 2-14,-6 4-4 6,-1-2-18 4,0-4-5-8,-8-14-9 7,-1-15-1-4,-5-9-2 3,0-15 0 0,-1-11-27-5,0-9-51 3,5 0-39 2,-9 0-126-2,5-19-173-1</inkml:trace>
    </iact:actionData>
  </iact:action>
  <iact:action type="add" startTime="19883">
    <iact:property name="dataType"/>
    <iact:actionData xml:id="d22">
      <inkml:trace xmlns:inkml="http://www.w3.org/2003/InkML" xml:id="stk22" contextRef="#ctx0" brushRef="#br1">14453 10232 717 0,'0'0'197'5,"0"0"-40"3,-158-36-56-2,88 36-46 0,3 0-43 2,12 0-12 0,13 0-5-2,14 0-64 3,28 0-107-1,0 0-303 0</inkml:trace>
    </iact:actionData>
  </iact:action>
  <iact:action type="add" startTime="20233">
    <iact:property name="dataType"/>
    <iact:actionData xml:id="d23">
      <inkml:trace xmlns:inkml="http://www.w3.org/2003/InkML" xml:id="stk23" contextRef="#ctx0" brushRef="#br1">14669 10262 249 0,'0'0'573'2,"0"0"-415"1,0 0 19 6,0 0-84-1,176-16-21-2,-136 16-5 3,-1 0-38 0,-2 0-17-1,-3 0-11 0,-5-4-1 1,0 2-31-4,-6-3-54 2,-23 2-70 1,0 0-174 0</inkml:trace>
    </iact:actionData>
  </iact:action>
  <iact:action type="add" startTime="20530">
    <iact:property name="dataType"/>
    <iact:actionData xml:id="d24">
      <inkml:trace xmlns:inkml="http://www.w3.org/2003/InkML" xml:id="stk24" contextRef="#ctx0" brushRef="#br1">15683 10137 477 0,'0'0'62'3,"0"0"148"2,0 0-110 4,0 0 13-1,-188 32-39-3,149-5-5 3,9 2-19 0,9 5-1 0,8-1-1-1,13 3 0 0,0 1 10 2,13-4-22-2,22-7-19-1,3-16-1 2,8-10 5 0,-7 0-2 0,-2-29-8-2,-9-21-11 3,-5-7 0-1,-8-1-5 0,-12 4-7 0,-3 11-24 9,0 10-27-17,0 13-7 8,0 9-73 0,0 11-71-3,0 0-193 3</inkml:trace>
    </iact:actionData>
  </iact:action>
  <iact:action type="add" startTime="20870">
    <iact:property name="dataType"/>
    <iact:actionData xml:id="d25">
      <inkml:trace xmlns:inkml="http://www.w3.org/2003/InkML" xml:id="stk25" contextRef="#ctx0" brushRef="#br1">15955 10523 504 0,'0'0'197'3,"0"0"-2"1,19-142-49 4,-19 97-51-3,0 4-20 4,5 8-13-1,-1 11-14-1,8 5 5-1,-4 4-7 3,8 5-17-1,3 5-12 0,10-2-13-2,2 5-4 2,2 0-13 0,4 0-40 0,5 0-40-2,-5-5-44 2,-27 2-72 0,-2-4-250-2</inkml:trace>
    </iact:actionData>
  </iact:action>
  <iact:action type="add" startTime="21159">
    <iact:property name="dataType"/>
    <iact:actionData xml:id="d26">
      <inkml:trace xmlns:inkml="http://www.w3.org/2003/InkML" xml:id="stk26" contextRef="#ctx0" brushRef="#br1">16445 9286 630 0,'0'0'170'3,"0"0"-39"4,0 0-80 1,0 0-7-1,18 171 28-1,-7-77-9 2,2 6 0 0,0 11-13 0,-2-4-13-2,2-8-9 3,-6-3-13-1,4-10-7 0,-3-13-8-2,1-11 0 2,-2-19-4 0,-1-16-19 1,-2-17-51-4,-1-10-71 5,-3 0-102-4,0-13-405 2</inkml:trace>
    </iact:actionData>
  </iact:action>
  <iact:action type="add" startTime="21422">
    <iact:property name="dataType"/>
    <iact:actionData xml:id="d27">
      <inkml:trace xmlns:inkml="http://www.w3.org/2003/InkML" xml:id="stk27" contextRef="#ctx0" brushRef="#br1">16777 9877 725 0,'0'0'98'4,"0"0"-22"0,0 0 55 5,-177-23-76-2,91 23-16 1,7 0-24-2,10 0-13 3,11 0-2-1,18 0-15-2,12 0-77 2,28 0-121 0,0 0-262 0</inkml:trace>
    </iact:actionData>
  </iact:action>
  <iact:action type="add" startTime="21697">
    <iact:property name="dataType"/>
    <iact:actionData xml:id="d28">
      <inkml:trace xmlns:inkml="http://www.w3.org/2003/InkML" xml:id="stk28" contextRef="#ctx0" brushRef="#br1">16864 9351 553 0,'0'0'158'2,"0"0"-11"2,46 139-63 2,-43-34-16 2,-2 12 4 1,6 17-13-2,0 5-1 9,5 2-9-15,3-15-2 7,-1-18-6-2,2-17-4 2,-5-29-8 0,3-23-8-2,-5-22-10 5,-4-17-10-8,8 0-1 7,1 0-2-2,9-37-20-3,8-3 2 3,-3-1 10 2,4 14 10-3,-2 10 0 0,-5 11 2 2,-2 6 1-3,-3 0 1 2,1 4-3-2,-7 20 0 2,0 12-1 2,6 5 0-4,-2 5 0 3,3 4 0-5,0-4 1 11,-2-3-2-7,-1-16 1-5,-12-10-9 4,-2-11-51-3,-1-6-43 4,-3 0-110-2,0-17-222 3</inkml:trace>
    </iact:actionData>
  </iact:action>
  <iact:action type="add" startTime="22102">
    <iact:property name="dataType"/>
    <iact:actionData xml:id="d29">
      <inkml:trace xmlns:inkml="http://www.w3.org/2003/InkML" xml:id="stk29" contextRef="#ctx0" brushRef="#br1">17694 10143 484 0,'0'0'91'5,"0"0"-3"0,0 0 23 3,0 0-43 0,0 0 30 0,-67 155-12 0,54-120-15-2,11-3-11 3,2-7-3 0,0 0 13-4,6-4-13 4,28 3-17 0,5-9-31-3,4 0-8 2,-4-11-1 0,-9-4 0-1,-2 0-7 0,-10-14-24 2,-12-37-24-4,-6-23-3 3,0-13-12 1,-13-2-44 11,-4 54-47-18,5 17-212-1</inkml:trace>
    </iact:actionData>
  </iact:action>
  <iact:action type="add" startTime="22546">
    <iact:property name="dataType"/>
    <iact:actionData xml:id="d30">
      <inkml:trace xmlns:inkml="http://www.w3.org/2003/InkML" xml:id="stk30" contextRef="#ctx0" brushRef="#br1">18285 10011 397 0,'0'0'105'3,"0"0"-68"7,0 0 29-5,0 0-31 1,0 0 76 2,0 0 6 1,-77-23-27-4,37 56-12 3,5 8-3 1,8 3-19 0,10 0-20-2,12-5-5-1,5-3-12 2,0-5-11 2,0-12-1-4,5-8-3 2,19-11 0 0,2 0-4 0,0-7 0-2,-3-26-1 3,-1-7-7-4,-3 5-5 5,-9 7 2-5,-2 5 3 2,-1 6 6 3,-5 9 2-1,-2 3 1-6,0 5 0 6,0 0 1-2,0 10 6 2,0 48 15-1,0 30-15-2,4 24 9 1,-1 10 4 1,-1 10 1 9,-2-3-2-15,0-4-4 6,0-12-1-3,0-24-11 1,-24-20-4 3,-14-25 0-1,-4-19-3-1,-2-21-8 3,-2-4-26-5,9-20-33 3,13-47-13 1,3-17-65-5,21 34-116 5,0 2-207-2</inkml:trace>
    </iact:actionData>
  </iact:action>
  <iact:action type="add" startTime="23070">
    <iact:property name="dataType"/>
    <iact:actionData xml:id="d31">
      <inkml:trace xmlns:inkml="http://www.w3.org/2003/InkML" xml:id="stk31" contextRef="#ctx0" brushRef="#br1">18704 10033 547 0,'0'0'19'6,"0"0"83"-1,0 0 25 5,0 0-31-5,0 0-4 1,0 0-15 2,-113 123-8 0,101-66-4 0,12 3-16-2,0 3-11 4,0-5-3-4,24-16-4 3,7-11-10-4,0-18-13 4,0-13 3-1,4 0-9 0,-8-29-2 0,1-28-2-2,-13-9-3 3,-10-6-15-2,-5 2-12 0,0 4-21 9,0 6-16-15,-17 16-28 8,-2 25-44-2,11 19-203 2,4 0-258-5</inkml:trace>
    </iact:actionData>
  </iact:action>
  <iact:action type="add" startTime="23385">
    <iact:property name="dataType"/>
    <iact:actionData xml:id="d32">
      <inkml:trace xmlns:inkml="http://www.w3.org/2003/InkML" xml:id="stk32" contextRef="#ctx0" brushRef="#br1">18914 10453 505 0,'0'0'43'3,"0"0"107"6,0 0-40-4,68-139-38 3,-53 87 11 0,5 13-20 0,-6 12-15 0,2 14-10-1,-3 7-1 1,2 6 0 0,2 0-20-2,6 25-8 2,3 21-9 1,-2 8 0-2,-1 8 1 2,1-11-2-4,-7-5 1 3,-3-10-6 0,-1-9-18-1,-6-11-64 0,-7-16-95 1,0 0-197 2</inkml:trace>
    </iact:actionData>
  </iact:action>
  <iact:action type="add" startTime="23686">
    <iact:property name="dataType"/>
    <iact:actionData xml:id="d33">
      <inkml:trace xmlns:inkml="http://www.w3.org/2003/InkML" xml:id="stk33" contextRef="#ctx0" brushRef="#br1">19529 10144 393 0,'0'0'2'3,"0"0"115"6,0 0-25-4,0 0-1 2,0 0 22 2,0 0-40-1,-99 74-11-1,97-40 0 2,2-1-22-1,0-9-13 1,0-2-10-4,0-5-5 3,24-5-9 1,5-7-3-3,2-5 0 4,2 0-6-4,-2-17-9 2,-9-17-10 1,2-1 11-6,-12 10 11 5,-3 6 2 0,-6 6 1 2,-3 4-2-6,0 2 1 6,0 0-1-4,0 4 0 9,0 3 2-13,0 0-1 5,0 0 1 1,0 17 3 0,0 22-1 1,0-1 1-6,0-3-3 7,0-8-1 3,0-8-6-11,0-8-64 5,0-11-80 3,0 0-102-5</inkml:trace>
    </iact:actionData>
  </iact:action>
  <iact:action type="add" startTime="24099">
    <iact:property name="dataType"/>
    <iact:actionData xml:id="d34">
      <inkml:trace xmlns:inkml="http://www.w3.org/2003/InkML" xml:id="stk34" contextRef="#ctx0" brushRef="#br1">19731 9296 521 0,'0'0'94'3,"0"0"116"4,0 0-116 1,0 0-37-2,0 0 5 1,0 255 5 2,6-88-11-1,30 21-12-2,4 1-16 3,5-19-10-2,-3-34-10 4,-7-37-8-8,-11-36 0 8,-5-27-5-4,-11-26-35-1,-8-10-118 0,0-21-291 4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22:16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5">
    <iact:property name="dataType"/>
    <iact:actionData xml:id="d0">
      <inkml:trace xmlns:inkml="http://www.w3.org/2003/InkML" xml:id="stk0" contextRef="#ctx0" brushRef="#br0">8971 14767 278 0,'0'0'96'5,"0"0"-17"3,-179 30 9-2,108 0-19 2,5 3-20 0,1 0-7 0,6 0 25-2,4-1 5 3,8-1 17-2,10-1-21 1,5 3-8-1,1 11 3 0,7 10-3 1,6 12-7 0,5 14-19-2,13 12 3 2,0 7 3 3,4 5-11-5,41-6 11 1,16-13-18 0,18-11-7 3,18-17-9-3,15-16 1-1,10-19-1 2,7-22-4 1,-2 0 0-2,-9-29 1-1,-18-34-3 2,-14-15 1 0,-25-22 0 0,-23-19-1-3,-15-6 3 6,-23-10-3-5,0 12 3 3,-40 12-2-5,-30 15-2 6,-18 19 0-3,-15 19-1 2,-3 21-2-4,5 15-26 4,9 8-87-2,12 7-32 2,64 7-150-1</inkml:trace>
    </iact:actionData>
  </iact:action>
  <iact:action type="add" startTime="3117">
    <iact:property name="dataType"/>
    <iact:actionData xml:id="d1">
      <inkml:trace xmlns:inkml="http://www.w3.org/2003/InkML" xml:id="stk1" contextRef="#ctx0" brushRef="#br0">15436 13419 535 0,'0'0'69'4,"0"0"22"3,0 0 38-1,0 0-60 2,0 0-9 0,-159-9-15 2,104 9-16-6,-6 17-2 5,0 2 2-2,-1 12-1 1,6 5-1-2,2 12 1 2,8 10 2 0,6 11-4 0,9 6-4-2,16 9 9 2,15 0-6 1,0 5 12 0,36 2 9-3,34 2-3 2,10-11-12 0,12-9-5 1,1-21-3-4,-3-25-8 4,7-18-8-2,-2-9-5 1,-6-19-4-3,-6-27 1 4,-17-14 1-1,-11-12-2 1,-20-13 2-5,-12-12-2 5,-20-13-3-1,-3-1-2 0,-3-2-3-1,-39 11-20-1,-10 19-35 4,-15 24-27-3,-13 20-21 0,45 39-68-1,-2 0-197 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0:10:50.9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42">
    <iact:property name="dataType"/>
    <iact:actionData xml:id="d0">
      <inkml:trace xmlns:inkml="http://www.w3.org/2003/InkML" xml:id="stk0" contextRef="#ctx0" brushRef="#br0">7697 2525 866 0,'0'0'264'1,"0"0"-110"5,0 0 35 3,0 0-89-3,0 0-34 2,0 0-9 2,27-4-8-3,-85 4 21 1,-21 4-6-3,-13 6-12 3,-11-3 7 0,-8 5-5 0,-12-2-51-2,-8-1-3 3,-1-1 0-2,-2-1 0 3,2 0 0-2,8-2 0-2,3-5 0 2,0 4 0-2,9-4 0 2,6 0 0 2,8 0 0-2,5 0 0-2,5 0 0 1,4 0 0 0,-2 0 0 4,0 0 0-9,2 0 0 7,-7 0 0-2,-4 0 0 1,1 0 0 1,-1 0 0-4,-2 0 0 4,7 0 0-1,1 0 0-1,10 0 0 2,12 0 0-2,15 0 0 2,10 0 0-1,11 0 0-5,4 0 0 6,5 0 0-2,2 0 0 1,-8 0 0-1,1 0 0 0,-10 1 0 3,7 22 0-4,-3-7 0 60,9 0 0-64,1-2 0-2,6-5 0 0,2-4 0 0,2 1 0 1,2-2 0-1,-2 1 0 0,0 2 0 1,1-2 0 10,-1-3 0-9,6 4 0 8,-3 0 0-5,-3-1 0 3,5 1 0 0,-1 1 0 4,-1 2 0-8,2 7 0 5,1 4 0-4,1 7 0 4,1 11 0-2,2 10 0 6,-4 14 0-11,3 8 0 11,2 13 0-11,-1 7 0 13,3 11 0-14,0 9 0 11,0 7 0-10,0 4 0 6,0-6 0-2,-2-4 0 3,-4-6 0-3,6-6 0 2,0-10 0 0,0 2 0 1,0 0 0-4,0-1 0 4,0-4 0-1,0 0 0-1,0-13 0-3,0-7 0 6,0-8 0-3,0-9 0 2,0 0 0-5,0 2 0 6,0 2 0-1,0 4 0-6,0-4 0 5,0-5 0 4,0-2 0-6,0-1 0 6,0-11 0-10,0-5 0 6,0-10 0 7,0-6 0-13,0-5 0 2,0-4 0 11,0-1 0-13,0-3 0 6,0 0 0-5,0 0 0 9,11 0 0-6,6 0 0 4,8 0 0-4,15 0 0-1,4 0 0 6,9-3 0 1,4-9 0-10,2 7 0 7,4-1 0-2,2 4 0 0,4-3 0-3,8 5 0 5,4-7 0 4,5 7 0-12,-4 0 0 10,0 0 0-7,-3 0 0 11,-3 0 0-14,0 0 0 13,-7-2 0-13,2-5 0 9,-1-5 0-7,1 1 0 9,7-3 0-6,1 5 0 2,2-6 0-3,3 3 0 6,-3 5 0-7,-4 2 0 7,-8 5 0-7,-2 0 0 7,-3 0 0-5,-4 0 0 1,1 0 0 1,3 0 0 0,6 2 0-1,6-2 0 6,6 0 0-11,7 0 0 6,1 0 0 1,-5 0 0-4,-3 0 0 5,-8 0 0-7,-2-2 0 7,0-7 0-1,3 1 0-6,3 2 0 8,-1 1 0-1,2 5 0-7,0 0 0 8,-15 0 0-6,-4 0 0 4,-10 0 0 5,-9 0 0-12,-1 0 0 9,-3 0 0-11,-7 0 0 16,-1 0 0-14,-6 0 0 7,-8 0 0-6,-10 0 0 7,2 0 0-2,-3 0 0-3,-3 0 0 2,4 0 0 2,-5 0 0-2,0 0 0 1,0 0 0 0,0 0 0 0,0 0 0-4,0 0 0 7,0-6 0-4,0-24 0 1,0-21 0 0,0-29 0 1,0-20 0-3,-13-25 0 1,-8-30 0-3,-6-31 0 6,2-20 0 6,1-10 0-10,5-2 0-6,7 1 0 9,3 5 0 0,9 11 0 5,0 16 0-10,0 31 0-4,0 34 0 10,7 38 0-2,2 30 0 0,-4 22 0 1,2 14 0-6,-7 8 0 5,0 8 0 1,0 0 0-3,0 0 0 3,0 0-3-1,0 24-177-3,-7 3-80 5,-1 18-217-2</inkml:trace>
    </iact:actionData>
  </iact:action>
  <iact:action type="add" startTime="8390">
    <iact:property name="dataType"/>
    <iact:actionData xml:id="d1">
      <inkml:trace xmlns:inkml="http://www.w3.org/2003/InkML" xml:id="stk1" contextRef="#ctx0" brushRef="#br0">8219 12084 140 0,'0'0'741'2,"0"0"-556"2,0 0-50 1,0 0 8 4,0 0-47-1,0 0-36 0,0 0 62-2,-185-14-21 3,64 18-9-2,-34 3-4 3,-27-1-17-6,-20-1-9 4,-7-3-51 0,2 4-11 0,3 0 0-2,3-1 0 8,9 1 0-11,13-3 0 7,11-3 0-1,18 0 0-5,14 0 0 4,6 0 0-1,6 0 0-1,-7-3 0 2,-6-3 0 1,0 3 0-1,2 3 0-1,10 0 0 0,9 0 0 0,2 0 0 2,9 3 0-2,11 6 0-2,16 1 0 4,22-3 0 1,18-2 0-6,18-3 0 4,9 0 0 1,-1 1 0-1,8 1 0-2,-4-3 0 0,6 3 0 4,-1-1 0-4,-2-1 0 1,-5 8 0 1,1 7 0 1,-2 6 0 0,7 4 0-5,1 5 0 6,0 13 0-4,-1 6 0 4,1 8 0-6,0 4 0 4,1 4 0 1,-1 8 0 0,-1 1 0-4,2 0 0 2,2 3 0 1,0 0 0 1,0 10 0-3,0 1 0 1,0 0 0 3,2-2 0-4,13-6 0 2,-1-13 0-2,-1-6 0 4,0-4 0-3,-1-5 0-1,-2 8 0 2,-1 1 0 0,0-4 0 0,-7-5 0 0,2-4 0-3,-1-6 0 4,-3-4 0-2,0-7 0 0,0-6 0 0,0-10 0 2,0-7 0-1,0-3 0-2,0-5 0 0,0 4 0 3,0-2 0 0,0 3 0-5,6 5 0 4,1 5 0 1,4 0 0-1,-4-9 0-2,4 0 0 5,5 2 0-6,8-3 0 5,7 3 0-5,3-3 0 3,-2-2 0-1,5 2 0 2,-1-3 0-5,1 2 0 6,3-4 0-3,5 3 0 2,7-2 0-3,11 4 0 2,11-3 0 1,12 4 0-2,17 1 0-1,5 3 0 1,0-5 0 1,-6 3 0 0,-4-1 0-2,-15-1 0 3,0 1 0-2,-1-4 0 2,0 0 0-4,0 1 0 3,4-2 0 0,3 0 0 1,2-4 0-3,1 0 0 1,2 3 0 1,-1 0 0 0,-8-1 0 0,-6 3 0-2,-3 1 0 4,0 0 0-4,1-1 0 4,0 1 0-6,5-4 0 4,-2 1 0 1,-1-3 0-4,-7 0 0 4,-1 0 0-2,-6 0 0 2,-9 0 0-4,-2 0 0 4,-1 0 0-2,2 0 0 2,0 0 0-3,-3 0 0 1,-5 0 0 2,4 3 0-1,2-1 0 0,2 7 0-2,0-3 0 3,3-2 0-2,-1 3 0-2,2-4 0 4,-1-3 0-2,1 0 0 2,-4 0 0-4,-3 0 0 5,-2 0 0-4,-11 0 0 6,-8 0 0-11,-7 0 0 7,-8 0 0 0,-8 0 0 1,-7 0 0-4,6 0 0 3,-2 0 0 1,-4 0 0-2,3 0 0 1,-1 0 0-2,0 0 0 4,4-31 0-2,-1-17 0-2,-2-27 0 0,-4-23 0 3,0-29 0-1,0-22 0-1,0-30 0 1,-10-22 0 0,-3-13 0 1,3-11 0-4,-1 4 0 4,8 12 0-2,3 20 0 1,0 29 0-2,0 31 0 1,0 28 0 1,0 31 0 1,0 27 0-1,0 24 0-3,0 17 0 3,0 2 0-1,0 0-62-1,0 16-126 2,12 15-220 1,9 10-198-1</inkml:trace>
    </iact:actionData>
  </iact:action>
  <iact:action type="add" startTime="10988">
    <iact:property name="dataType"/>
    <iact:actionData xml:id="d2">
      <inkml:trace xmlns:inkml="http://www.w3.org/2003/InkML" xml:id="stk2" contextRef="#ctx0" brushRef="#br0">18904 6090 315 0,'0'0'320'4,"0"0"-137"3,0 0-10 2,0 0-45-4,0 0-26 2,0 0-31 1,0 0-2 0,51 24 5-2,-51-24-11 3,0 0 4 0,-8 0 8-3,-25 0 5 1,-5 0-12 0,-10 0-9 2,-4 0 10-2,-6-17-18-1,-2-3 0 2,-17 1-22 0,-10 5-29 10,-16 3 0-17,-10 5 0 2,-8 6 0 50,-2 0 0-52,8 0 0 0,-4 0 0-1,1 0 0 0,-1 8 0 0,-5 10 0 1,3-8 0 5,-5 7 0 4,1 0 0-4,5-8 0 2,-7 3 0-1,1-1 0 0,-2 0 0 1,-3-2 0-1,8 1 0 0,3 4 0 0,-1-1 0 1,7 6 0-1,12 0 0 2,12 0 0-3,21 3 0 4,21-5 0-4,15-6 0 0,23-3 0 4,5-8 0-3,5 3 0 0,0-3 0 1,0 0 0-1,0 4 0 3,0 13 0-5,0 16 0 1,11 16 0 4,13 11 0-2,-3 11 0-2,-2 9 0 1,-4 11 0 0,1 7 0 1,-4 11 0 1,0 4 0-2,0 2 0 0,-6-3 0 1,1-6 0-2,-4-10 0 2,0-19 0 0,-3-20 0 0,0-21 0 2,0-15 0-6,0-13 0 4,0-1 0-1,0-7 0-2,11 0 0 3,14 0 0 3,5 0 0-3,7 1 0-1,-1 2 0-1,1-3 0 1,2 4 0 1,6-2 0-1,1 4 0 0,7 5 0 0,13-1 0 4,5 4 0-6,22-1 0 3,6 4 0-1,15-3 0 2,5-3 0-3,2 2 0 2,6-6 0 0,1-5 0 0,0-2 0-1,-2 0 0 0,4 0 0 1,-9 0 0 0,5-2 0-3,-2-10 0 3,0 4 0 0,1-3 0 1,-13 3 0-4,-8 0 0 5,-7 2 0-4,-2 1 0 4,-8 1 0-5,-3 4 0 1,-7 0 0 3,-5 0 0 0,-1 0 0-3,-1 0 0 2,-4 0 0 0,-6 0 0-1,-12 0 0 1,-9 0 0-2,-11 0 0 4,-6 0 0-4,-4 0 0 0,-10 0 0 2,1 0 0 0,-5 0 0-1,-4 0 0-1,0 0 0 3,0 0 0-1,0 0 0 1,0 0 0-5,0-17 0 4,0-29 0 2,0-21 0-2,-17-34 0-2,-13-17 0 1,1-10 0 3,5-17 0-4,1-12 0 3,12 11 0-3,4 14 0 3,7 30 0-3,0 36 0 0,0 29 0 3,0 11 0-2,7 16 0 1,0 10-70-3,-7 3-217 12,0 43-149-16</inkml:trace>
    </iact:actionData>
  </iact:action>
  <iact:action type="add" startTime="12803">
    <iact:property name="dataType"/>
    <iact:actionData xml:id="d3">
      <inkml:trace xmlns:inkml="http://www.w3.org/2003/InkML" xml:id="stk3" contextRef="#ctx0" brushRef="#br0">14659 15180 691 0,'0'0'293'5,"0"0"-128"0,0 0-3 2,0 0-14 1,0 0-55 1,0 0 10-4,0 0-15 3,11-19-23 0,-73 25 2 1,-29 15 5-4,-12-2-19 3,-26 0-9-1,-10 1-41 2,-14-1-3-3,-2-3 0 2,4-1 0 5,7-8 0-7,8-1 0-4,6-6 0 8,-1 0 0-2,9 0 0 3,7 0 0-8,5 0 0 5,7 0 0 1,3 0 0-1,5 0 0-1,5 0 0-1,12 0 0 4,15 0 0-3,18 0 0 1,16 0 0-2,15 0 0 3,7 3 0-3,7-3 0-1,0 0 0 4,0 0 0-1,0 0 0-1,-5 3 0-1,-2 4 0 4,1 9 0-3,-3 1 0 8,4 5 0-14,-1 0 0 5,2 3 0 2,-2 5 0 0,2 6 0 0,1 4 0-2,0-1 0 4,1 4 0-3,-1-4 0-3,-1-1 0 5,-2 1 0-2,-1 7 0 2,3 4 0-3,-2 9 0 2,-1 1 0 0,1 1 0 1,1-7 0-4,-2 2 0 5,-2-8 0-4,6 13 0 5,3 5 0-8,0 14 0 7,0 6 0-4,0 5 0 3,0-1 0-3,0-5 0 0,0-9 0 4,0-10 0-4,0-17 0 4,0-9 0-5,0-6 0 5,3-10 0-4,0-5 0 1,-3-2 0 1,0-5 0-1,0-2 0 1,0-3 0-2,3-7 0 4,0 0 0-4,-1 7 0 3,11-7 0-3,5 0 0 2,19 0 0 0,8 0 0 0,12 0 0 1,10 0 0-3,17 0 0 1,3-12 0 2,3 5 0 0,6 2 0-6,-6 5 0 6,12 0 0-1,7 0 0-1,9 0 0 1,10 1 0 0,4 10 0 2,-5 4 0-8,-3-6 0 6,-2 3 0 1,-13-4 0-2,-5 1 0-1,-13-1 0 3,-5-1 0-1,-10-1 0 0,-7-3 0-3,-6 4 0 2,2-7 0 3,-1 0 0-2,-1 7 0-2,-2-2 0 3,-5 0 0-2,-1 1 0 1,5 2 0-3,-3-3 0 3,-2-5 0 0,-10 0 0 0,-11 0 0-2,-13 0 0 5,-12 0 0-6,-3 0 0 3,-2 0 0-3,-4 0 0 3,0 0 0 0,0 0 0 0,0 0 0-1,0-36 0 1,0-29 0 2,0-28 0-4,0-30 0 3,0-21 0-3,0-32 0 2,-6-16 0-1,-5-7 0 0,4 3 0 0,-2 17 0 2,9 18 0-2,0 27 0-1,0 28 0 4,20 23-12-4,8 20-154 1,2 17-53 1,-17 46-58 0,2 0-164-1</inkml:trace>
    </iact:actionData>
  </iact:action>
  <iact:action type="add" startTime="15235">
    <iact:property name="dataType"/>
    <iact:actionData xml:id="d4">
      <inkml:trace xmlns:inkml="http://www.w3.org/2003/InkML" xml:id="stk4" contextRef="#ctx0" brushRef="#br0">26391 7296 532 0,'0'0'267'1,"0"0"-114"4,0 0-23 3,0 0-52 2,0 0-4-3,0 0 4-2,0 0 22 4,-104 9-17-2,37 10-7 0,-9 0-7 1,-13 3 1 0,-2-3-2 0,-7 1-10 0,1-1-16-2,0-6-15 2,4 4-3 0,-5-4 3 0,-2 1 3 5,1 3-6-12,-4-7 2 8,-1-1-15 0,-5 1-11-3,-6-4 0 2,-9 0 0 0,2-2 0-1,-3 3 0-1,9 1 0 2,6 4 0 0,-1 0 0-2,-5 2 0 2,0-4 0 1,-6 2 0-2,5-1 0 3,2-1 0-6,8 0 0 7,3-1 0-6,7 2 0 1,-1-2 0 2,9-2 0 0,2-3 0 0,2 2 0 1,9-4 0-3,7-2 0 1,7 0 0 3,11 0 0-5,2 0 0 4,-2 0 0-3,-1 0 0 3,-7 0 0-4,-1 0 0 3,-7-5 0 0,0-2 0 0,0 3 0 0,-1-2 0-2,6 4 0 4,0-2 0-4,5 1 0 0,2 2 0 2,0-2 0 1,0-1 0-1,3 4 0-3,-3 0 0 5,-1 0 0-4,-5 0 0 5,-7 0 0-6,2 0 0 1,0 0 0 2,5 0 0 1,2 0 0-2,4 0 0-1,10 0 0 2,3 0 0 1,9 0 0-1,5 0 0-3,1 0 0 6,-1 0 0-6,4 0 0 5,0 0 0-6,-4 0 0 3,-2-2 0 2,-7 2 0-2,-1 0 0 0,0 0 0 3,-1 0 0-1,-4 0 0-4,-2 0 0 0,2 0 0 3,0 0 0 1,4 9 0 0,5-1 0-4,3-3 0 4,8-2 0-2,8-3 0 0,2 0 0-1,9 0 0 3,3 0 0 0,-2 0 0-4,3 0 0 3,0 0 0-1,-7 4 0 2,1-4 0-3,-2 4 0 3,-2-1 0-1,1-3 0 3,-2 3 0-9,4-3 0 6,4 2 0-1,-4 1 0 2,4-1 0-4,-5 10 0 3,1-2 0 0,-2 10 0 1,4 1 0-2,-5 5 0 1,7-2 0 1,0 0 0-3,-1 4 0 1,4-1 0-1,0 2 0 3,0 13 0-1,0 8 0-1,0 12 0 1,0 12 0 0,7 11 0 1,3-1 0-3,-2 2 0 0,-2-5 0 4,1-4 0-4,-4-5 0 0,-3-2 0 3,1-5 0 1,3 2 0-4,-4-7 0 4,0-8 0-5,3-14 0 4,0-15 0-3,-3-4 0 3,3-7 0-3,-3 5 0 0,0 0 0 3,4-1 0-3,2-3 0 3,-3 3 0-3,6-3 0 5,-4-6 0-8,-1-3 0 4,9-2 0 2,8 4 0-2,13-2 0 0,16 3 0 2,19-4 0-1,12-3 0 0,9 0 0-1,12 2 0-1,8 1 0 4,14-1 0-3,6 4 0-2,9-2 0 5,-2-4 0-4,0 4 0 3,-7 1 0-4,-4 2 0 6,-4 0 0-6,-4 1 0 6,-6 1 0-7,-4 4 0 2,2-1 0 4,5-2 0 0,0-1 0-8,6-7 0 6,8-2 0 1,6 2 0-1,2-2 0 1,-3 0 0-4,-3 0 0 5,0 0 0-3,-6 8 0-1,0-8 0 1,-11 7 0 2,-7-5 0-2,-6-2 0 0,-7 0 0 2,3 0 0-2,4 0 0 2,-3 0 0-3,1-17 0-1,4 4 0 4,-4 0 0-1,-1 4 0-2,8 2 0 3,1 7 0-1,1-4 0-1,0 4 0 4,-1 0 0-7,-4 0 0 5,0 0 0-4,-5 0 0 2,-4 0 0 1,-9 0 0 1,-12-2 0 0,-4 2 0-2,-1 0 0 0,-5 0 0-1,2 0 0 4,0 0 0-5,0 0 0 4,-9 0 0-3,-1 0 0 4,-14 0 0-4,-11 0 0 1,-5 0 0 1,-3 0 0 1,2 0 0-4,-3 0 0 1,4 0 0 5,-5 0 0-6,5 0 0 3,2 0 0 0,1 0 0-1,-1 0 0 2,-3 0 0-3,-11 0 0 3,-3 0 0-2,-8 0 0 1,-2 0 0-3,0 0 0 2,0 0 0 2,0-21 0 0,0-15 0-3,-12-20 0 1,-15-13 0 2,-4-12 0-2,0-14 0 2,3-7 0-3,5-4 0 5,2-9 0-5,3-11 0 1,2-15 0 0,-4-8 0-1,9-15 0 2,-5 1 0-3,4 13 0 5,5 24 0-3,-3 33 0 2,10 34 0-5,0 31 0 5,-3 21 0-2,-4 7 0 1,-1 0-83-2,0 29-179 4,7 16-233-2</inkml:trace>
    </iact:actionData>
  </iact:action>
  <iact:action type="add" startTime="17970">
    <iact:property name="dataType"/>
    <iact:actionData xml:id="d5">
      <inkml:trace xmlns:inkml="http://www.w3.org/2003/InkML" xml:id="stk5" contextRef="#ctx0" brushRef="#br0">22023 16626 373 0,'0'0'228'2,"0"0"-79"5,0 0-16-1,0 0-65 1,0 0-11-1,0 0 7 1,0 0-15 1,27 7 3 1,-29-7 30-3,-32-7 8 1,-18-3-14 1,-14 8 1 0,-13 2-28-1,-17 0 3 1,-8 0-5 0,-11 0-6 0,-4 0-7 5,-3 0-3-7,-3 0 1-1,6 0-2 2,1 2 2-2,2 8 3 4,13 2-11-1,6 5 4 2,4 0 2-5,15-1-2 2,2-6-8 3,0-2-10-4,0-2-3 1,-3 0-2 0,3-3 6 2,-3-2-8-2,-3-1-3 1,-3 0 0-2,-7 0 0 5,-1 0 0-6,7 0 0 1,2 0 0 2,0 0 0 2,0 0 0-3,2 0 0-2,-7 0 0 5,-3 0 0-4,2 0 0 4,-1 0 0-5,0 0 0 2,0 0 0 1,-1 0 0 2,7 0 0-4,3 0 0 0,5-4 0 4,5-2 0-2,3 0 0-1,1 5 0 0,2-6 0 1,-5 2 0-2,5 3 0 2,-2 2 0-1,-1 0 0 0,-1 0 0 2,-6 0 0-4,-10 0 0 6,1 0 0-6,-3 0 0 6,0 2 0-5,3 11 0 0,3-1 0 1,5 4 0 4,6-5 0-8,5 2 0 4,4-4 0 2,0 2 0 0,-6 0 0-2,3 2 0 0,-3-2 0 3,-1-3 0-5,2 4 0 2,3-5 0 0,6 2 0 2,6-4 0-2,10 4 0 0,9-9 0 2,4 5 0-2,-1-5 0 3,-5 3 0-4,-12 2 0 0,-1-1 0 2,-1 3 0 0,1-1 0-2,6-4 0 1,-2 1 0 1,-1-1 0 2,5 2 0-3,4-4 0-2,15 0 0 6,9 0 0-6,5 0 0 1,7 0 0 2,0 0 0 0,0 0 0-1,0 0 0-1,0 0 0 3,0 0 0-2,0 0 0 2,0 0 0-5,-4 0 0 5,3 2 0-1,-2 4 0 0,-6 5 0-1,8-8 0 2,-2 4 0-1,0 8 0 0,3-11 0-1,-3 8 0-2,-2 1 0 5,1-7 0-4,-2 7 0 0,2 1 0 2,2 3 0 1,-1 2 0-1,3 17 0-2,-4-1 0 3,4 14 0-2,0 12 0 3,0 8 0-7,0 10 0 6,0 5 0 0,0 3 0-1,0 4 0-2,0 0 0 1,0-5 0 3,0 4 0-4,0-4 0 2,0-14 0-2,0-10 0 5,0-13 0-6,0-2 0 2,0 2 0 0,0 1 0 2,0-2 0-2,0-4 0-1,0-4 0 5,0-9 0-6,4-12 0 5,-4-6 0-6,0 3 0 5,3-6 0-2,-1 7 0 3,2-10 0-6,-1 3 0 6,0-10 0-4,1 0 0 1,4 6 0 2,12 0 0-2,12-6 0 1,11 5 0 0,12-5 0-3,7 0 0 5,18 0 0-3,3 0 0 1,8 0 0-3,9 0 0 6,10 0 0-6,0 0 0 6,7 0 0-8,0 0 0 4,3 0 0 2,3 0 0-1,11 0 0-1,-6 0 0 0,9 0 0 2,-5 0 0-2,-5 2 0 2,-4 2 0-3,2-4 0 3,5 0 0-3,0 2 0 1,4-2 0 0,-3 6 0 2,2-6 0-2,-5 5 0-1,0 1 0 4,-9-3 0-4,-9 2 0 3,-7 0 0-3,-9 2 0 1,4-7 0 2,2 0 0-1,0 0 0-2,6 0 0 1,0 0 0 1,-2 0 0 0,-7-7 0 0,-5 0 0-2,-5 1 0 5,2-5 0-5,-4-1 0 0,4 5 0 2,1-5 0 0,4 4 0-1,9 6 0-1,-1-1 0 5,1 3 0-6,-9 0 0 5,-3 0 0-5,-5 0 0 4,-4 0 0-3,-1 0 0 4,7 0 0-6,1 3 0 4,-3 7 0 1,-4 2 0 0,-4-1 0-3,-4-3 0 1,-8-3 0 2,0-5 0-2,-5 0 0-1,1 0 0 2,-4-5 0 0,-14-9 0-1,-6-3 0 0,-14 7 0 2,-6 7 0-2,-5-1 0 2,-9-3 0-5,3 7 0 4,-7 0 0 0,3 0 0-1,-3 0 0-1,0 0 0 2,0 0 0 2,0 0 0-3,0 0 0-1,0 0 0 2,0 0 0 0,0 0 0 0,0 0 0-2,0 0 0 1,0 0 0 1,0 0 0 0,0-13 0-1,0-13 0 4,0-3 0-6,-10-23 0 3,-7-3 0-2,2-8 0 2,-4-16 0 0,-1-20 0 2,1-10 0-4,-2-13 0 1,-5-17 0 2,1-7 0-1,-1-11 0-3,0-1 0 4,2 5 0 26,5 5 0-34,4 9 0-1,2 15 0 1,7 34 0-1,4 21 0 9,-1 36 0-6,0 23 0 6,3 10-46-1,0 9-69 2,0 54-115-7,0-15-195 6,0 16-649-2</inkml:trace>
    </iact:actionData>
  </iact:action>
  <iact:action type="add" startTime="22771">
    <iact:property name="dataType"/>
    <iact:actionData xml:id="d6">
      <inkml:trace xmlns:inkml="http://www.w3.org/2003/InkML" xml:id="stk6" contextRef="#ctx0" brushRef="#br1">10691 11714 725 0,'0'0'83'1,"0"0"118"6,0 0-70 0,-245-63-42 1,117 63-21 0,-18 37-7-2,-13 15-1 3,5 16-20-2,6 13-11 0,18 21 3 2,19 18 5-3,9 22-3 1,28 20-8 1,19 13 17 0,31 11 12-1,24 11-8 5,8 7 1-7,70-3-6 4,44-16-8-3,43-24-1 3,29-29-14-2,31-22-6 2,7-28-9-4,7-38-4 5,3-44 0-4,0-24-1 1,8-86-1-1,-12-51 2 5,-23-70 0-5,-52-45 2 4,-65-39 0-6,-66-16 1 4,-32 19-2-1,-90 38-1 2,-71 55-1-2,-58 65-3 0,-50 49-1 2,-27 51-21-2,-17 45-64-2,189 24-111 3,11 47-162 1</inkml:trace>
    </iact:actionData>
  </iact:action>
  <iact:action type="add" startTime="23949">
    <iact:property name="dataType"/>
    <iact:actionData xml:id="d7">
      <inkml:trace xmlns:inkml="http://www.w3.org/2003/InkML" xml:id="stk7" contextRef="#ctx0" brushRef="#br1">6728 14437 657 0,'0'0'178'1,"0"0"-8"5,0 0-46 3,-162-151-13-2,19 151 2 2,-33 0 9-4,-26 29-46 3,5 34-30 0,12 23-9-2,23 22-8 2,29 25 8 0,26 12 10 0,27 7 7 1,38 7-4-1,37 2 0-1,10-3-9 1,88-1 3 0,58-7-13 0,69-5-13-2,59-13-15 3,42-26-3-2,24-34 2 0,-24-53 1 0,-35-22 1 1,-57-85-4 1,-65-54 0-5,-70-53-5 5,-77-47-5-2,-34-40 5 4,-114-15 1-9,-51 20-6 7,-37 52-21-1,-22 69-48-3,-1 82-88 5,0 74-49-3,158 33-105 3,16 52-341-4</inkml:trace>
    </iact:actionData>
  </iact:action>
  <iact:action type="add" startTime="26259">
    <iact:property name="dataType"/>
    <iact:actionData xml:id="d8">
      <inkml:trace xmlns:inkml="http://www.w3.org/2003/InkML" xml:id="stk8" contextRef="#ctx0" brushRef="#br1">23761 14666 135 0,'0'0'573'2,"0"0"-451"2,0 0 9 6,207 9-2-3,-125-9-21-1,26 0 8 3,30 0 15-1,39 1-20 0,30 8 0-3,51 5-1 2,48 8-27 6,55 0-16-8,44-1-8 3,27 1-10-1,11 2-37 2,26 9-12-2,42 17 0 0,45 15 0-1,33 12 0 5,23 3 0-6,17-8 0 0,13-24 0 4,-10-33 0-1,-30-15 0 0,-49-62 0-2,-56-14 0 4,-67 7 0-4,-89 38 0 5,-112 21 0-7,-111 10 0 4,-87 0 0-2,-38 0-188 4,-109 3-178-5,-5 8-46 3,-9 11-365-1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21:04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4">
    <iact:property name="dataType"/>
    <iact:actionData xml:id="d0">
      <inkml:trace xmlns:inkml="http://www.w3.org/2003/InkML" xml:id="stk0" contextRef="#ctx0" brushRef="#br0">2374 7526 439 0,'0'0'216'7,"0"0"-46"0,0 0-58-1,0 0-42 2,0 0-15-1,0 0-20 2,-17-46 22-3,-63 36 20 2,-30-2-14-1,-37 12-7 1,-33 0 3-1,-28 3-8 1,-6 35-19 0,-5 20-5-3,19 13-7 5,8 16 1 1,16 17 1-7,14 18 0 5,11 22 4-3,20 11-4 2,15 10 1 1,26 7-8-3,25 1 6 1,22 3-3 0,28 2 11 3,15 12-1-4,31 4 5 5,69 17-9-5,61 15 1 2,55 2-8-2,53-12-7-1,44-26-7 4,31-31-1 0,37-46 0-2,15-58 0-1,4-55 3 2,-18-53-5-1,-38-86-1 1,-44-36-16-1,-60-19-2 2,-61-4 16-2,-60 8 2 0,-49-2-2 1,-60-2-5-1,-10-15-5 2,-84-30-30-1,-49-44 4-4,-48-39 2 6,-30-16 6-3,-32 11 1 1,-19 56 4-2,5 86 6 3,22 89-58-2,18 82-43 2,40 35-61-5,150 70-77 6</inkml:trace>
    </iact:actionData>
  </iact:action>
  <iact:action type="add" startTime="5135">
    <iact:property name="dataType"/>
    <iact:actionData xml:id="d1">
      <inkml:trace xmlns:inkml="http://www.w3.org/2003/InkML" xml:id="stk1" contextRef="#ctx0" brushRef="#br0">8676 15698 701 0,'0'0'241'3,"0"0"-79"2,0 0-31 3,0 0 2 0,0 0-26 0,0 0-31-1,0 0-3 0,0-7-14 1,-18 7-13 0,-6 20 0-2,-7 3-2 2,7-13-4 0,-3 4-10 0,-4-4-4-2,-3 1 0 3,0 0-1-2,-1-3 2-1,1 1-8 2,0-2 3 0,0 0-9 0,5-4-13 0,2-1 0-2,0 3 0 2,5 1 0 3,0 2 0-5,1-5 0 2,0 2 0 1,-3 0 0 0,-3 1 0-3,-1 0 0 4,-9 5 0-8,-6 2 0 7,-5 1 0 5,-3-3 0-13,-7-3 0 6,0 1 0 1,-2-6 0 0,-5-3 0-3,11 0 0 4,-1 0 0-2,6 0 0 3,6 0 0-5,4 0 0 4,5 0 0-3,3 0 0 3,3 0 0-2,8 0 0 0,-4 0 0 2,-3 0 0-2,-4 4 0 2,-8 8 0 0,-3-11 0-4,-8 9 0 1,-1-4 0 0,-21 1 0 4,-2-7 0-4,-15 0 0 3,-8 0 0-4,-2 0 0 5,-8 0 0-4,-1 0 0 4,-2-6 0-5,-1-7 0 2,2-6 0 3,-1 2 0-4,-2 1 0 3,0 1 0-4,2-1 0 6,0 3 0-8,1-1 0 10,-8 4 0-6,3-2 0-1,-4 5 0 0,-1-1 0 0,9-1 0 3,4 3 0-2,6 1 0-1,2 2 0 2,0 3 0 0,4 0 0 1,3 0 0-1,3 0 0-1,6 0 0 0,7 0 0 1,-1 0 0 0,5 3 0 0,1 8 0-3,5-1 0 5,3 4 0-3,1 3 0-1,1-6 0 2,2 0 0 0,-1-1 0 1,4-1 0-5,-5 5 0 6,2-9 0-4,-2 9 0 2,-4-1 0-1,5 1 0 2,-4-4 0-3,-4 2 0 1,0-7 0 1,-10 1 0 1,-7-6 0-3,-11 0 0 2,-8 0 0 0,2 3 0 0,2-3 0 0,5 5 0-4,-4 0 0 5,1 4 0-1,0-1 0-1,-4 1 0 1,3-4 0-1,10-3 0 1,4-2 0-1,5 0 0 0,5 0 0 1,5 0 0-1,4 0 0 2,8 0 0-4,-3 0 0 4,4 3 0-2,-8 4 0 3,-9-7 0-4,-2 0 0 2,-8 0 0-2,4 0 0 5,2 0 0-6,6 0 0 3,3 0 0-2,8 0 0 4,5 0 0-3,4 0 0-1,4 0 0 2,5 0 0 1,10 0 0-1,6 0 0-4,14 0 0 5,6 0 0-1,6 0 0 0,0 0 0-3,0 0 0 3,0 0 0-1,0 0 0 0,0 0 0 1,0 0 0 0,0 0 0 0,0 0 0-1,0 0 0 0,0 12 0 1,3 24 0 0,15 12 0-1,0 2 0 1,-2 5 0 2,5 5 0-4,-3 5 0 2,1 10 0-2,2 4 0 2,-3 9 0 0,3 7 0-2,-2 9 0 2,-2 6 0 0,-3 5 0 0,-3-11 0-2,-1-8 0 4,-4-15 0-4,-1-5 0 4,2 1 0-4,-1 0 0 1,4-2 0-1,-5 3 0 3,4-9 0-3,1 2 0 3,-2-8 0-1,1-5 0-1,1-12 0-2,-6-6 0 4,4 1 0-1,1 4 0 1,-2-2 0-5,-3 6 0 6,3 4 0-3,-4-2 0 1,0 10 0 0,4 12 0-1,-4-7 0 0,-3 0 0 2,2-7 0-4,-2 11 0 3,0 0 0 0,0-1 0 0,0-13 0-1,0-27 0 0,0-24 0 2,0-3 0-3,0-2 0 3,0 0 0-4,0 0 0 2,2 0 0 1,-2 0 0 1,4 0 0-4,9 0 0 3,5-2 0 1,13-20 0 0,9-2 0-2,-5 5 0 1,9 0 0 0,-2-4 0-1,-3 10 0-1,6-7 0 3,-1 3 0-2,4 10 0-1,1-5 0 3,7 2 0-2,3 3 0 2,8-11 0-4,3 5 0 4,11 1 0-2,5-1 0 1,9 2 0 0,5-1 0-2,3 10 0 2,4-3 0 1,-4 5 0-2,-4 0 0 1,-2 0 0-2,2 0 0 3,-6 0 0-4,9 0 0 4,2 0 0-2,3 0 0 2,3 0 0-3,-8 0 0 1,-11 0 0 2,4 0 0-1,-2 0 0-4,1 0 0 5,1 0 0-1,-2 0 0 0,2 0 0-1,-2 0 0 0,0 0 0 2,-6 0 0-2,2 0 0-1,-3 0 0 3,2 0 0-2,-4 0 0 2,-2-5 0-3,-3-6 0 1,-1 5 0 1,2 4 0 0,-4-3 0-2,2 5 0 2,3-7 0 2,7 7 0-4,-1 0 0 1,5 0 0 0,-5 0 0 1,-2 0 0 0,-3 0 0-2,-5 0 0 2,2 0 0 0,3 0 0 0,4 0 0-3,7 0 0 5,9 0 0-3,-2 0 0 3,3 0 0-6,0 0 0 4,3 0 0 0,-2 0 0 0,-2 0 0-2,5 0 0 3,0 0 0-1,3 0 0-1,2-7 0-1,-1-5 0 2,3-7 0 1,2 2 0-1,5 4 0-3,0 2 0 4,5 1 0-2,-2 7 0 2,-5 3 0-4,-4 0 0 5,-5 0 0-4,-4 0 0 4,-2 0 0-6,-3 0 0 4,-4 0 0 0,-7 0 0 0,-4 0 0-1,-11 0 0 5,-6 0 0-8,-10 0 0 5,-7 0 0-2,-9 0 0-2,-9 0 0 2,-5 0 0 1,-3-11 0-1,-2 11 0 0,0-8 0 3,2 1 0 0,8 3 0-3,-3-2 0-1,-4-5 0 0,-3 3 0 1,-7 8 0-1,-6-5 0 2,-2 5 0-1,-6-6 0 2,-3 6 0-2,2 0 0 0,-2 0 0 2,0 0 0-2,0 0 0-2,0 0 0 4,0 0 0-2,0 0 0 2,0-20 0-3,0-20 0 3,3-23 0-1,-3-22 0 0,0-17 0-2,-3-14 0 4,-23-26 0-4,-4-23 0 3,-7-16 0-4,3 6 0 5,-2 10 0-4,6 23 0 3,-1 19 0-3,-1 8 0 1,3 12 0 2,-4-1 0 0,-3 4 0-5,2-2 0 4,1 6 0 0,-1-2 0 1,4 7 0-4,5 0 0 3,4 18 0 1,5 4 0-3,8 21 0 2,2 12 0 0,6 5 0 0,0 4 0 0,-3 3 0-2,3-2 0 1,0 2 0 1,0 2 0 0,0 1 0-1,0 2 0-1,0 6 0 3,-4 4 0-2,4 9 0-2,0 0 0 4,0 0 0-1,0 5 0-1,7 39 0 3,35 19-100-2,6 17-52 0,2 4-54 3,-36-48-53-9,-2-3-128 6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30:44.6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5263">
    <iact:property name="dataType"/>
    <iact:actionData xml:id="d0">
      <inkml:trace xmlns:inkml="http://www.w3.org/2003/InkML" xml:id="stk0" contextRef="#ctx0" brushRef="#br0">2133 8697 596 0,'0'0'185'5,"0"0"-150"2,0 0 14 1,0 0 13 0,0 0-43-2,0 0-14 2,0 0-5 0,0 0 0 0,0 0 5-3,0 0 19 6,0 0 4-5,-107 34 17 3,93-19-6-4,-2 9-3 3,-4 7-6 0,3 5-8 0,-4 7-9-2,0 2-7 2,-1-2-4 0,2 3-2 0,-3-2 0 4,2 2 2-10,0 2 2 7,3-1-3 0,-1-1 4-4,2 0-1 4,-1 0 2-1,3 1 3-1,-1 5-3-1,3-2 1 4,2-4 7-4,1-6 1 4,2-1-10-5,-2-3-1 2,3-6-4 2,3-6 2-2,1-7-2 0,-2-9 0 0,5-6 0 2,0-2-2-2,0 0 2-1,0 0 1 2,0 0 0-1,0 0-1 2,-5 0-4-4,-6-24 3 4,-4-12 0 1,3-5 1-4,2-2-1 1,0 2 1 2,3 3 0-3,3 4-1 5,-1 13 2-7,3 7-3 2,-3 6 3 3,5 8-1-1,0 0 1-3,0 0 2 4,0 0 3-1,0 16 6 1,0 20 7-3,0 8-11 1,0-1 8 3,0-2 12-3,5-2-6-1,6-1-9 2,2-3 0-1,-1-5 1 3,2-7-4-6,1-6 1 8,-3-10 5-8,2-4-1 6,5-3-7-6,3 0-4 3,11-9-3 2,-1-18-1 1,-1 0-3-4,-10 2 2 1,-2 8-4 0,-11 4-13 1,5-1-15-2,0 7-62 2,8-5-30 3,-13 10-65-6,1-1-181 2</inkml:trace>
    </iact:actionData>
  </iact:action>
  <iact:action type="add" startTime="26314">
    <iact:property name="dataType"/>
    <iact:actionData xml:id="d1">
      <inkml:trace xmlns:inkml="http://www.w3.org/2003/InkML" xml:id="stk1" contextRef="#ctx0" brushRef="#br0">3549 8847 459 0,'0'0'195'3,"0"0"-88"5,0 0-5 0,0 0 4 0,0 0-41-2,0 0-16 2,0 0-17 0,23-8 12 0,1 8-22-2,2 0 9 5,5 7-7-6,2 12-2 4,6 5-5-4,1 3 5 3,5 9-13 0,1 1 5 0,0 5-3-2,3 2 7 2,-1 1-9 0,-3-2-1 3,2 0-5-6,-5 1 2 3,-5-3-2 2,-1-3-1-5,-6-2 2 2,-5-4-4 2,-1 7 0-3,-3-4-2 4,-2 6 1-6,-1 2 0 7,-4 3 0-6,-1-3 1 7,0-2 0-11,-1-6 0 8,0-5 0-1,-7-6-1 2,2-8 0-4,-4-13 1 0,-3 1 1 3,0-4-1-2,0 0-2-2,0 0-4 3,0 0 3 1,0 0-4-1,0 0 0-3,-30 0 3 4,-13-14 3 0,-5-5 1-2,-4-3-1 0,4 0-2 2,0 1 2-2,14 4-2 3,8 6 3-6,8 6 3 2,12 5-2 3,6 0-1-2,0 0 2 1,0-3 2-1,0 3 0 1,0 0 3-1,0 0 11 0,30 0 3 1,17 3-16 2,5 13-4-4,-4 3-1 0,-5-6 5 2,3-1 1 0,-14-3-2 0,-1-4 8-2,-7-5-1 4,-6 0-3-4,-3 0-4 6,-3 0-2-10,1 0-1 6,-3-5-1 1,-2-18-1 0,-2-4-4-3,-3-3 1 1,0 0-2 1,4 3-42 0,0 1-46-4,5 2-32 6,-5 16-85-3,3 4-268 2</inkml:trace>
    </iact:actionData>
  </iact:action>
  <iact:action type="add" startTime="28038">
    <iact:property name="dataType"/>
    <iact:actionData xml:id="d2">
      <inkml:trace xmlns:inkml="http://www.w3.org/2003/InkML" xml:id="stk2" contextRef="#ctx0" brushRef="#br0">8703 8768 183 0,'0'0'150'4,"0"0"-91"5,0 0 12-4,0 0-5 4,0 0-42-1,0 0-7 0,0 0 1-2,-59 74 10 2,42-55 0 3,5 0 24-6,0 6 9 1,-1 11-3 2,7 10 11 0,1 8-14 0,5 8-3-1,0 3-11 0,0 3-10 1,0-2-2 1,0 3-1-1,5-2-8 0,8 2-9-1,5 0 3 2,-4-6-4-5,1-3 4 5,0-9-9 0,-2 2 0-3,4-7-4 2,-7 1 1-2,1-10-2 4,-3-4-1-4,-2-8 1 1,-6-14-1 0,0-5 1 0,0-6-1 2,0 0-1-4,0 0-14 4,0-13-14 0,-11-24 25 0,-11-6 4-5,-2-7 1 7,-4 1-1-6,4 2-1 8,-7 6 2-13,7 8-1 11,-1 12 1-5,11 10-2 3,5 9 1-2,4 2 1 0,3 0 1 1,2 0 4-3,0 0 33 2,0 5-1 3,0 19-24-3,7 4-5 2,14-1 6-4,3 1 11 4,6-1 12-2,0-3-2 2,5-5-5-4,-8-5-7 5,-7-6-8-3,-1-3 3 3,-10-5-12-6,-2 0-1 2,0 0-5 3,4-1-2 0,0-30-3-2,2-4-13-1,3 1-10 5,5 7-20-6,6 8-30 3,-16 19-41-2,9 0-170 4</inkml:trace>
    </iact:actionData>
  </iact:action>
  <iact:action type="add" startTime="28991">
    <iact:property name="dataType"/>
    <iact:actionData xml:id="d3">
      <inkml:trace xmlns:inkml="http://www.w3.org/2003/InkML" xml:id="stk3" contextRef="#ctx0" brushRef="#br0">11170 8654 327 0,'0'0'124'4,"0"0"-25"5,0 0 17-3,0 0-37 1,0 0-34 2,0 0 7-3,0 0-2 4,14 13-8-5,4-9-6 3,3-3-2 0,10 5-7 0,2 0 4-3,5 1-16 4,5 7 4-1,7 0-8 0,2 5 3-2,3 3-6 2,3 0 2 0,-3-1-8 0,-4 6 5 2,-1-4-2-5,-3 2-3 5,-1 2 4-3,-3 1-3-1,-7 1 6 3,1 2-1-2,-2 0-3 1,2 1 1-3,0 3-3 4,-1 1 0-1,-6 5-2-1,-3 0-1-1,-5 2 0 4,-2 1 0-4,0-6 2 4,-7-5-2-6,-6-8 0 5,0-6 0-1,-3-5 0-2,-4-6 1 3,1-3-2-4,-1-1 1 5,0-4-1-6,0 2-1 4,0 1 0 1,0 0 0-2,0-1 0 2,-17-2-1-2,-5 0-1 1,2 0 2 0,-8 0-6 0,1 0 2-3,-1-2 2 6,4-10 2-5,3 2 1 3,9 2-1-4,3 1 2 3,3 5 0-1,6 2 2 1,0 0-1-1,0 0 5 0,0 0 0 1,0 0 15 0,0 0-3-3,21 10-14 4,0 11-2-2,9-6 0 1,1 2 9 0,-1-5-3 1,3-1-4-3,-7-7 9 4,-4 0 5-6,-2-4-8 6,-10 0 14-3,1 0 4 3,-2 0-17-7,1-17-10 5,-1-21-1 0,0-8 0 1,-6-4-3-2,0 6 2-1,-3 9-2 5,0 16-6-6,0 8-12 2,1 11-26-1,10 0-36 3,-5 0-48-3,9 7-494 2</inkml:trace>
    </iact:actionData>
  </iact:action>
  <iact:action type="add" startTime="30745">
    <iact:property name="dataType"/>
    <iact:actionData xml:id="d4">
      <inkml:trace xmlns:inkml="http://www.w3.org/2003/InkML" xml:id="stk4" contextRef="#ctx0" brushRef="#br0">11281 10697 617 0,'0'0'179'4,"-72"140"-67"4,26-55 29 0,0 8-55 0,1-4-43-2,6-10-2 3,5-13-12-2,7-19-9 3,12-22-5-6,8-18-5 4,7-7-1 0,0-3 14 0,35-45-16-2,24-26-5 3,12-15 1-2,-5 10 0 0,-11 20 4 0,-21 29 13 1,-23 19 26 0,-7 11 19 0,-4 30-1-2,0 44 8 2,-4 22-68 0,-19 5 8 0,7-9 14-2,1-20-8 3,6-20-1-2,3-20 11 2,6-18-1-4,0-9-4 3,0-5-8 1,3 0-7-2,40-10-8 1,24-39-1 0,3-22-6 1,11-17 4-3,-5-3-3 3,-16 15 4-4,-20 24-2 6,-22 28 4-5,-13 24 2-1,-5 0 2 3,0 49-1 0,-33 36 26 0,-6 18-22-2,-4 1-2 4,4-11-2-4,1-16 4 5,4-8 5-7,13-17 7 5,4-14-8-2,13-14-6 0,1-15-4 0,3-7-2 1,0-2-2 0,3 0-32-1,33-7-4 1,7-24-82-1,-1-2-35 1,-29 14-116 0,-6 4-226-3</inkml:trace>
    </iact:actionData>
  </iact:action>
  <iact:action type="add" startTime="31587">
    <iact:property name="dataType"/>
    <iact:actionData xml:id="d5">
      <inkml:trace xmlns:inkml="http://www.w3.org/2003/InkML" xml:id="stk5" contextRef="#ctx0" brushRef="#br0">11938 9803 479 0,'0'0'300'2,"0"0"-153"5,0 0 7 3,0 0-67-3,-22 172-22-1,-11-95-3 2,-3-2-2 0,6 4 9-1,6-17-14 2,6-16-20-3,5-19-14 2,7-16-4 0,6-11-5-2,0 0-5 4,0-8 11-4,43-38-13 4,20-27-3-5,19-25-2 2,12-8-2 3,4 0 2-2,-16 21 1-1,-26 29-1-1,-24 32 0 2,-26 24 3 0,-6 4 31-2,0 58 65 2,-32 31-82 3,-12 19-15-6,0 0 3 2,6-13 4 0,7-26-1 3,10-23 1-4,10-23-2 0,5-19-2 4,6-8-2-4,0 0-2 3,30-25 5-4,25-19-6 3,14-15-1 0,4-7 1 1,3-4-1-3,-2-4 0 2,-17 13-2 0,-17 19 2 0,-26 21-1-2,-14 21 2 2,0 28 1-2,-35 64 11 3,-25 49-9-3,-14 28 4 4,3-11 0-3,11-23 5 3,9-40-4-7,17-37-5 9,16-34 2-8,11-15-5 7,7-9 0-8,19-36-1 5,42-48-5 0,25-34 4 1,18-20 0-1,1 2 1-3,-8 13-3 6,-18 24 3-6,-28 33-2 4,-22 33 2-4,-19 28 1 6,-10 5 5-6,0 53-2 1,-35 41 7 2,-20 35-7 1,-8 6 1-2,-1-15 0 0,10-26-2 2,12-32 1-2,17-21-3 2,9-22 2-4,15-14-2 3,1-5-2-2,13-7 1 4,35-40-7-4,25-24 8 1,11-27-3 3,11-25 3-4,4-14-7 2,-6 13-4-2,-26 40-3 5,-24 40 11-6,-29 39 3 2,-14 5 4 2,0 63 7-3,-17 34-5 3,-27 24 1-2,-2-12-4 3,6-20-1-6,11-32-2 7,12-28 2-7,7-15-1 4,10-11-1-2,0-3 0 3,0 0-3-2,34-44-2 1,23-19 4 0,20-25 0 1,10-12-3-3,10-12 4 1,2-7-2 2,-6 16-6-3,-24 32 3 0,-28 32 0 3,-27 28 5-1,-14 11 1-1,0 27 9 1,-10 52 3 0,-25 26-12-1,-11 16 0 3,1-6 1-6,2-9-1 4,5-16 0-1,16-19 1 2,5-21-1-1,12-25 3-3,5-19-3 5,0-6-2-5,0 0 0 1,22-35-4 3,23-24 0-1,13-25 3 1,-2-5-1-3,3 8 3 1,-8 14-3 2,-10 23-10-1,-20 23-5-3,-15 21-7 6,-6 0-26-6,0 52-54 6,-43 23-47-9,17-32-141 7,-3-6-285 0</inkml:trace>
    </iact:actionData>
  </iact:action>
  <iact:action type="add" startTime="35665">
    <iact:property name="dataType"/>
    <iact:actionData xml:id="d6">
      <inkml:trace xmlns:inkml="http://www.w3.org/2003/InkML" xml:id="stk6" contextRef="#ctx0" brushRef="#br0">1522 13192 266 0,'0'0'87'6,"0"0"-1"1,0 0-4 0,0 0-23 2,0 0-27-2,-190 2-9-1,146 15-12 2,-7 5 6 2,8 6-5-4,-4 1-4 0,-1 7 2 2,-1 2-6 0,6 8 4 0,4 4-1-3,5 7 6 4,9 6 6-1,9-5 8 0,9 5 7-2,4-3-13 7,3 9-12-9,0 4-9 5,48 1 0-4,24 0 4 4,26-9-4-2,23-10-1 2,16-16 1-2,22-18 1 0,6-16 0 1,-8-5 4 0,-14 0 6-1,-24-5-4 0,-30-22 13 1,-26-14 0 0,-20-18-8-3,-18-22-4 4,-25-15-8-1,0-15-1 1,-52-12-2-5,-30-7 3 5,-22 1 0-1,-4 13-15 2,3 25-21-6,69 80-107 4,11 11-138-1</inkml:trace>
    </iact:actionData>
  </iact:action>
  <iact:action type="add" startTime="36807">
    <iact:property name="dataType"/>
    <iact:actionData xml:id="d7">
      <inkml:trace xmlns:inkml="http://www.w3.org/2003/InkML" xml:id="stk7" contextRef="#ctx0" brushRef="#br0">6134 13432 353 0,'0'0'73'4,"0"0"17"1,0 0-8 4,0 0-33-1,-159-10-12 0,104 10-10-2,-4 0-9 3,-9 22 7-2,3 4-4 2,6 2 9-4,1 4-1 3,10 4 2 0,2 3-4-2,10 8 6 3,10 2 2-2,9 8-3 2,14 3-8-4,3 5-9 3,0 2 4 2,39 1-10-2,22-2 25-2,21-3-22 2,18-10-8 0,13-22-4 0,15-23 1 0,-9-8-1-3,-7-5-3 5,-19-36 2-5,-25-14 2 7,-18-10-1-8,-18-12 0 4,-26-16-1 0,-6-11-1 0,-3-13 0-2,-40-6-2 2,-9 5 1 0,-8 17-27 1,-7 26-45-3,-7 29-86 1,45 46-126 1,1 0-227-1</inkml:trace>
    </iact:actionData>
  </iact:action>
  <iact:action type="remove" startTime="39663">
    <iact:property name="style" value="instant"/>
    <iact:actionData xml:id="d8" ref="#d7"/>
  </iact:action>
  <iact:action type="add" startTime="39667">
    <iact:property name="dataType" value="strokeEraser"/>
    <iact:actionData xml:id="d9">
      <inkml:trace xmlns:inkml="http://www.w3.org/2003/InkML" xml:id="stk8" contextRef="#ctx0" brushRef="#br1">11849 17409 551 0,'0'0'189'6,"0"0"-103"1,0 0-29 2,0 0-24-3,0 0-28 1,0 0-5 1,0 0-37 0,-10 13-104-2,9-8-175 2</inkml:trace>
    </iact:actionData>
  </iact:action>
  <iact:action type="add" startTime="40360">
    <iact:property name="dataType" value="strokeEraser"/>
    <iact:actionData xml:id="d10">
      <inkml:trace xmlns:inkml="http://www.w3.org/2003/InkML" xml:id="stk9" contextRef="#ctx0" brushRef="#br1">8169 17499 533 0,'0'0'141'6,"0"0"-124"2,0 0-7 0,0 0-10-2,0 0-91 2,0 0-121 0</inkml:trace>
    </iact:actionData>
  </iact:action>
  <iact:action type="add" startTime="40741">
    <iact:property name="dataType" value="strokeEraser"/>
    <iact:actionData xml:id="d11">
      <inkml:trace xmlns:inkml="http://www.w3.org/2003/InkML" xml:id="stk10" contextRef="#ctx0" brushRef="#br1">8169 17499 544 0</inkml:trace>
    </iact:actionData>
  </iact:action>
  <iact:action type="remove" startTime="40766">
    <iact:property name="style" value="instant"/>
    <iact:actionData xml:id="d12" ref="#d6"/>
  </iact:action>
  <iact:action type="add" startTime="40742">
    <iact:property name="dataType" value="strokeEraser"/>
    <iact:actionData xml:id="d13">
      <inkml:trace xmlns:inkml="http://www.w3.org/2003/InkML" xml:id="stk11" contextRef="#ctx0" brushRef="#br1">8169 17499 544 0,'-4'-169'268'28,"4"169"-193"-28,0 0-50 0,0 0-4 1,0 0-21-1,0 0-41 1,0-6-66-1,0 3-104 0,0 3-316 1</inkml:trace>
    </iact:actionData>
  </iact:action>
  <iact:action type="add" startTime="43721">
    <iact:property name="dataType"/>
    <iact:actionData xml:id="d14">
      <inkml:trace xmlns:inkml="http://www.w3.org/2003/InkML" xml:id="stk12" contextRef="#ctx0" brushRef="#br0">22590 11501 716 0,'0'0'202'5,"0"0"-40"2,0 0-11-1,0 0-39 2,0 0-10 2,0 0-22-4,197-57-30 0,-126 41 5 2,32-1-19 0,27-2 0 0,13 8-5-2,8 11-12 3,-4 0-7-2,-20 6 20 1,-17 26-3-2,-28 1 2 2,-27-9-2 0,-24-7-6 3,-20-12-7-5,-11-2-9 1,0-3-7 1,-22 0-8 0,-41-44 1-3,-34-25 7 4,-24-21 0-1,-10-14-1 0,-5-7 1-3,11 0-1 4,3 8 3-1,27 16-3 3,16 23 2-10,21 24-2 7,17 20 1 2,18 17-2-1,8 3 1-4,11 15 1 1,4 39 4 3,0 26-2-1,0 23-1 0,25 17 0-2,5 3 0 5,2 4 0-6,0-10 0 4,-1-8-1-4,-4-7 0 4,-1-25 0-2,-9-19 0 0,-3-28 0 1,-2-19 0 0,14-11 1-1,16-11-1 0,14-58-3 2,25-38-1-2,3-40 2 3,-2-31 1-5,-13-11 0 1,-21 1 1 4,-21 23-2-3,-17 37 0 1,-10 45 4-3,0 45-4 5,-13 38-1-4,-39 14 3 0,-24 65 3 3,-14 41-2 0,1 31 2-3,7 10 4 0,6-4-3 4,7-21-3-4,10-27 0 4,11-18-1-6,8-20-1 8,10-12-7-8,2-7-30 6,13-4-68-6,9-4-48 4,6-42-99 0,0-2-158 0</inkml:trace>
    </iact:actionData>
  </iact:action>
  <iact:action type="add" startTime="44944">
    <iact:property name="dataType"/>
    <iact:actionData xml:id="d15">
      <inkml:trace xmlns:inkml="http://www.w3.org/2003/InkML" xml:id="stk13" contextRef="#ctx0" brushRef="#br0">22502 14680 535 0,'0'0'202'3,"0"0"-112"5,0 0 36 0,0 0-55-2,0 0-34 2,0 0 6 0,99-170 2 0,-65 129 1-3,10 2 10 4,11 7-3-1,12 2 10 0,17 8-3-2,-1 6-19 2,7 8-3 0,-8 8-2 0,-10 0-8-1,-16 0 5 0,-11 0-1 6,-12 5-15-9,-15 0 5 3,-8-5-10 1,-10 0-2-1,0 0-8 1,0 0-1-3,0 0-1 4,-24 0-6-1,-38-5 6 1,-28-19 0-4,-17-10 2 6,-5-1-1-6,-4 1 0 6,12 3-1-7,10 2 1 4,13 5-1-1,25 5 0 2,13 7-1-1,17 8 2-3,13 0-1 6,10 2 0-6,3 2 2 0,0 0 1 4,3 10 5-2,34 32-6 1,8 14-2 0,4 7 0 0,6 6 0 1,-4 8 3-2,-2 3 0-2,-5-6 1 6,0-9-1-6,-13-8 11 1,-4-4-7 2,-6-10 0 2,-9-4-3-4,1-12 0 3,-11-10-3-3,5-11 0 2,-7-6 1 0,2 0-2-2,-2 0-1 0,3 0 1 3,11-23-1-2,6-33 0 0,3-23 0 1,5-24 0 1,-1-20 1-2,5-21-1 2,-2-12 2-4,-5-1-2 7,-7 23 1-8,-6 30-1 7,-9 38 2-7,-1 34-1 4,-2 21 0-1,0 11 0 0,0 0 0 1,-21 30 0 0,-25 30 3 1,-5 20 0-3,0 11-1 1,-4 6 2 0,3 1 3 3,-3 0 1-3,3-4-1-1,1 0 3 2,3-10-6 0,6-5 1 0,2-5-2-2,6-13-2 4,2-12 0-4,9-19-2 3,6-9 1-5,13-16-3 5,1-5 0-3,3 0-10 3,0 0-26-2,0-5-40 0,6-26-29 3,12-12-87-4,-12 19-74 1,-3 5-521 0</inkml:trace>
    </iact:actionData>
  </iact:action>
  <iact:action type="add" startTime="48481">
    <iact:property name="dataType"/>
    <iact:actionData xml:id="d16">
      <inkml:trace xmlns:inkml="http://www.w3.org/2003/InkML" xml:id="stk14" contextRef="#ctx0" brushRef="#br0">22361 12070 346 0,'0'0'234'6,"0"0"-101"2,0 0 30 1,0 0-51-2,0 0-41-1,0 0-27 3,0 0-4-2,-84-51 37-1,-11 15-22 2,-27 0-20 1,-25-2 31-2,-32-1-24-1,-30 6-2 2,-32-3-9 0,-23 7-5 1,-3-2 34-2,2 7-38 2,4 4-11-3,2 5 6 4,-1 4-4-4,-2 6-3 0,2 5-6 3,16 0-3-2,33 0 1 3,22 0 2-6,38 0 4 7,23 0-2-6,22 0 4 2,14 12-5 1,9 15 2-1,11 2 2 1,7 4 1-2,10-3-5 5,14-3-2-6,7-5 1 6,13-6-2-9,10-8 0 6,7-5-2 2,4-3 0-2,-3 0-1-4,3 0 0 5,0 0 0-2,0 0 2 2,0 0-2-3,0 0 2 1,0 0-2 2,0 0-3-1,0 0 0-2,3-3 1 1,24-21 2 3,1-2 1-2,1-3-1-3,5 5 0 5,-3-2-2-4,9 5 3 5,2-2 1-7,10 0-1 6,2-4 1-5,1 2 0 4,-3 2-1-1,-7 2 0-3,-5 6 0 5,-5-1 0-3,-8 5 1 1,-8 9 1-3,-6 0 2 6,-10 2-4-6,-3 0 5 0,0 0-5 4,0 0 0-1,0 0-1-1,-30 0-6 2,-22 23 7-2,-14 14 0 1,-2-3 4 2,2-1-4-5,5-2 1 4,9-4 2-4,13-4-3 4,10-10 0-2,15-6 0 0,6-3 1-1,8-4 0 2,0 3 5 0,11 0 32-1,44-1 2 0,16 7-31 2,19-1 6-4,2 3 7 6,-1 2 0-3,-3 4-3-1,-9 4-1-1,-16-2-8 3,-11 0-3-2,-21-4 0 2,-11-7-6-5,-11-4-1 6,-2-1-2-5,-5 1-5 3,5-1-37-1,-4-3-41 0,3 0-59 2,-5 0-49 0,-1 0-116-4,0 0-349 2</inkml:trace>
    </iact:actionData>
  </iact:action>
  <iact:action type="add" startTime="50664">
    <iact:property name="dataType"/>
    <iact:actionData xml:id="d17">
      <inkml:trace xmlns:inkml="http://www.w3.org/2003/InkML" xml:id="stk15" contextRef="#ctx0" brushRef="#br0">628 14543 488 0,'0'0'193'3,"0"0"-47"5,0 0-26 0,0 0-38 0,0 0-27-2,0 0-13 2,0 0 1 0,3 58 4 0,-3-37-9-1,0 9-8 0,0 3-3 3,0 0 9-4,0 3-8 0,0-4-16 2,0 2-1 0,4-4-1 0,7-6 4-2,-5-9 4 2,2-5 0-1,5-3-1 3,8-1-7-5,-2 0-1 3,9-1-6 0,-4 1 2 0,5-3-1-2,15-2-1 2,-3 3-1 0,8-2 3 3,6-2-1-5,0 0-1 0,3 0 3 5,3 0 1-6,0 0-2 2,2 0 0 0,1 0 3 1,3 0-4 1,0 0-2-4,-3-6 3 4,-2-1-4-2,6 1 6 3,-3 2 0-6,1-3 4 6,5 2-6-4,-2-3 0 4,-1 1-4-5,-11 0 4 3,-3 2-3 0,-2-2 3 0,0 7 2-1,-4-4-7-1,-1 4 5 4,-5 0-2-3,-6 0 4-1,-3 0-5 1,1 16 5 2,-4 8-3-1,1 7 1-3,0 1 8 4,6 7-10-1,1 5 0 1,-2 2-2-3,-5 3 3 3,-4-2-4-4,-6 1 1 4,-5-4-1-3,-3-4 0 2,-8-1-1 0,-3-12 1-1,3-4-1 2,-5-6 2-4,3-8-1 3,-3-6 0 0,0-3 0-3,3 0-4 5,-2 0 3-1,3 0-4-4,2 0-4 1,1-33 1 4,3-25 0-2,10-10 6 0,-5-10 3-3,5 8-2 6,3 10 2-6,-4 12-1 4,4 19 1-3,0 7-1 1,-1 10 2 1,3 4 2 1,9 6 4-2,-1 2-1 0,10 0 8 2,5 0-8-3,10 0 5 1,16 13-8 1,5 3 5 0,0 1-8 0,-6-3 3-2,-7-2 3 2,-7-7 1 0,-5 0-5 2,-6-5-1-6,-9 0 5 2,-5 0-6 3,-4 0-1-2,-5 0 0-1,-3 0-1 3,-4 0 3-1,-5 0-3 0,-5 0 1-1,0-14-6 0,2-2 6 4,-5-9-1-6,3-8-1 0,-5-1 1 5,-3-12 0-2,0-2 0 0,0-4 1-3,0-2 0 3,0-3 1 1,0 4-3-1,0 7 4-2,0 10-4 3,0 17 2-3,0 11-1 3,0 8-3-4,0 0-22 3,0 0-39 0,0 0-42 0,11 10-131 2,9 7-71-6</inkml:trace>
    </iact:actionData>
  </iact:action>
  <iact:action type="add" startTime="52613">
    <iact:property name="dataType"/>
    <iact:actionData xml:id="d18">
      <inkml:trace xmlns:inkml="http://www.w3.org/2003/InkML" xml:id="stk16" contextRef="#ctx0" brushRef="#br0">4604 14472 251 0,'0'0'173'4,"0"0"-71"4,0 0 24 0,0 0-40 0,0 0-34-2,0 0-16 2,0 0-2 0,7 29 9 0,-7-13-13 0,0-1 13-2,0 6 5 3,0 5-1-2,0 1 0-1,0-1-16 2,0-2-1 0,0 0-4 0,0 1-9-2,0-4-9 3,7-2-3-1,21 0 9 1,12-9-5-5,6 2-4 4,5-8-4 0,-1-3 0 0,5-1-1 1,-10 0 1-2,4 0 0 1,-12 0 1 0,-8 0 4-1,-6 0-5 0,-6 0 5 2,-7 0 4-2,-9 0 7-2,-1 0 2 3,0 0 5 0,0 14 16 1,0 14-30-4,0 5-8 5,0 5 0-4,-8 1 2 4,-12 3-3-6,0 1 7 5,-2 0-5-1,-5 6 7 0,-1 1-8 1,1 3 3-4,0 3 1 3,-1-4-5 0,1 5 3 0,-1-1-1-2,5-3 6 4,-4 7-4-5,3-2-1 2,-1-1-3 1,-2 5 4 0,-4-11-4 0,4 1 2-2,1-6-2 3,0-5 1-1,-1 1 3 0,9-7-4-4,-2-8 6 6,8-4-5-3,5-10 1 0,0-6-3-1,4-3 3 2,0-1-3 0,3-3 0 0,-3 0 4-1,0 0 0 0,-1 0 2 1,4 0-2 0,0 0-2-3,0 0-1 4,0 0-1-1,0 0 1 0,0 0-1-2,0 0 4 2,4-27-3 0,22-9-1 3,6 0 0-7,3-11 3 6,9 4-1-4,1-6-2 3,3-1 1-3,4-6-1 1,-2-6 0 1,2 0 0 1,-4-1-1-2,4 0 2-1,3 3 1 4,-1 1 0-4,3 9-2 0,-2 0 0 2,0 4 0 0,-7 0 1 1,3-2-1-5,-4 2 2 7,-4-5-2-6,0-2 0 7,-4-2 0-10,-5 5 1 7,-1 2 0 0,-5 16-1-2,1 4 0 0,0 9 5-2,-3 4 25 4,5 3-11 0,-2 1 2 0,6 0-5-5,-1 0-2 6,1-4-5-4,4-4-6 1,-3 2-1 1,6-1 0 0,-1 0-2 0,3 1 2-3,-2 6 6 4,0-1 7 0,6 4 6-1,4 1-10-4,1 0 8 6,4 2-11-4,0 2 11 4,8 1-9-5,1 2 3 3,7 0-3-1,4-2-4 2,0-3 3-2,4 1-8 0,-2-2 1 2,-8 4 3-3,-3-2-1 1,-3 4 5 1,-1 0-1 0,-4 0 1 0,4 0 0-3,-1 0 1 5,2 0-10-4,-2 0 3 5,1 0-1-8,1 0-3 5,-2-4 2 1,-1-2-2 0,3 3 2-3,-4 3 0 0,1 0 2 2,4 0 0 1,-4-2-2-2,6-1 1-1,-3-3 1 6,-2-2 1-8,-2 3 0 4,-3-2-1-1,-3 3 1 1,0 1-1-1,3-2 0-1,-8 2 0 3,0 3-1-1,-5-4 3 0,-3 4-3-3,-1 0 3 3,-1 0-3 1,2 0-1-2,0 0-1 1,-1 0 0-2,1 0 2 4,4 0-2-4,-4 0 0 3,0 0 0-4,5 0 0 6,1 0 3-6,-3 0-3 2,4 0-2 1,-1 0 0-1,2 0 1 1,-3 0 1-2,-1-1 0 5,-3 1 0-6,-3-4 0 6,-11 4 3-8,2 0-2 7,-9 0-1-4,0 0 0 3,-2 0-1-2,-2 0 1 0,-2 0 0 0,-1 0 0 1,-3 0 0-1,-3 0-1 1,-1 0 1 1,3 0-3-3,0 0 3-1,2 0-4 4,-5 0 0-1,4 0 2-1,0 0 2-1,2 0-1 3,3 0 1 0,2 0 0 1,-1 0 1-8,3 0-1 6,-3 0-3 2,4 0 3-2,-4 0-4-2,-1 0 1 1,5 0 0 2,-2 0-3-2,3-12 0 2,-4-8-12-4,11-8 12 5,-3-4 1-4,7-6 0 1,-5-2 4 0,0 3-1 1,-5 4 1 0,-6 9-1-2,-4 5 1 4,-4 9-5-4,-7 10-16 3,-3 0-24-5,0 0-62 4,0 0-57 0,0 0-73-2,0 0-105 3,0 0-543-1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0:53:29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25">
    <iact:property name="dataType"/>
    <iact:actionData xml:id="d0">
      <inkml:trace xmlns:inkml="http://www.w3.org/2003/InkML" xml:id="stk0" contextRef="#ctx0" brushRef="#br0">476 5456 834 0,'0'0'167'4,"0"0"-103"1,0 0-9 3,0 0 0 0,0 0-21-2,0 0 0 3,0 0 22-1,0 0 35 0,35 3-10-2,-25-3-32 2,3 0 33 0,2 0-37 0,6 0-9-2,0 0 1 2,3 0-12 0,5 0-6 0,-3 3-2-2,-2-3 1 4,5 1 0-3,-6 3 0 0,-1-2-4 3,2 2 6-6,7-4-5 4,-7 6-1 0,7-5 1 10,-5 3-8-18,4 1 5 7,0-2-4 1,2-1-1-2,-5 0-1 2,4-2-2 1,-4 0 2-2,4 3-5-3,-3-3 0 5,-1 4 1 2,8-1 1 1,-1-3-1-10,0 0 3 4,5 0-4 1,1 0 5 1,-2 0-2 2,8 0 5-6,-3 0-4 3,-1 0-3 4,2 0 1-8,-9 0 2 5,0 0-3 3,1 0 1 0,-3 0 6-9,0 0 5 4,-2 0-7 5,1 5-7 3,2-1 0-12,0 4 0 5,0-1 0-3,0-2 0 4,5 2 0 0,1-7 0 1,-1 4 0-1,1-1 0-3,-1-3 0 1,-1 0 0 2,6 0 0 0,-6 0 0 3,9 0 0-8,-8 0 0 8,8 0 0-2,-5-3 0-5,0-1 0 4,2-3 0 2,-5 7 0-4,2-3 0 3,2 3 0-6,3 0 0 5,6-2 0 3,-4-1 0 0,-4-1 0-9,-3 0 0 7,-4 0 0-3,2 0 0 3,-5 1 0-5,3 1 0 4,-5-1 0 1,5 3 0 1,-1-4 0 1,-2 1 0-9,6 1 0 6,-4-3 0 4,4-4 0-10,-3 8 0 7,2-3 0 0,-5 2 0 0,1 2 0-6,-1 0 0 3,1 0 0 4,1 0 0 2,-4 0 0-10,5 0 0 6,-1-4 0 2,2 2 0-5,6-6 0 6,6 2 0-9,-3-3 0 8,3 7 0-3,-2-4 0 1,0 4 0-1,-2 2 0 0,1 0 0 2,1 0 0 6,-3 0 0-14,7 0 0 7,-1 0 0-1,1 0 0-4,0 0 0 5,3 0 0 1,-4 0 0 2,-3 0 0-8,-1 0 0 4,-5 0 0 2,2 0 0-2,-5 0 0 7,3 0 0-12,4 0 0 8,3 0 0 0,9 0 0-8,0 0 0 7,5 0 0 0,-1 0 0-3,3 0 0 1,0 0 0-1,-5 0 0 4,-5 0 0 1,-4 0 0-9,-1 0 0 5,-5 0 0 3,0 0 0 1,-3 0 0-10,-8 0 0 6,0 0 0 2,-6 0 0 5,7-5 0-12,8-1 0 7,0-2 0 3,1-3 0-11,3 3 0 7,-1-4 0 5,-2 1 0-11,5 3 0 6,-4 0 0-4,5 1 0 4,-2 4 0 0,4-4 0 1,4 2 0 1,6 1 0-7,3-2 0 6,0-3 0-2,0 4 0 6,0-2 0-11,-4 0 0 7,-6 2 0-1,-2-2 0-1,2 3 0 1,-5 0 0 0,-5 2 0 2,-2 2 0-7,3-2 0 6,-4 2 0 0,0 0 0-5,-2 0 0 2,-2 0 0 5,8 0 0 1,2 0 0-10,2 0 0 6,2 0 0 0,0 0 0-3,-1 0 0 5,1 0 0-4,6 0 0 2,-2 0 0 2,3 0 0-6,-4 0 0 2,-7 0 0 4,-2 0 0 0,-10 0 0-6,1 0 0 10,-5 0 0-12,4 0 0 4,-3 0 0 3,3 0 0-1,0 0 0-1,-5 0 0 2,-7 0 0 2,-2-3 0-9,-11 3 0 8,-6 0 0-6,3 0 0 4,-8 0 0 0,0 0 0-1,0 0 0 1,0 0-158-1,0 0-147 2,-8 0-138-2</inkml:trace>
    </iact:actionData>
  </iact:action>
  <iact:action type="add" startTime="10153">
    <iact:property name="dataType"/>
    <iact:actionData xml:id="d1">
      <inkml:trace xmlns:inkml="http://www.w3.org/2003/InkML" xml:id="stk1" contextRef="#ctx0" brushRef="#br0">9665 5467 584 0,'0'0'251'2,"0"0"-161"5,0 0 15 0,0 0-20 2,0 0-25-5,0 0-11 5,0 0 10-1,129 0 14 0,-102-4 8-1,4 3-23 2,0-2-14-2,-1 0-1 0,2 3-5 1,4 0-7-1,0-3 0 2,-3 3-4-2,3 0 6-1,-2 0-9 2,3 0 1-1,2 0-5 5,4-3-3 1,-4-3-6-13,4 1-3 12,-1 0 2-3,-3 0 0-7,1-5-2 7,-4 6 1-2,1-1 2 1,0 5-1-2,-1-3-1 3,1 3 5-4,3 0-2 3,-1 0 6 2,1 0-6-4,-2 0 1-1,1 0-9 5,4 0 2-4,3 0-3 4,2 5-1-3,1 0 5 8,-1 1-5-12,2-2 3 0,-1-2 3 6,-1 3 2 2,1 0-5-10,-1 0 2 6,2 1-2 5,-8 0-5-7,-2 0 0 4,-7 1 0-5,0-1 0 5,-5-1 0-2,-1 1 0 3,1 0 0-6,2-4 0 4,2 0 0 2,9 1 0-1,1-3 0-5,-1 0 0 4,10 0 0 4,4 0 0-10,-1 0 0 6,1 0 0 3,-3 0 0-5,-4 0 0-2,-2 0 0 4,-6 0 0 1,2 0 0 5,-7 0 0-12,8 0 0 6,-2 0 0 5,-2 0 0-11,1 0 0 5,-4-3 0 2,4-1 0-3,-2-4 0 2,6 3 0-2,-2-5 0 5,7 4 0-7,-1-1 0 4,7 1 0 0,6 0 0 2,6-2 0-7,0 3 0 6,0 3 0 0,-7-8 0-3,-7 6 0 1,7-4 0 2,-11 1 0-2,-1 3 0-2,1-2 0 5,-4 0 0-1,2 3 0-6,-2 2 0 5,-4-2 0 0,6-1 0 2,-1 2 0-4,2 2 0 4,-1 0 0-6,-1 0 0 5,1 0 0 0,1 0 0-3,7 0 0 1,-3 0 0 4,3 0 0-9,-3 0 0 7,-5 0 0-1,-5 0 0 2,-3 0 0-5,2 0 0 4,0 0 0-3,-1 0 0 4,3 0 0-6,12 0 0 4,5 0 0 3,0 0 0-6,7 9 0 3,3 1 0 5,1 0 0-11,6 2 0 11,-4-5 0-11,-5 5 0 8,-11-4 0-6,-5-5 0 4,-10 3 0-1,-2-4 0 1,-7-2 0 7,1 0 0-10,-1 0 0-4,1 0 0 9,2 0 0 0,1 0 0-7,2 0 0 5,4 0 0 6,-1 0 0-12,5 0 0 6,-5 0 0-3,3 0 0 3,-3 0 0 1,-2 0 0 3,4 0 0-9,-5 0 0 4,5 0 0 4,2 0 0-7,2 0 0 4,-5 0 0-1,3 0 0 3,1 0 0-5,-5 0 0 0,0 0 0 5,3 0 0 0,5 0 0-6,-6 0 0 8,2 0 0-8,1 0 0 2,-4 3 0 4,4-3 0-6,-1 3 0 5,5-3 0-2,1 0 0 2,3 0 0-3,-2 0 0 4,-3 0 0 0,5 0 0-6,2 0 0 6,5 0 0-7,6 0 0 5,-2 0 0 7,0-8 0-13,-1-4 0 6,-4 7 0 8,-1-3 0-13,-8 4 0-3,2 2 0 8,-2 0 0 2,-1-1 0 5,1 1 0-10,-2-8 0 0,-2 6 0-1,-2-4 0 6,2 1 0-2,4-1 0-4,-5 0 0 6,5 0 0-2,3 1 0-4,0 1 0 3,7-3 0 1,-4 7 0 2,1-4 0-6,3 6 0 4,-1 0 0 2,-1 0 0-3,1 0 0 2,-6 0 0-5,0 0 0 3,-4 0 0 2,1 0 0 2,3 0 0-7,0 0 0 3,-1 0 0 3,-5 4 0-4,-4 0 0 3,-2 1 0 0,-4 2 0-4,-2-2 0 3,2-5 0-3,-2 5 0 4,5-2 0-1,2-3 0 2,0 4 0-5,-3-3 0 2,-1-1 0 1,1 0 0 2,-1 0 0-7,-1 0 0 8,1 0 0-3,2 0 0-5,2 0 0 9,-5 0 0-6,4 4 0 6,-1-4 0-10,6 4 0 6,4 3 0 1,-1-6 0-2,-2 2 0-3,-6 3 0 5,-4-3 0-2,1 4 0 2,-5 0 0 1,3-2 0-6,-1 2 0 4,-6 1 0 1,-2-6 0-4,-8 0 0 5,-5 1 0 0,-6-1 0-7,-7-2 0 3,-3 0 0 3,0 0-125-2,-3 0-61 3,-62 0-32-5,23 0-16 3,-13 0-173 4</inkml:trace>
    </iact:actionData>
  </iact:action>
  <iact:action type="add" startTime="14047">
    <iact:property name="dataType"/>
    <iact:actionData xml:id="d2">
      <inkml:trace xmlns:inkml="http://www.w3.org/2003/InkML" xml:id="stk2" contextRef="#ctx0" brushRef="#br0">5663 5073 325 0,'0'0'346'5,"0"0"-229"2,0 0-5 0,0 0-48-1,0 0-22 2,0 0-4 0,0 0-7 1,72 112-5-3,-68-77 4 2,-4 10-4 0,2 6 10 1,-2 10-4-2,0 1-9-1,0 5-1 3,0 0-5-2,0-2-2 0,0-3-5 0,0-2-5 12,0-6-2-14,-9-2-3-5,-2-8 1 10,-2-9 3-2,1-5-4 5,-2-2 0-11,-2-6 0 4,1 3-2 3,-1 0 2 5,-1-1 3-12,7 0-3 6,-2-2 1-4,3-5 0 3,6-6-1 0,3-3 0 3,0-8 0-3,0 0 0-2,0 0-1 2,0 0-4 3,0-19-20-3,-4-20 21 3,0-13 4-7,0 3-2 6,-3 2 2-2,5 1-6 3,-5 5-6-2,4 9 3-3,-2 9-4 3,5 16 8 1,-3 7 5-4,3 0 0 2,0 0 2 1,0 2 6 0,0 34-1-1,0 10-5 2,0 8 3 2,0 7 9-6,0-4 4 3,0-2 0-3,0-6 2 5,0-13 3-2,0-12-5-2,0-12-3 1,0-10-3 2,0-2-1-3,0 0-2-1,0 0 4 6,24-12 7-3,11-12-20-2,14-8 2 3,-1 4-2-3,-1 9 0 0,-8 6 0 9,-3 13-2-13,-11 0-24 7,-8 11-60-3,-17 10-49 1,0 7-216 1</inkml:trace>
    </iact:actionData>
  </iact:action>
  <iact:action type="add" startTime="17556">
    <iact:property name="dataType"/>
    <iact:actionData xml:id="d3">
      <inkml:trace xmlns:inkml="http://www.w3.org/2003/InkML" xml:id="stk3" contextRef="#ctx0" brushRef="#br0">10794 14414 418 0,'0'0'156'5,"0"0"-41"2,0 0-3-1,0 0-2 2,0 0-30 2,0 0-11-5,10 4-4 2,-10-4-7 2,0 0-12-1,0 0-16-2,0 0-4 2,0 3 6 0,-10-2 13 0,-7 3-18-2,-8 0 6 3,0 3-11-2,2 1-2 2,-5 0-2-2,-2 0-1 0,-1 0 5 1,-1 3-9 0,1-3-2-2,0 4 15 1,1-5-8 5,-1 3-10 3,2-5 0-11,-4-3-3-3,-2-2 2 6,-7 0-2 2,-1 0 4 0,-3 0-3-4,6 0 3 5,5 0-5 2,1 0 2-10,4 0-2 6,6 0 0 5,2 0 1-7,-2 0-2-6,-3 0-1 11,-4 0-2-1,-8 0 5-6,-4 0 16 6,1 0-11-7,-7 5-8 6,1 3 0-2,-5-2 4 3,-4-1-4-5,-3-1 0 2,-2-3 1 6,2 2 2-9,-5 4-5 5,1-5 1-3,7 1 10 4,-3 1-7-7,4 0-2 5,8 0 2 1,6 3 0 4,2-2-2-11,3 0-1 5,-1 1 1 3,-3-6 0-6,1 0-2 3,-3 0 0 0,-2 0 0 2,0 0 2 1,-2 0 1-6,2 0-3 5,3 0 0 2,-7 0 1-7,1 0 0 3,-5 0 0 4,3 0 0-7,-11 0-1 4,-4 0 0 6,0 0 2-12,-4-7-1 6,-3-5 0 4,-11 0 0-11,-9 3 1 8,-9-2 2 4,-12 2 1-11,-3 0-1 6,-4-1-4-3,3 3-2 4,5 0 2 0,-7 4 0-5,2 3 1 7,3 0 1-5,4 0-1 0,5 0 1 3,15 0 3-3,5 17-1 1,9-4 3 4,7 3-3-8,1-1 0 6,8-3-1-2,1 0-1 4,8-3 2-7,4-1-3 5,4-3 1 1,-4-3-1-4,5 4 0-1,2-3 0 3,4-3 0 1,3 7 1 3,-1-6-2-9,0 5-1 6,-5-1 1-4,-3 0 4 5,-1 5-4-6,-2-6 1 3,-1 1-1 6,0 2 1-9,-6-2-1 3,1-2 0 0,-6 2 0 4,-8-3 4-3,0-2-4-4,0 4-3 3,-7-3 3 3,2 3 0 2,-1-1 0-10,-9-3 1 6,-5 0-1 9,-9 0 2-14,-9 0 2-3,0 0-1 9,-5 0-1 2,3 0-1-7,4 0 0 4,1 0 1-1,0 0 0 3,1 0 0 0,2 0 0-8,3 0 2 8,1 0 5-6,1 0-5 6,7 0 1-4,3 0-4 2,3 0 0 3,2 3 3-7,-1 4-2 4,2 2-1 6,3-2 3-12,-6 3-2 6,1 0-2-4,4-3 0 4,-3 5-2 2,8 2 2 5,6 0 0-10,4-1 1-5,2 1 1 7,2 0-1 7,0 3 1-12,-3-7-1 8,-4 4 0-5,-10-4-1 4,-4-1 0-4,-10-1 0 2,8-6-1 4,2-2 1 1,16 0 0-10,15 0 1 7,11 0-1 2,10 0 0-9,8 0 1 6,1 3 0-2,-1 0-1 4,-4-3 0-4,-2 4 1 1,-12-4-1 2,-4 0 0-3,0 0 1 2,3 0-2 2,-1 0 1-6,14 0 0 4,2 0 0 5,3-4 0-11,2-4-2 5,-4 3 2 5,-5-5-2-8,-4 3 2 4,-6 2 3 0,-4-2-3 6,4-3 1-12,-4 4-1 10,11 5 0-11,13-2-2 9,4 3 4-4,6 0-3-2,4 0 1 6,0 0 0-4,0 0 0 3,0-3 0-1,-7 3 0 1,-14-4-1-5,-13 2 1 5,-3 0 0 1,-1-1 0-7,7 3 1 5,0-3-1 1,5 3 0-1,-6 0 0 0,14 0-1-3,5 0 0 4,8 0 1-1,2 0 0 0,-1 0-1-4,4 0 2 7,0 0-2-7,0 0 2 7,0 0-2-6,0 0 1 3,0 0-1-2,-9 0 1 3,-5 0-4 0,-7 0 4-2,-4 0-7-2,6 0-3 5,1 0 0-3,10 0 1 0,5 0 6 2,0 0-1-4,-1 0 2 6,-2 0 2-4,-2 0 0-2,-8 0 2 2,-2 10-2 2,5 0 0-2,2-3 1 1,-2-1-1 0,7-6 0 0,2 0 0 0,4 0-1-4,-1 4 1 5,-9 3 0 2,-3 3 1-1,-5 4-1-8,-6 1 0 4,3 1 0 4,2-5 0 0,8-4 0-7,1-3 1 7,7-4-2-3,3 2 1 1,0-2 0-3,0 0 0 5,0 0 0-3,0 0 1-1,0 0-1 1,0 2 0 1,-2 2-1-1,-3 3 1 1,3 2 0-2,-4-2 0 4,-1 3 0-2,3-3-1-3,-5 3 0 3,8-1-1-1,-2 3 2 3,0 3 0-4,3 5 0 3,-3 3 0-3,-4 3 0 2,2 7-1 1,-1 0 1-3,-1-3 2 0,-2 7-1 6,4-2-1-7,-8 2 0 2,5 6 0 3,-4-9 0-6,5 5 0 4,-3 1-1 2,8 6 1-4,-5 2 0 2,1 4 3-1,3-4-3 2,0-2 0-5,-1 2 0 6,4-10 1-2,-1-2-1-2,1-6 4 0,-3 0-3 4,3-3-1 2,-4 2 2-9,4 4-1 6,-5-2 0-4,4 0 0 2,-2-4 0 1,-3-3 0 3,6-2 2-8,-4 2-2 6,4 9 0-1,0 9 1 1,0-2-2-5,0 1 1 5,0-3 1-1,0 1-1 5,0-5 4-12,0 4-3 6,0 0-1 2,0-3 0 0,0-2 2-2,0 3-3 1,0-5 3-5,0 0-3 6,0 5 0-1,0 0 1 2,0-4 0-7,0-4-1 6,0-1 1 0,0-3 0 3,0 4-1-10,7-1 2 5,-4 14 0 3,1 2 2 4,8 7-2-13,-7-4-1 7,1-10 7-4,-3-5-6 4,0 1 0 1,1-2-2-1,-4 6 3 0,0 5-1 0,0 16-2-4,0 16 1 4,0 16 0 3,0 4 1-5,0-20-1 7,0-17-1-11,0-26 1 4,0-14-1 6,0-3 1-10,0-1 0 7,0 3 0-2,0-3 0 3,0 5-1-6,0-4 1 4,0 4-1 1,0 7 0-1,0 3 1-1,0 1-1 1,0-8 0 1,0 4 0-5,0-8 0 5,0 3 0-3,0-6 1 2,0 1-1 1,0-3 0-4,0 0 0 5,0 3 0-5,0 3 0 5,0-5 0-7,0 0 0 9,0-7 0-4,0-5 0-2,0 0 1-1,0 0-1 2,0 0 2 2,0 0 3-2,21 0-5 0,7 0 1 2,10 0 2 0,-8 0 0 1,-1 3-1-7,10 2 3 4,-6 1 0 6,13 6-2-10,-1-5 5 6,4 10-4 0,6 3 4-5,3-3 2 7,-2 2-2-5,9 4-1 7,-1-4-1-11,-1-2 1 6,5-4-3-4,1-6-3 5,-4-3 0 5,1-4 2-12,-1 0 0 8,-2 0-3-4,-6 0 0 4,-4 0 0-7,-2-4 0 3,-1-8 0 6,-5 1 0-8,-3 3 0 5,-3-4 0-2,-5 5 0 6,0 1 0-11,-4 0 0 8,1-1 0-7,-3 1 0 7,4 1 0-2,2-1 0 0,2 6 0-4,7-5 0 6,4-2 0-1,15 6 0-2,1-3 0-1,11 4 0 0,-1-3 0 3,-1 3 0 0,1-5 0-5,4 5 0 4,4-4 0 1,8-6 0 1,11 5 0-7,-1 3 0 7,4-1 0-2,-7 3 0 3,-7 0 0-9,0 0 0 5,-5 0 0 3,1 0 0-1,0 0 0-5,-4 0 0 2,0 0 0 3,-5 0 0-1,-4 0 0 3,0 0 0-7,3-6 0 5,-2 1 0 3,-4 2 0-9,-1 0 0 5,1 1 0-2,-2-2 0 4,-3 3 0-7,-1 1 0 7,-6 0 0 0,-1 0 0-5,-1 0 0 2,3 0 0 3,0 0 0-6,5 0 0 5,11 0 0-3,-2 0 0 2,9 0 0 2,4 0 0 2,1 0 0-10,-3 0 0 7,-7-6 0-3,-1 6 0 1,-1 0 0 2,-2 0 0-4,8 0 0 4,7 0 0 6,4 0 0-9,6 0 0-6,5 0 0 7,0 0 0 7,3 0 0-12,3 0 0 6,2 0 0 2,3 0 0-3,-7 0 0-1,1 0 0 0,-9 0 0 2,-4 0 0 0,-4 0 0 1,-1 0 0-5,-1 0 0 5,3 0 0-2,1 0 0 3,5 0 0-6,-5 0 0 7,3 0 0-1,2-6 0-8,4 0 0 6,7 1 0 1,-1-3 0 1,-4-6 0-6,-7 4 0 3,-13-2 0 3,-11-2 0 1,-16 4 0-9,-2-4 0 8,-5 4 0-6,-2-2 0 4,8 4 0 2,0-3 0-6,-2-3 0 6,7 9 0-3,-10-8 0 3,4 4 0-5,-6 7 0 4,-2-3 0 2,5-2 0-9,7-3 0 5,5 7 0 3,8-8 0-3,0 3 0-1,0-1 0 5,-1 7 0-8,-3-4 0 8,1 0 0-2,-2 1 0-6,-6 0 0 4,2 2 0 1,2 3 0 1,0 0 0-1,-3 0 0 0,-4 0 0 0,-10 0 0-5,-2 0 0 5,-3 0 0 1,-8 0 0 0,-4 0 0-5,-6 0 0 4,1 0 0 4,-5 5 0-7,3-2 0 2,6 1 0 3,-1-3 0-4,9 5 0 3,3-6 0-5,9 6 0 4,10-1 0-1,12 3 0 1,2 3 0 1,2 1 0 0,-2 2 0-3,-1-9 0 0,3 2 0 4,-3 5 0-4,-7-7 0 1,-8 0 0 2,-11-5 0-4,-13 0 0 3,-14 0 0 2,-11 0 0-5,-5 0 0 1,-3 0 0 5,0 0 0-4,0 0 0-4,0 0 0 8,0 0 0-4,0-5 0 1,-7-24 0-1,-13-16 0 0,-2-4 0 4,5-9 0-4,-6-4 0-1,6-14 0 7,2-4 0-11,-1 3 0 11,8 0 0-12,-6 10 0 8,7-8 0-3,-3 2 0 2,4-10 0 4,0-3 0-11,2-17 0 9,1 0 0 0,-2 2 0-6,2 10 0 4,0 11 0 0,-5 15 0 1,3-3 0-2,3 5 0 1,-4 0 0-4,2 0 0 6,4-2 0-4,0-1 0 3,-3-5 0-3,3-3 0 1,-7 2 0 1,3 10 0 0,-1 7 0 1,-3 9 0-4,5 5 0 5,-4 2 0-3,1 4 0 1,-1-9 0 0,3-3 0-2,0-7 0-1,1-3 0 3,3-8 0 1,0 2 0-1,-4-1 0-1,4 3 0 0,-2 4 0 1,0 2 0-1,-1 6 0 4,0 2 0-8,-1 4 0 5,-2 2 0 0,-1-1 0 0,6 2 0-2,-6 4 0 3,7-3 0 4,-5 10 0-11,4-2 0 4,-2 5 0 2,3 0 0 0,-7 6 0 0,1 0 0 2,1 0 0-5,-8-2 0 2,2-2 0 1,-8 0 0-1,3 2 0 3,4 5 0 2,7 8 0-9,2 8 0 1,3 1 0 3,0 0 0 0,0 0 0 3,0 0 0-4,-3 0-8 4,0 0-49-2,-1 0-32-4,1 0-50 6,-3 0-34-4,1 0-62 4,1 0-80-2,4 8-664-4</inkml:trace>
    </iact:actionData>
  </iact:action>
  <iact:action type="add" startTime="25146">
    <iact:property name="dataType"/>
    <iact:actionData xml:id="d4">
      <inkml:trace xmlns:inkml="http://www.w3.org/2003/InkML" xml:id="stk4" contextRef="#ctx0" brushRef="#br0">19665 5396 250 0,'0'0'103'3,"0"0"-25"6,0 0 19-2,0 0-21-1,0 0 6 1,0 0-18 1,0 0-2 0,0 162-10-1,17-136-10 1,-3 1-4 0,5 0-2 0,7-1-12-2,6-4 7 2,5-1-11 0,5-6 0 0,6-5 1 2,-1-5-5-5,5 1-1 5,3 0 0-4,3-6 3 13,-5 2 1-17,2-2-8 2,-5 0 5 4,-5 0 0-5,-3 0-5 7,0 0-1-1,-2 0-4 2,1 6 5-9,-6 2-1 4,-1 7 0 2,-3-3 1 3,-1 10-2-8,-1 6 2 6,2 5-2 3,-3 2 3-7,-5 0-5 2,0-1 6 6,-11-10-5-11,-5-5 3 5,5-2-2 1,-11-6-5-3,6-1-4 6,-1-4 1-6,-6-6 1 1,4 0-2 3,-4 0 3-2,0 0-3 1,0 0 0-1,0 0-2 0,0 0-1 3,0 0-1-4,0 0-2 0,-10 5 6 2,-20 4 0 0,-2-4-1 0,0 0-1 2,-5 2 2-3,2-7 0 1,-2 2-1 0,0-2-4-5,6 0-9 5,7 0-2 1,6 0 2 1,10 0 6-5,3 0 0 2,5 0 5 0,0 0 3 3,0 0 3-3,0 0 5 0,0 0 14 0,23 19-7 0,12 3-14 0,2-3 3 0,-1-3 12 1,-2-2 0 6,3-1 1-12,-5 1 1 6,-2-2-7 1,-3-4 3-1,-5-8-5-5,-9 0-3 7,0 0 1-4,-2 0-7 2,-1-3 0-1,1-21 5 0,-1-12-3 1,-3-5 4 1,2-9 2 1,-9-5 5-6,0-1-12 4,0 1 3-1,0 0-4 0,0 8 0 3,0 15 0-3,0 10 0 7,2 11-8-12,10 5-46 4,3 6-60 1,-5 0-80 3,-4 0-106-6</inkml:trace>
    </iact:actionData>
  </iact:action>
  <iact:action type="add" startTime="28573">
    <iact:property name="dataType"/>
    <iact:actionData xml:id="d5">
      <inkml:trace xmlns:inkml="http://www.w3.org/2003/InkML" xml:id="stk5" contextRef="#ctx0" brushRef="#br0">27165 14685 330 0,'0'0'84'6,"0"0"0"0,0 0 16-1,0 0 0 5,0 0-9-4,0 0-22 3,0 0-10-4,19 0-10 4,-19 0-8-1,0 5 3 0,-22-1 12 0,-11-3-30-2,-1-1-1 2,-6 4 3 1,-5-4-13-3,-3 0 3 1,-3 0 10 1,1 0-14 1,3 0 5-4,3 0-2 6,2 0-10 11,1 0 10-20,-1 0-3-2,0-9-3 13,-5 2 3-13,-1-1 2 8,3-1-5-1,0 2 5 2,-5 0-5-3,2-1 12 9,-1 6-6-12,-2-5-7 5,2 7 3-4,4-2-1 5,-2 1 0-3,11 1-5 3,3-7 1-2,-1 4-4 6,3-3 1-10,-3 1 0 9,-1 3 6-10,-4-1-3 11,2 0 2-11,3 3-1 6,0 0 4-1,8 0-9 0,2 0-1 3,2 0 1-6,0 0 0 7,9 0 0-5,3 0 3 0,-2 0-1 1,-1 0-1 4,2 0 0-1,-2 0 2-8,-3 0-3 6,-2 0 4 0,4 0-1 3,-11 3-4-10,3-3 0 8,-3 5 0 1,2 0 3-1,-9-1-2-5,4 1-1 5,-6-2 0-2,0 1-1 1,4-3-1-3,-3 1 0 3,0 2 0 2,5-4 1 2,-6 3 1-10,0-1-3 7,-2 1 7-3,0 2-3 3,-7 2 1-5,0 0 6 3,-5 2-4 3,-1-1-3 3,-2-1 13-11,-4 2-12 7,0-6-3-4,0 2 3 3,4-5-3 1,-2 4-2-4,13-4 0 5,-2 0 1 5,7 1-1-10,-5 3 0-5,-2 4 1 9,2-4-1 0,-3 8 1-4,-4-1 0 1,8 0 2 6,-4-3-1-6,4-4-1 1,6 3 0 0,0-7-1 1,6 0 0 8,3 3 1-11,1-3-1-4,3 0 0 6,-8 0 0 3,1 0 1-2,-6 2 0-4,-8 2-1 4,0-3 1 3,-9 3 0-7,-3-2 14 4,-9-2-12 2,-2 0-1-5,-5 0 0 5,-4 0-2-7,-8 0 1 8,-3 0-1-5,-11-6 2 2,1 1 1-1,-8 3 5 2,1-1 1-2,-2 0-6-2,-3-1 6 4,-7-3-6 0,0-5 1-3,-8 2-1 0,0-4 1 4,1 1-4-1,-3 0-1-5,9-2-1 3,0 8 2 3,-6 4-1 1,1 3 1-7,1 0 1 4,5 0 4-3,3 5 1 2,8 9-1 4,5-1 1-8,3 1-2 6,3-2-1 1,8-5-1 3,-1 2 1-12,-3-8 1 7,6 3-2 0,-1-4 4 2,6 0-5-7,-3 0 0 3,-3 0 1 4,-3 0 0-2,-6 0-1-2,-14 0 1 0,-2 0 0 6,-4 0-2-7,-2 0 0 3,8 3 0 1,4 5 2-4,-2 3 0 3,1 3 0 3,-2-1 0-9,9 3 1 6,7-1-3 1,-4-4 2-2,10-1 0 2,0 4-2 0,1-1 3-4,3 1 0 3,3-3 0 1,-1 0 1-4,0-5-3 2,-3-3 0 4,-7-3 0-7,-2 0 1 4,-3 0 1 1,-4-3-2-2,-11-6 0 1,-9 7 0-2,-4 0 1 3,4 2-2-4,5 0 0 2,19 0-1 3,12 0-1 3,10 0 2-11,26 0 0 7,9 0-1-4,17 0 1 2,10 0 1-1,0 0 0 2,4 0 0 2,3 0 1-4,0 0 0 2,0 0 0-2,0 0 1 3,0 0 0-2,-3 0 2-1,3 4 2 4,0 19 10-3,0 15-4-1,0 9-11 4,0-1-1-3,0 0 1-1,0 1-2 1,0 9 1 3,0 6 0 0,3 8-1-7,4 19 1 4,-4 7-1 3,2 12 0-1,2-2 2-5,-4-2-1 7,0-2 1-7,-2-4 2 3,4 4-1 2,0 1-1 0,0-5 1-2,0-6-3-1,-2 1 2 4,0-13 0 1,-3-1-1-9,1 0 0 7,-1-11-1-1,0 3 0-1,0-8 0-3,0-3 2 5,0-5-2-2,0-6 0 5,0-6 0-9,6-2 0 5,0-2 0 2,-6 0 1-6,2-2-1 7,-2 13 0-5,0 10 0 2,0 5 0 5,0 12 0-11,0 0 0 6,0-3 0 2,0-12 0-6,0-12 0 4,0-10 0 2,0-4 0-7,0-5 1 5,0-12-1 1,0-3 0-3,0-3 0 3,0-13 0-3,0 6 0 2,0-6-1-1,0 0 0 1,0 0 1-4,0 0-2 7,0 0 0-4,0 0 2 1,0 0 0 0,0 0 2-2,2 0-1 1,9 8 0 3,-5 9-1-2,6-5 1 1,-6 0-1-6,-3-7 0 4,-3-2 0 3,0-3 0-3,0 4 0 1,0-2 0-2,0 8 0 4,0 2 0-6,0 7-1 6,0 0 0-3,0-6 0 2,0 4 1 2,0 2 0-9,0 4 0 6,0-4 0-1,0-8 0 2,0-4-1-2,0-7 2 1,0 0-1-2,0 0 0 0,0 0 0 2,0 0 0-1,0 0 0 1,13 0-1-1,18 0 0 3,14 0 1 0,3 0 1-4,4 0-1 0,7-5 1 3,6-7-1-3,7 5 2 3,5 2-1-4,5 5-1 3,3-7-4 8,-3 6 3-14,1 1 1 3,-1-4-1 3,4 1 1 5,4-2 0-12,5 1 3 7,-1-3-1 2,-5 2 0-5,4 2 1 4,-7-2 0-1,4-1 0-4,-8 1 0 4,0-1 0 1,-7 4 1-3,2-2-2 3,-5 4 1 3,-3 0-3-10,-1 0 0 6,-3 0 0 1,-6 0 0-3,3 0 0 1,-7 0 0 3,-3 0 0-6,-2 0 0 3,0 0 0 4,-3 4 0-7,1-2 0 4,-1 1 0 0,3 0 0 6,-3 2 0-12,4 1 0 5,-3-6 0 1,-2 3 0 5,5-3 0-12,4 0 0 7,3 0 0 2,5 0 0 2,5 0 0-11,1 0 0 8,7 2 0 1,6 1 0-5,1 9 0 4,7-3 0-6,5 6 0 5,-1-10 0 2,7 6 0-6,0-5 0 6,5 1 0-1,0-1 0-2,-3-6 0 0,-2 0 0 2,-3 0 0-5,-11 0 0 5,5 6 0 4,-8 1 0-10,1 5 0 5,1-7 0 4,-4 9 0-11,2-9 0 7,2 2 0 4,-4-7 0-9,3 1 0 5,-3-1 0 1,-2 0 0-5,-1 0 0 4,-7 0 0 1,0 0 0-3,3 0 0 1,-6 0 0 2,1 0 0 0,-3 0 0-2,3 9 0 1,1-2 0 5,-2 0 0-11,3-2 0 6,-3-3 0-3,3 1 0 2,-2-1 0 3,2-2 0-5,0 7 0 3,6-7 0 2,-2 0 0-6,4 0 0 3,11 0 0 3,-5 0 0 2,7 5 0-10,-3 0 0 7,4-2 0-4,-1 3 0 5,9-1 0-3,-5 7 0 4,-2-7 0-7,-1 3 0 3,-6 3 0 3,-5-6 0-7,-4-5 0 5,-4 3 0 1,5-3 0-3,-5 0 0 1,11 0 0 3,-1 0 0-1,3 0 0-5,0 0 0 3,1 0 0 2,-7-3 0 0,-12 3 0-5,-14-5 0 6,-1-2 0-4,-8 0 0 4,1 2 0 1,0-6 0-9,-6 5 0 5,5-2 0 3,-2 2 0-1,0-4 0-6,4 1 0 6,4 4 0 2,-5 0 0-7,4-2 0 2,-3 0 0 3,-4 7 0 0,0 0 0-1,5 0 0-4,-8 0 0 5,5 0 0 0,3 0 0-4,3 0 0 3,-3 0 0 3,5 0 0-5,0-9 0 2,-4 8 0-3,-2-11 0 2,-9 7 0 2,-6-1 0-1,-2 3 0-1,-1 3 0 2,-1-5 0 3,7 5 0-10,-2-6 0 5,3 0 0 6,-4 1 0-12,-10 3 0 7,0 2 0 2,-7-6 0-5,-5 6 0 2,-2-6 0 1,-4 6 0 0,1-5 0-2,-4 5 0 3,1-2 0-4,2-4 0 6,-6 1 0-4,2-13 0-2,-2-9 0 6,0-13 0-6,0-16 0 2,0-4 0 2,-12 0 0 1,-1-2 0-7,5-6 0 6,-1 4 0 0,-1 2 0-5,5 1 0 4,-2 1 0 1,1-3 0-2,-1-3 0 2,5-2 0 1,0-9 0-7,-3-4 0 4,5-4 0 4,0-1 0-7,0 13 0 5,0 14 0 0,0 9 0-3,0 6 0 3,0-4 0 0,0-8 0-5,-4-7 0 3,3 0 0 2,-2-9 0 0,0 5 0-6,0 2 0 6,-2 2 0 0,3 5 0-3,-1 6 0 9,1 3 0-12,-1 4 0 4,-1 1 0-1,2-2 0 3,-5 3 0-1,1-9 0-1,1-1 0 3,-2-7 0-6,1-5 0 4,-1-4 0 1,-1 1 0-4,1 6 0 3,2 4 0 1,5 8 0-4,0 13 0 3,0 7 0 0,0 5 0 0,0 4 0-1,0-6 0 1,0 6 0 0,0-6 0-3,0-4 0 2,0-2 0 2,0-6 0 0,0-5 0-4,0-7 0 2,-4 5 0 2,0 2 0-2,2 6 0 0,2 6 0 0,-2 1 0 2,2 4 0-1,0 7 0-1,0 7 0 0,0-1 0 3,0 1 0-6,0-6 0 3,0-9 0 4,0-1 0 1,0-2 0-10,-3 4 0 3,0-1 0 6,3-2 0-3,-4 0 0-4,-2 3 0 3,6 3 0 2,-3 9 0 0,3 11 0 0,0-1 0-6,0 5 0 5,0-4 0 1,0 4 0-5,0 0 0 8,0 0 0-5,-4 0-17 1,3 0-15-5,1 11-19 7,-3 37-27-3,3 24-63 1,-7 22-34 0,4-54-82 0,3-8-134 2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0:54:35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92">
    <iact:property name="dataType"/>
    <iact:actionData xml:id="d0">
      <inkml:trace xmlns:inkml="http://www.w3.org/2003/InkML" xml:id="stk0" contextRef="#ctx0" brushRef="#br0">7463 11985 583 0,'0'0'215'3,"-247"-52"-73"4,84 52-27 1,-26 6-22-2,-17 50-24 2,-7 24-23 0,8 25-5-2,20 26 8 3,22 31 4 12,32 18-1-19,23 26-7 1,29 23 7 5,27 6 7 1,31 11-10-6,21-2-10 5,18-15-11 3,74-13 8-7,51-24-16 4,54-31 0 3,65-41-16-7,46-50 7 3,29-70-9 4,3-53 1-6,-38-108 11 4,-68-61-14 0,-71-39-1-3,-78-42-1 0,-62-24 2 1,-23-21 0 8,-95 3-3-13,-52 34-5 6,-32 54 0-4,-21 71-14 5,3 63-117 0,118 123-117 3,26 35-206-9</inkml:trace>
    </iact:actionData>
  </iact:action>
  <iact:action type="add" startTime="3903">
    <iact:property name="dataType"/>
    <iact:actionData xml:id="d1">
      <inkml:trace xmlns:inkml="http://www.w3.org/2003/InkML" xml:id="stk1" contextRef="#ctx0" brushRef="#br0">24837 12043 728 0,'0'0'110'3,"0"0"19"4,-268-65 23-1,73 65-64 1,-26 0-30 1,-11 32-17-2,1 23-24 3,18 10-5 0,24 9 15 9,32 10-1-17,33 19 30 2,38 23 0 7,31 29 6-2,47 28-5-2,19 31 21 4,101 19-24-5,62 2-4 4,56-9-14-3,30-31-20 3,4-39 9 1,-15-47 7-6,-30-52-5 1,-27-53-7 6,-26-26-20-1,-25-90 0-6,-20-66-3 3,-27-60 0 7,-42-55-2-12,-52-36 5 5,-43-5 0 0,-93 29 1 1,-53 49-2-1,-51 63-8 3,-34 56-63-3,-23 43-100-3,175 94-51 5,14 17-235-2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0:54:54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33">
    <iact:property name="dataType"/>
    <iact:actionData xml:id="d0">
      <inkml:trace xmlns:inkml="http://www.w3.org/2003/InkML" xml:id="stk0" contextRef="#ctx0" brushRef="#br0">23958 7267 903 0,'0'0'118'3,"0"0"38"5,0 0-11-1,0 0-32-1,0 0-5 3,0 0-21-2,0 0-18 2,140-95-4-1,-104 69-7-2,7-3-12 2,5 1-13 0,7-3 23-2,12-1-25 4,4-3 1-4,12-4-5 4,-1-7-27-2,0 2 0-4,-2 1 0 15,-9 0 0-14,0 8 0-4,8-3 0 10,0 3 0 0,6-1 0-10,7-2 0 7,2-3 0 6,6 0 0-13,5-5 0 12,-1-1 0-12,13 1 0 7,-4-7 0 2,-2 4 0-5,-2-3 0 4,-7 6 0 1,-12 5 0-7,0-1 0 5,-5 6 0-1,-3-1 0 1,5-1 0 1,-1-1 0 0,4 1 0-2,2-3 0-3,0 6 0 4,-2-4 0 0,-1 1 0-1,0 2 0 1,1-3 0 2,4-1 0-3,7-2 0-1,-4 2 0 0,13-4 0 3,-4-2 0-2,7-6 0 6,-2-4 0-11,-2 4 0 5,-4 6 0 1,-7 0 0 1,-8 8 0-1,-7 2 0 1,-1 3 0-4,-5 1 0 2,1-4 0 2,-2 0 0-4,0 0 0 4,-1-5 0 1,4 7 0-4,2-2 0 1,-7 0 0 1,2-6 0-4,-6-4 0 5,-3-2 0-1,-2-2 0 6,-1 1 0-12,0 3 0 5,4-7 0 2,6 7 0 4,6 2 0-12,-1 2 0 8,3 7 0-5,0-1 0 4,-6 4 0 1,-2-3 0-4,4 1 0 3,1-7 0 1,6-5 0-1,9-9 0-1,8-5 0-1,8-5 0 2,0 3 0 1,-3 14 0 1,-10 4 0-6,-21 17 0 3,-14 3 0 1,-8 6 0 0,-22 10 0 1,-8-2 0 1,-9 4 0-6,-4 3 0 4,-6 3 0-4,-5 0 0 5,0 0 0 0,0 0 0-3,0 0 0 1,0 0 0 0,-5 0 0-1,-40 0 0 3,-29 0 0-1,-26 0 0 0,-10 0 0 2,-8 0 0-6,5 0 0 4,7 0 0-1,7 0 0 2,18 0 0 0,14 0 0-1,15 0 0-1,17 0 0 5,14 0 0-10,11 0 0 6,10 0 0-3,0 0 0 3,0 0 0 0,0 0 0-2,32 0 0 3,37 14 0-1,30 8 0-2,17 0 0 2,11-5 0 3,-5-2 0-8,-10 3 0 4,-23-5 0 1,-24 1 0 1,-27-4 0-1,-19-1 0-2,-13-4 0 5,-6 0 0-7,0-1 0 4,0 6 0-1,0 21 0 2,-18 10 0-1,-18 10 0 1,-4-1 0-5,3-7 0 4,0-5 0-1,1-4 0 1,6-7 0 0,9-3 0 0,2-2-16 1,14 3-117-4,5-3-64 3,0-19-101-1,0-3-101 1</inkml:trace>
    </iact:actionData>
  </iact:action>
  <iact:action type="add" startTime="2730">
    <iact:property name="dataType"/>
    <iact:actionData xml:id="d1">
      <inkml:trace xmlns:inkml="http://www.w3.org/2003/InkML" xml:id="stk1" contextRef="#ctx0" brushRef="#br0">32450 3265 198 0,'0'0'491'4,"0"0"-460"4,0 0 93 0,0 0 9-1,0 0 1 0,0 0-50 0,-220-80 3 0,136 80-8 1,-5 36 1 0,7 24-14 0,13 17-10-2,17 18 5 7,25 20-9-9,27 12-7 6,1-2-9-7,64-13-18 5,11-24-3 11,6-31 2-15,0-30 2-1,-6-23-5 6,0-4-14-1,-5-55-5 3,-12-36-3-8,-13-29-2 4,-23-11-13 2,-23 0-14-2,-7 13-29-4,-56 19-61 6,-31 23-68 1,39 64-86-2,0 11-649-5</inkml:trace>
    </iact:actionData>
  </iact:action>
  <iact:action type="add" startTime="3677">
    <iact:property name="dataType"/>
    <iact:actionData xml:id="d2">
      <inkml:trace xmlns:inkml="http://www.w3.org/2003/InkML" xml:id="stk2" contextRef="#ctx0" brushRef="#br0">26928 8263 933 0,'0'0'53'3,"0"0"55"-2,0 0 31 7,0 0-77-1,-176 12 14-1,87 38-19 3,-1 15-23-3,-2 15-7 3,10 13-2-2,12 6-3 1,15-1 1-1,18-2-2 3,26-7-7-5,11-16-4 3,18-21 1 0,47-19 1 0,25-26-7 0,5-7-5 19,5-23 0-27,-1-40 0 1,-5-20 0 0,-12-19 0 9,-14-13-4-2,-19-1 3 0,-16 6-1-4,-11 25 1 6,-15 31 1-3,-3 26 0 2,-4 20 2-4,0 8 10 2,0 11 49 1,-16 53-3 1,-18 31-31-3,-3 16-7 5,9 4-9-6,2-8-10 2,10-11 1 1,6-20-2 0,10-18-13 1,0-17-39-4,0-17-30 4,25-24-49-5,27 0-73 6,-28-22-74-3,3-19-754 1</inkml:trace>
    </iact:actionData>
  </iact:action>
  <iact:action type="add" startTime="4152">
    <iact:property name="dataType"/>
    <iact:actionData xml:id="d3">
      <inkml:trace xmlns:inkml="http://www.w3.org/2003/InkML" xml:id="stk3" contextRef="#ctx0" brushRef="#br0">27794 7453 627 0,'0'0'335'2,"0"0"-204"6,0 0 10-1,0 0-43 0,-29 200 13-1,-11-83-30 2,-3 23-13 0,3 10-20 0,5 15 2 0,1-7-21 0,6-11-15-1,4-15-9 0,8-24-5 1,5-12-2 9,8-21-35-15,3-27-50 10,0-25-61-10,3-23-103 4,17-23-318 3</inkml:trace>
    </iact:actionData>
  </iact:action>
  <iact:action type="add" startTime="4384">
    <iact:property name="dataType"/>
    <iact:actionData xml:id="d4">
      <inkml:trace xmlns:inkml="http://www.w3.org/2003/InkML" xml:id="stk4" contextRef="#ctx0" brushRef="#br0">27973 8133 1026 0,'0'0'117'3,"0"0"38"2,-234-21 14 2,110 40-111 2,9 2-45-2,12 3-12 0,14 0-1 1,21 3-88 0,64-15-148 0,4-5-433 0</inkml:trace>
    </iact:actionData>
  </iact:action>
  <iact:action type="add" startTime="4838">
    <iact:property name="dataType"/>
    <iact:actionData xml:id="d5">
      <inkml:trace xmlns:inkml="http://www.w3.org/2003/InkML" xml:id="stk5" contextRef="#ctx0" brushRef="#br0">28999 9176 907 0,'0'0'102'2,"0"0"88"2,0 0-41 3,6-204-52-1,-6 117-13 3,0 1-19-3,0-5 9 4,12 9 2-4,12 14-4 2,7 16-15 0,0 16-10-2,13 12 9 2,11 5-7 1,21 5-27 1,19 11-22-4,15 3 0-1,1 0 0 14,-16 6 0-19,-16 18 0 13,-24 6-46-13,-16 6-59 9,-12 7-64-2,-27-23-76 2,0 3-109-2</inkml:trace>
    </iact:actionData>
  </iact:action>
  <iact:action type="add" startTime="5367">
    <iact:property name="dataType"/>
    <iact:actionData xml:id="d6">
      <inkml:trace xmlns:inkml="http://www.w3.org/2003/InkML" xml:id="stk6" contextRef="#ctx0" brushRef="#br0">30390 8727 980 0,'0'0'123'2,"0"0"81"5,0 0-61 0,0 0-69-1,187-10-13 3,-145 10-25-1,-5 0-25-2,-7 0-10 2,-5 2-1 0,-11 3-30 1,-8 5-84-4,-6-8-107 4,0 5-269-2</inkml:trace>
    </iact:actionData>
  </iact:action>
  <iact:action type="add" startTime="5600">
    <iact:property name="dataType"/>
    <iact:actionData xml:id="d7">
      <inkml:trace xmlns:inkml="http://www.w3.org/2003/InkML" xml:id="stk7" contextRef="#ctx0" brushRef="#br0">30217 8918 4 0,'0'0'969'2,"0"0"-852"4,0 0 76 3,0 0-65-4,166 12-57 5,-104 7-16-3,5-4-31 1,2-3-11-1,3-1-13 3,-3-5-1 4,-1-6-24-12,-17 0-73 13,-41 0-112-14,-10 0-139 6</inkml:trace>
    </iact:actionData>
  </iact:action>
  <iact:action type="add" startTime="5927">
    <iact:property name="dataType"/>
    <iact:actionData xml:id="d8">
      <inkml:trace xmlns:inkml="http://www.w3.org/2003/InkML" xml:id="stk8" contextRef="#ctx0" brushRef="#br0">31233 9248 629 0,'0'0'27'3,"0"0"156"4,0 0-49 1,-3-178-41-1,3 84 14 1,0-4-2-1,0 0-17 2,3 2-15-3,22 13-21 2,2 5-6 0,7 6 2 1,-2 9-6-3,12 11 3 1,4 10 3 1,13 4-3 1,21 7-12-2,18 0-10 2,14 6-15 2,13 6-7-2,-9 9-1-7,-12 7-5 7,-23 3-30-1,-19 0-63 1,-19 13-21-5,-21 33-89 3,-24-15-85 0,0 1-720 1</inkml:trace>
    </iact:actionData>
  </iact:action>
  <iact:action type="add" startTime="6313">
    <iact:property name="dataType"/>
    <iact:actionData xml:id="d9">
      <inkml:trace xmlns:inkml="http://www.w3.org/2003/InkML" xml:id="stk9" contextRef="#ctx0" brushRef="#br0">32402 8870 484 0,'0'0'183'2,"0"0"-145"3,0 0 73 3,0 0-42 0,0 0 21-2,0 0-25 2,-137 0 14 0,78 0-38 1,1 0-9-3,8 13 11 5,3 3-17-5,13 7 5 2,9-4 3-2,15 4 26 0,10 8 7 3,0 3-6-1,6 12-36-2,36 6 8 2,7 0-3 2,1-2-15 5,3-4 4-12,-8-8 2 3,-11-5-6 6,-13-8 1-10,-9-12-14 5,-5-7 2-1,-7-4-1 3,0 7-3-3,0 3-6 1,-37 11-2 0,-24 4 3 1,-13-4-19 1,-15-8-40-2,-14-7-34 0,-2-8-88 3,69 0-68-2,9 0-434-3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36:24.5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5" units="cm"/>
      <inkml:brushProperty name="height" value="0.055" units="cm"/>
    </inkml:brush>
  </inkml:definitions>
  <iact:action type="add" startTime="5269">
    <iact:property name="dataType"/>
    <iact:actionData xml:id="d0">
      <inkml:trace xmlns:inkml="http://www.w3.org/2003/InkML" xml:id="stk0" contextRef="#ctx0" brushRef="#br0">8321 17240 539 0,'0'0'156'3,"0"0"-66"3,0 0 0 2,0 0-6-2,0 0-33 3,0 0 6-2,0 0 21 2,0 0-9-4,29 17-13 3,-1-9 11 0,9-4 16 0,5 3-29-2,6 1-5 3,4 4-13-2,8-8-6 1,7 4-2-2,3 3-13 2,-3-5 4 4,1 1 2-6,-5-1-9-1,-1 0 2 5,2-6-7-4,-5 0 0 3,3 0-5-4,-4 0 0 5,-3 0 0-3,-1-14-1 1,-2 9 2-2,-7-8-2 3,4 4 7-3,-4 2-1 3,-5-3-2-4,2 3-1 4,-2-7-3 0,-4-1-1-1,1 5 0-3,0-9-2 3,-1 8 4 0,1-6-3-1,0 4 3 5,2-3-4-8,-6-6 2 3,3 3-1 1,1-3-1-2,-3 3 0 3,3-4 2-1,-8 4 0-1,2 6 1 0,-4-9 0 0,1 6 0 1,-4-1-1 0,0-5 0 2,3 0 0-4,4-2-1 1,1 0 1-1,7-2 0 2,-4 2 0-2,3 0 1 2,3 2-1 1,-2-9 0-1,2 7 0 1,4-12 1-4,-2 5-2 3,-1-1 1-3,-7 1 0 5,3 2 0-3,-1-7 0 3,-3 1 0-7,-2-3 1 6,2-12-1 1,-7-4 1-1,4-7 0-3,-7-5-1 0,0-7-1 1,-6-1 1 1,-1 0-2-2,0-6 1 2,-6-1-2 0,-4-1 3 1,-4-17 0-5,-3-11 0 5,0-9 1-1,0-10 0 0,0-5-1-3,0-3 1 5,-10-5-1-3,-9 1 1 2,-7 0-1-5,-1 7 1 5,1 12 0-1,-3 3 0 0,3 11-2-2,-3 0-1 7,4 4 1-9,2 1 0 5,-1-1 2 3,-4 1-1-11,4-8 1 6,0-1-2 1,6-3 2-2,0-3-1 2,1 0 1 1,1-1-2-2,2-4 0-1,1-4-1 2,1-1 3 0,2 0-2 1,-3 4 1-4,0 1 0 3,2 6 0 1,-2-6 2-2,2 0-2-1,-4-1-1 9,-1 3 1-13,-2 13-1 6,1 9 1-3,7 0-1 2,-3 0 2 1,1 0-2 1,0-9 2-3,-3 4-2 3,-1-1 1-2,1-14-2 2,1-10 3-5,-5-7-2 6,-2-12 0-3,-4 3 0 3,-5 3-5-6,-4 5-19 13,-5 10 22-15,-2 11 3 6,6 14 0-5,5 11-1 4,-1 7 1 2,1 2 0 0,-9-5 3-4,-5-7-3 3,-4-4 0 0,3 4-1 0,-1-6 2-2,0 1-3 9,3 1 2-12,5-6 0 4,-2 0-2-1,3 8 2 2,9 15 1 0,6 17 0-1,12 21-2 0,6 10 2 0,4 0-2 2,0-3 3-2,0-2 1-1,0-6-3 2,0 4 2 2,0-5-1-5,7 3-1 3,4 11 1-1,4-3 0 2,4 11 4-2,-2 0 9-1,10 0 5 2,1 0-8 0,-1-7 1 0,8-9-6-2,4-2-3 3,4-5 1-2,5-1-3 3,11 4 2-6,3 2-1 4,18 7 3 0,5 8-4 0,4 4 8-2,0 5 2 3,1 9 7-2,-3-3-9 1,2 6-2-2,-7-4 1 2,-6 4-3 4,-7-4 3-2,-10 2-4-7,-11-1 0 2,-5-1-2 2,-14 6 2 2,-3 0 0-4,-8 1 2 5,-8 2 3-4,-9 0-2 2,-1 0 2-3,0 0-6 5,0 0 1 0,0 0-4-4,0 0 0 2,0 0-2-2,0 0-5 1,0 0 0 1,0 0-4-2,-11-11-1 2,-33-6 7 1,-15-7 5-1,-9-3 0 8,2-4 4-14,3 7-3 4,8 2 0 1,5 5 1-1,21 8 0 1,10 5-1 1,14 4 0-2,5 0 1 2,0 0-2 0,0 0 5 2,0 0-2-3,0 0 2 1,0 0-1-3,0 0 0 2,0 0 0 1,35 0-1-1,20 16 0 2,6 8-3 3,-6-1 0-8,-9-2 3 1,-4-2-1 2,-9 4-2 2,-5-1 4-1,-11-7-2-2,-4 2 12 2,-6-3-6 0,-7 7-6 1,0 13-2-5,0 4 1 6,0 3-1-3,-20 3 2 1,3-9-4-2,-4-6 2 2,3-12-2 1,5-3 2-2,0 1-9-1,5 1-15 1,4 8-40 1,4 15-45 1,0 14-61 1,0-27-121 3,0 4-224-12</inkml:trace>
    </iact:actionData>
  </iact:action>
  <iact:action type="add" startTime="9665">
    <iact:property name="dataType"/>
    <iact:actionData xml:id="d1">
      <inkml:trace xmlns:inkml="http://www.w3.org/2003/InkML" xml:id="stk1" contextRef="#ctx0" brushRef="#br1">7471 5256 406 0,'0'0'229'2,"0"0"-129"5,0 0-12-1,0 0-47 2,0 0-35-2,0 0-6 3,0 0-1-2,0-65-7 2,0 59 0-4,0 3 8 3,0 3 0 0,0 0 14 0,0 0 66-2,0 0 25 2,0 0-2 0,3 0-20-2,10 11-33 2,-5 8-17 0,8 4 5 0,-1-2 3-2,7 8 0 2,2 0-17 0,7 9 7 0,5 0 2 0,1 3-9-2,5 1 9 7,6-4-8-9,2-7 3 8,5-4-6-7,2-8 1 2,3-6-2 0,7-7-11 0,7-4 2 0,-1-2-1 1,6 0 3 2,0 0 2-5,-1 0 4 4,2 0-9-4,-4 0 0 5,2 0 8-4,2 0-12 1,3 0 0 1,5 0-2 1,-6-8 1-4,-1-3-5 3,-4-3 2 0,-4-3-1 0,-1 4 2-2,-4-3-4 2,1-1 0 1,-6 0 3-2,3 0-3 1,4 0 3-2,-7 3-2 2,6 0 1 0,-10 9-2 1,5-5 1-3,-5 8 1 1,-7 0-2 2,-2 2 3-4,-2 0 1 7,-2 0-2 3,-1 0 3-14,0 0-3 9,8 0-2-10,-7 0-1 8,9 4 1 0,-1 6 1 2,-2 0-1-7,4 1 0 11,1 1 1-10,9-5 0 5,0 3 0-2,2-5 0-2,4-3 0 3,7 1 0-3,-3 0-1 4,2-1 0-2,2 0 2 3,-8 5-2-3,8 1 1-1,-3 4 5 2,-3 0-3 1,1 7 2-2,-6-2-3 0,-1 0 2 0,-2 2-3 2,0-3 2-2,-4-1-3-1,-2 2 1 2,-5 2 0 1,0-2-1-2,-3 3 4 0,-3-1-4 0,-1 0 1 2,4 2-1-5,-1 5 2 6,4-2-2-3,0-2 0 3,-3 0-1-4,-9-6 1 0,-8-3-1 3,-1 1 1-2,-9-5 1 1,-4-1-1-2,-7-3 0 2,-4-3-1 2,-7 2-1-2,-3-4 2-3,0 0 0 1,0 3 0 2,0-3-1 0,0 2 0-1,0-2 1 2,0 0-1-3,0 0-7 2,0 0 4-2,-27 0-7 3,-39 0 4 0,-17-24 3-1,-12-7 4-1,-1-2-4 0,8-5 2-1,0 6 1 1,8-1 1 1,13 8-3 1,15 6 2-2,13 8 1 2,20 5 2-5,7 4-2 5,8 2 1-2,4 0 0-2,-2 0 3 4,2 0 3-1,0 0-1 0,31 0-2-2,30 5-4 3,15 15 0-2,0-1 1 3,9 2 1-3,-3 1-1-1,6 2 2 2,-3-5 0 1,-10-2 4-4,-9-3 1 3,-11-2 2 1,-14-7-4-2,-13-1 0-1,-15 0-3 2,-7-4 3 0,-4 0 4-1,-2 0-10-1,0 0 0 2,0 0 0 0,0 0-2 0,0 0-8-2,0 0 8 2,0-30-3 1,-28-28 5-1,-18-21 7 0,-2 0-5-2,3 5 1 3,-1 1-3-1,4 11-1-2,5 14 1 1,13 19 0 3,9 20-4-4,5 9 0 0,7 0 3 1,-2 0-5 1,2 0 0 0,-1 0 5-2,1 0 1 2,3 0 2 0,0 0-1 0,0 0 0-2,0 0 0 1,0 0-1 2,0 0 2-1,0 0-2-2,0 0 2 2,0 0-2 0,0 0 1 0,0 0 5 0,0 0-5-2,28 33-1 3,11 10-2 0,7 9 2-4,-7 2 0 4,-4 4 0 2,8 2 0-5,-4 0 0 0,-1-2 0-1,-7-6 0 6,-7-6 0-4,0-2 0 2,-6-9 0-2,-2-6 0-2,-8-12 0 2,-5-8 0 1,0-4 0-1,1-5-1 1,-4 0-3-1,0 9 2-1,-42-1 2 2,-30 3 3 2,-22 0-3-4,-4-1 5 3,-3 5-2-3,1 1 1 3,1 5-2-2,11 5-1 0,4-2 1 0,5-2-2 2,11-3 2-2,20-5-1 2,17-6-2-3,18-6 1 2,12 1 0-2,1-3 1 0,0 0-1 2,0 9-3 0,1-1-38 1,46-1-75-1,-16-3-201-2,-4-4-55 2</inkml:trace>
    </iact:actionData>
  </iact:action>
  <iact:action type="add" startTime="12258">
    <iact:property name="dataType"/>
    <iact:actionData xml:id="d2">
      <inkml:trace xmlns:inkml="http://www.w3.org/2003/InkML" xml:id="stk2" contextRef="#ctx0" brushRef="#br1">13075 7899 375 0,'0'0'379'3,"0"0"-256"2,0 0 4 3,0 0-24 0,0 0-44 0,0 0 6-2,0 0-11 2,-11 49-7 0,11-22-5 0,0 4-6-2,0-4 4 2,0 0-18 0,0 0-7 0,0-8-4-2,0-2 2 2,0-9-3 0,0-6 1 0,0-2 4-1,0 0 3 0,0 0 3 2,0 0-4-2,11 0-6-1,7 0-2 2,1 0 6 0,2 0 6 0,0 0 9-2,3 0-1 2,7 0-10 0,0 0-1 2,6 0-7-6,-2-7 6 4,2 2 4 3,-1-2-2-5,1 3 1 0,-3 0-1 3,1 2-6-1,3-2-1 1,-7 2 3-4,10 1-8 3,-4 1 6 2,5 0-2-3,-2 0 4-2,-1 0-5 3,-2 0 6-1,1 0-4 2,0 0-5-1,1 0-2-2,4 0 0 2,-1 1-1 1,5 1-4-5,-5 2 6 5,3-4-4-2,-1 0 2 2,-5 0 1-4,-3 0-2 4,0 0 1 0,-2 0-4-3,0 0 3 2,-2 0 0-2,2 0 4 4,0 2-4-4,0 2-3 1,-4-2 0 1,-1-2 0 1,5 2 0-2,1-2 0 0,5 0 0-1,2 0 0 3,6 0 0-1,-3 0 0-3,-3 0 0 4,1-2 0 0,-2-6 0-2,-6 1 0-2,-3-3 0 4,1 3 0-1,-6 1 0 0,-5 0 0-2,-6 4 0 2,-5 0 0 0,-5-2 0 0,-1 1 0-3,-2 3 0 3,-3-3 0 0,0 3 0 0,2-10 0-2,3-4 0 3,-2-6 0-2,1-3 0 3,-4-2 0-6,0 2-3 10,0 2-15-9,0 2-27 3,4 5-42-1,-4 5-42-3,0 9-67 4,0 0-85 0,0 0-96-1</inkml:trace>
    </iact:actionData>
  </iact:action>
  <iact:action type="add" startTime="14936">
    <iact:property name="dataType"/>
    <iact:actionData xml:id="d3">
      <inkml:trace xmlns:inkml="http://www.w3.org/2003/InkML" xml:id="stk3" contextRef="#ctx0" brushRef="#br2">17789 4403 499 0,'0'0'93'3,"0"0"80"4,0 0-52 2,0 0-54-2,0 0-15-1,0 0 4 2,94 178 9 0,-85-135-12 0,-1 1-3 0,-1 6-2-2,0-2-5 3,2 5-6-2,-6-1-3-1,-3-1-5 2,0-1-9 2,0 2-2-4,0 0-6 0,-7-1-2 2,-15-1-4 0,-2-4 1 3,0-1-1-5,3-9-2 1,-4 4-1 2,-1-3-1-2,0-1 1-1,-4 3-2 2,0-6 1 5,-3 1-2-9,-1 2 1 5,-4 0 0-2,7 3-1-2,-3-1 3 4,3-3-1-5,1-1 5 6,5-7-1-3,1-6-1 2,0-1 1-4,3-7-3 3,2-5-3 0,1-1 0 0,7-5 0-2,-2-2 0 6,3 0-2 0,7 0 3-11,0 0-1 3,3-11 1 5,0-28 0 1,0-13 1-3,0-1-1-3,0 0 1 5,0 6-2-1,0 9 0 1,0 11 0-5,3 7 0 5,0 10 1-1,0 5 0 0,1 1 0-3,-4 4-2 3,0 0 2 0,0 0 0 1,0 0 2-1,0 9-2-1,0 25 7 0,-17 14 1 1,6-1 15-2,-5-1-8 2,8 1-4 0,1-7 0 0,1-4 1-1,6-14 8 0,0-9 8 2,0-7-6-3,0-4 4 0,0-2 5 2,19 3-9 1,17-3-15-2,7 0-8 0,0 0 0 0,1-3 0 2,-4-13-3-1,-5 3 0-2,-8 1-1 2,-9 10-12 0,-5-1-53-1,-9 3-52-1,-4 0-61 3,0 8-80 0,0 20-337-1</inkml:trace>
    </iact:actionData>
  </iact:action>
  <iact:action type="add" startTime="16384">
    <iact:property name="dataType"/>
    <iact:actionData xml:id="d4">
      <inkml:trace xmlns:inkml="http://www.w3.org/2003/InkML" xml:id="stk4" contextRef="#ctx0" brushRef="#br2">15222 7934 508 0,'0'0'181'5,"0"0"2"0,0 0-46 4,0 0-52-3,0 0-16 2,0 0-11 0,0 0-37 0,0 36 9-2,0-15 4 2,0 6-10 0,0 2-1 0,0-5 15-2,0-2-6 2,0-3-4 0,0-2-7 0,0-3-2 0,0-5-4-2,0-5-3 2,0-4-5 0,0 0-1-1,0 0 3 0,0 0 2 3,0 0 2-5,7 0-3 1,10 0-2 2,1 0 16 0,0-4 9 0,-1 2 1-1,6 0-3 0,2-1-1 2,-1 3-4-2,3-2-6-1,7-1-10 2,-3 0-3 0,1-3 1 3,-1 4 7-7,-1-4-6 5,4 6 6-1,-3 0-1-1,1 0 1 0,-2 0 0 1,5-2-3 0,2 2-2 0,1-4-1-3,6 1 0 8,-2 1-2-4,-2 0-1-4,-4 2 1 2,1 0 0-2,-5 0 3 3,5 0-3 0,-6 0 3-3,3 0 1 5,-2 0-2-4,2 0-7 3,4 0 1-4,0 0-2 4,2 0 0-2,-4 0 1 1,7 0-1-2,-1 0 0 8,0 0 1-10,4 0 0 4,-10 0 0-1,1 0 1-1,-6 0-2 1,-1 0 2 2,1 0-3-3,0 0 0 1,-2 0 2 2,2 0-2-1,-4 0 1-2,0 0 0 2,-2 0-1 0,-2 0 0 0,-1 0 0-2,-6 0 0 1,-5 0 0 2,-5 0 1-2,1 0-1-1,-3 0 2 3,2 0-2 1,-3 0 2-4,-3 0-1 0,2 0-1 1,3 0-1 0,2 0 0 2,-2-4 1-2,5-9-2 1,0-4 1 1,1-5 1-3,-4-7 0 3,-4-5-1 0,-1 1-1-4,-2 4 2 3,0 5-4-4,0 10-11 6,0 8-30-1,0 6-51 0,0 0-53-4,0 27-49 2,-5 0-87 0,-7 15-271 1</inkml:trace>
    </iact:actionData>
  </iact:action>
  <iact:action type="add" startTime="19239">
    <iact:property name="dataType"/>
    <iact:actionData xml:id="d5">
      <inkml:trace xmlns:inkml="http://www.w3.org/2003/InkML" xml:id="stk5" contextRef="#ctx0" brushRef="#br3">21741 5311 456 0,'0'0'101'5,"0"0"-10"3,0 0 44-2,0 0-60 2,0 0-47 0,0 0 19 0,21 62 13-1,-21-39-6 0,-3-2-14 1,-15 6-7 0,-9 8-4-2,-10-1 5 2,-5 2-14 0,-9-3-4 0,-5-4-2-2,-5-2-2 4,-2-12-4-4,-2-1 0 3,1-9-2-2,-5 0 5 5,-1-5-1-2,-4 0 5-8,0 0-5 6,-3 0-5-3,-3-10 2 3,-3-9-4 2,5-1 2-4,-1-1 7 1,3 4 3 2,4 5 1-2,4 7-3-1,8 3 2 2,5 2 3 1,4 0-6-5,-1 0-1 9,4 0-4-7,1 5-1 0,-1 3-3 2,2-2 0-3,-2-1-3 3,-1 1 1 0,1 2 3 0,-2 6-4 1,5 1 11 2,-3 0-4-5,-1 6-2-4,1 2 1 9,-2-2 22-5,5 4-17 4,-4 0-9-4,2 3-2 0,-1 6 1 2,1 4 2 6,-3 4-3-10,2-7 20 2,-1 1-13 0,1-9-6 1,-3 4 1 2,7-7-3-3,5 0 1 2,-2 2 0 0,6-6 0 1,-5 3 0-4,4-4 1 4,-3 1-1-3,8-1 2 2,3-5-2 0,6-6-2-1,12-3 2 1,0-3 1-1,3-2-1 0,3 0 0 0,4 0 0 1,0 0 0 0,0 0-1-2,0 0 1 2,0 0-15 0,0-24 13-1,0-22 2 0,0-6 1 1,0 1 0 0,0 3-1 0,0 12 2-2,0 12-2 3,2 10 2-1,-2 14 1-3,0 0 1 3,0 0 3 0,0 31-4-1,0 17 15 2,0 7-10-3,2-8 5 3,-2-12 8 6,4-13-1-13,2-8 0 7,-6-12-3-5,7 1 3 5,-2-3 0-4,4 0-5 2,9 0-9 1,10 0-5 1,3 0-2-4,10-10-4 4,6-7-5-1,-5 6-30 0,1 11-24-3,-11 0-33 5,-7 30-75-4,-25-3-42 4,0 7-206-3</inkml:trace>
    </iact:actionData>
  </iact:action>
  <iact:action type="add" startTime="20772">
    <iact:property name="dataType"/>
    <iact:actionData xml:id="d6">
      <inkml:trace xmlns:inkml="http://www.w3.org/2003/InkML" xml:id="stk6" contextRef="#ctx0" brushRef="#br3">17184 7628 223 0,'0'0'192'4,"0"0"-110"0,0 0 22 4,0 0 16 0,0 0 3 0,0 0-5-2,0 0-30 2,-3 0-25 0,3 20-28 0,0-3-5-2,0 2 10 2,0-7-18 1,0-1-5-2,0-3 1-1,0-5-4 2,0-1-1 0,0 1 0 0,3-3-3-2,15 0 0 4,3 0-2-4,3 0 6 2,-1 0 17-2,2 0 2 2,3 0-2 0,-1 0 2 0,1-3 2-2,-1 1-6 2,0-1-8 3,1-1-5 2,2-4 3-10,1 4-4 7,5-1-3-7,-2-5 2 4,2 6 5-1,0-4 1 4,-3 1 2 1,8 3 3-1,-2-2-4-9,3 4-3 6,5-3-5 2,1 1 3-1,-4 1-5-3,4 0-2 2,-3-1 2 5,-3 1-1-4,-1 3 3-3,7-3-4 1,0 0 2 2,1 3-4-1,-4-3 3 1,-1 3 3-2,1 0-4 3,-3 0 2-1,1 0-1 1,-1 0 0-5,3 0-8 6,2 0 4-4,-5 0-5 1,0 0 3 1,-6 0 0 0,3 0 5 0,-1 3-3-1,2 0-4 1,-1 0 2-1,1-3-1 1,-1 0-1-1,-1 0-2 0,0 0 0 0,-4 0 1 1,3 0-1-1,-5 0 1 1,8 0-1 1,-4 0 4-3,4 0-2 1,2 0 1 2,-2 0-2-3,4 0 1 3,-5 0-2-4,1 0 1 5,-5 0 0-4,3 0-1 4,0 0 1-6,1 0 0 6,1 0-1-3,-1 0 0 2,-5 0 0-5,-3 0-3 5,-4 0 3-2,-9 0-1 2,-2 0 1-4,-5 0 1 5,-5 0 1-2,-2 0-2-2,-4 0 1 2,0 0 1-1,0 0-1 0,0 0-1 1,0 0 0-2,0 0 0 2,0 0 0 2,0 0 0-4,0 0-2 0,0 0 1 2,0 0-1 1,0-16-1-2,0-18 3 0,0-7 0 1,0 0 0 3,0 15-1-4,0 11-1 0,0 8 0-3,0 7-41 4,0 0-46 0,-6 0-70-2,-9 15-48 5,5 8-93-4,2 7-897 2</inkml:trace>
    </iact:actionData>
  </iact:action>
  <iact:action type="add" startTime="27709">
    <iact:property name="dataType"/>
    <iact:actionData xml:id="d7">
      <inkml:trace xmlns:inkml="http://www.w3.org/2003/InkML" xml:id="stk7" contextRef="#ctx0" brushRef="#br4">23405 13593 253 0,'0'0'554'3,"0"0"-488"5,0 0 80 0,0 0-45 1,175-19-27-4,-103 17 2 4,25 2 12-1,25 0-9 0,19 0-19-3,18 0 13 4,13 0-11-2,4 0-11 2,-5 0-7-4,-19 6-8 3,-28-4-16 0,-19-2-2 1,-33 0 8 0,-23 0-5-3,-25 0-14 1,-14 0 1 2,-10 0-8-4,0 0-5 3,-23 0-7 0,-50 0 1 2,-33 0 11-5,-28 0 5 2,-5-2-1 2,-7-2 0 0,1-1-4-5,14 5-2 5,17 0 0-1,23 0-3 0,29 0 5-2,27 0-1 2,15 0 1 0,19 0 1 0,1 0 7-2,10 0 11 2,69 11 7 0,39 2-19-2,40-1-6 6,9-8 2-3,-15-4-3-2,-26 0-1-1,-36 0 1-2,-35 0 3 4,-23 0 7 1,-16 0-5-3,-12 0 1-1,-4 0-6 4,-13 3-10-1,-53 4-1 1,-31 0 11 2,-26-4 9-7,2 0-3 4,1-3 10 0,15 0-12-4,18 0-4 5,31 0-1-2,16 0-1 2,22 0-13-3,9 0-45 2,6 0-51-1,3 0-43 1,0 0-58-2,0 0-75 2</inkml:trace>
    </iact:actionData>
  </iact:action>
  <iact:action type="remove" startTime="29611">
    <iact:property name="style" value="instant"/>
    <iact:actionData xml:id="d8" ref="#d7"/>
  </iact:action>
  <iact:action type="add" startTime="29615">
    <iact:property name="dataType" value="strokeEraser"/>
    <iact:actionData xml:id="d9">
      <inkml:trace xmlns:inkml="http://www.w3.org/2003/InkML" xml:id="stk8" contextRef="#ctx0" brushRef="#br5">29975 16802 568 0,'0'0'199'8,"0"0"-125"-6,0 0 16 7,0 0-63-4,0 0-27 4,0 0-10-2,14 0-98-1,-14 5-153 2</inkml:trace>
    </iact:actionData>
  </iact:action>
  <iact:action type="add" startTime="31366">
    <iact:property name="dataType"/>
    <iact:actionData xml:id="d10">
      <inkml:trace xmlns:inkml="http://www.w3.org/2003/InkML" xml:id="stk9" contextRef="#ctx0" brushRef="#br0">23488 13678 699 0,'0'0'213'7,"0"0"-70"0,202 0-5 1,-116 0-57-2,23 0-28 2,12 0-2 0,13-7 4 0,11-12-17-2,3 5 10 2,-7 0-4 0,-15 6-8 0,-20 4-9 0,-25 1 5-2,-20 3-7 2,-21-4-13 0,-22 1 0-2,-11 3 11 3,-7 0-23-2,0 0 0 1,-55 0-10-2,-40 10 10 2,-33 10 3 0,-12-4-1 3,-5-2-2-5,4 0 0 5,18-1-5-6,25 3 3 5,17-4 0-5,26-1 0 1,27-3 2 2,13-8 0 0,15 0 1-3,0 0 4 3,55 0 8 1,48 0-5-1,49 0-6-3,20 0 3 4,3 0 2-1,-12 0 0 0,-29 0 12-3,-33 0 4 4,-31 0-7-1,-30 0 9-1,-25-2-14 0,-13-1 7 1,-2 3-18 0,-33 0-11 0,-54 0 11-2,-40 0 6 2,-21 13 1 0,-6-6 4 0,3 5 7 0,24-3-11-2,27-4-4 1,36 0-2 2,26 0-2-4,21-5 0 5,15 0 0-4,2 0-22 2,0 0-5-2,19 0-12 2,28-7-82 1,2-6-45-1,-35 13-80-2,-7 0-122 3</inkml:trace>
    </iact:actionData>
  </iact:action>
  <iact:action type="add" startTime="32810">
    <iact:property name="dataType"/>
    <iact:actionData xml:id="d11">
      <inkml:trace xmlns:inkml="http://www.w3.org/2003/InkML" xml:id="stk10" contextRef="#ctx0" brushRef="#br0">15948 12981 363 0,'0'0'172'5,"0"0"-128"2,0 0 84 1,0 0-62-4,0 0-29 4,0 0 16 0,-210-39-34 0,138 36 16-2,-8-1 0 2,-8 4-9 0,-5 0 4 0,-4 14 4-1,-1 20-8 0,1 11 3 2,3 8-8-2,2 12-4-1,10 5 0 2,12 9 1 4,9 7 6-7,10-4 4 1,15-5-5 3,2-5 9 0,13 4-6 0,15-9-3 0,6-2-10-7,0 4 4 7,54-3 6-2,29-1 9-1,28-4 10 4,23-9-24-1,21-12 2-3,15-13-9 1,20-17 8-1,16-10-9 4,12-6 9-4,1-35-10 1,-13-14-7 0,-16-11 0 3,-32-10 13-3,-26-9-6 0,-32 1-9 0,-35 4 4 9,-26 6-4-13,-25 3 0 7,-14-7-3-9,-42 3 0 7,-55-4 0-1,-44 2-1-1,-36 10-4 2,-22 14 0 1,-8 8-22-1,4 11-21 0,22 8-100-1,132 26-36 0,17 0-314-1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37:43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77">
    <iact:property name="dataType"/>
    <iact:actionData xml:id="d0">
      <inkml:trace xmlns:inkml="http://www.w3.org/2003/InkML" xml:id="stk0" contextRef="#ctx0" brushRef="#br0">12051 16770 437 0,'0'0'216'4,"0"0"-68"3,0 0-6 2,0 0-26-2,0 0-27 0,0 0-11 1,0 0-15 0,0 0 12-1,3 0-3 0,31 5-33 1,15 9-10 0,17-2-2 0,13 0 10-2,22-9-10 2,20-3 2 0,21 0-4 3,16 0-17-8,9-10-2 7,12-29 9-3,1-6 4 1,4-15-10-2,-1-15 9 3,-4-18 0-2,-2-25-9 0,-12-22-5 0,-12-15 8 3,-20-23-5-4,-13-34 2 0,-20-28 3 2,-17-34-2 1,-21-29-4-2,-22-11 0-1,-22-4 3 2,-18 3-7 0,0 4 6 1,-16 4-4-4,-26-1 0 3,-9-4-2 0,2 14 1 0,-6 7-3-2,4 27 1 2,2 22-1 0,1 12 1 0,0 6 2 0,7-9 0 7,-1-9 5-14,2-6-6 7,4 6 6-4,2 4-6 4,-4 13 2 1,4 22-2-1,-3 19-2-1,3 15 0 0,7 27 0 0,2 13 4 3,3 12-3-6,7-3 0 5,-2-15 0-2,-6-17-1 1,7-18 0 0,-9-7 0-2,-4 16 0 2,10 15-1 0,-2 25 1-1,5 25 0 0,10 23 2 3,6 16-1-4,0 16-2 1,0 0 1 0,0-9 0 1,22-6 3 0,-1-13-2-2,-6-5-2 2,-4-6 0 1,-2 1 1-2,1 5 1-1,0 1-1 3,-5 11 0-1,-3-3 0 0,5 3 2-3,-7-1-2 4,4-4 2-2,-3 5-2 2,4-1 1-3,0 8 1 2,0 6-4 0,6 3 3 3,1 11-2-8,3 1 0 6,6 4-2-3,1 3 3 2,2-4 0-2,3-1 2 4,4-3-2-4,2-2 4 3,10 2-1-4,2-6 1 5,8-2-4-4,6-3 3 2,6 0-2-2,5 4 0 4,5 3-1 1,14 5 0 2,10 0 5-12,18 6-2 4,4 4 2 2,7 4-2 0,-4 7-6-1,-2 0 4 2,5-1-1 0,5-2 0 0,8-4 1-3,0-2-1 4,-2-2 2 0,-1 2-2-1,4 3 1-2,-2 2 3 3,-5 7-1-2,-8 6 4 0,-18 1-5 0,-17 3 3 3,-11 0 1-2,-24 0-5-2,-18 0 0 1,-21 0 1-1,-12 0-4 8,-5 0-1-11,0 0 0 1,0-2-6 4,-6-12-8 1,-52-18-34-1,-28-16 51-2,-25-12 2 3,-16-7-1-2,-6 2-1 2,3-2 3-4,12 9-2 4,11 10 0-2,18 12 0 1,28 12-1-2,22 9 1 2,16 13-1 0,19 2 1 0,4 0-1-2,0 0 3 3,0 0 7-1,0 0-2 2,18 0 2-6,40 25-7 6,23 13 0-5,17 12-1 4,5 1-1-4,7 6 0 5,-4 6 0-4,-3 0 0 5,-11-2 2-8,-20-10 3 6,-22-13-6-2,-23-13 9 1,-17-17-3-2,-10 7-6 2,0 1-2-1,-6 7-1 1,-25 8 3 0,-7-3-4-1,-1-7 4 3,4 4-5-3,-2-3-11-1,3 5-24 2,-5 3-36 0,-1 7-85-1,3 6-45 5,29-29-89-9,8 1-439 7</inkml:trace>
    </iact:actionData>
  </iact:action>
  <iact:action type="add" startTime="10568">
    <iact:property name="dataType"/>
    <iact:actionData xml:id="d1">
      <inkml:trace xmlns:inkml="http://www.w3.org/2003/InkML" xml:id="stk1" contextRef="#ctx0" brushRef="#br0">25903 13678 843 0,'0'0'36'4,"0"0"10"5,0 0 73-1,0 0-42 0,0 0-29-2,0 0-12 2,0 0-8 0,-27-30-11 0,-15 20 63-2,-13-4-29 2,-6 2-8 0,-9 2-13 0,-9 1-7-2,-6 2-2 3,-8 1-4-2,-3 4 4 1,-1 2-5 1,-10 0 2-3,1 0-2 2,-7 0 1 5,-13-4-10-10,-6-1 4 8,-11-5 40-5,-5 0-41-1,-3 3 3 0,-2 2 9 5,-12 1-5-2,-2 0-7 0,-5-2 5-3,7 3-6 4,1 0 1-2,5 3-2 1,7-4 0-2,4 0 3 4,5-2-3-4,2 1 0 5,-8 5-5-8,-5 0 4 7,-11 0-1-4,1 0 3 9,2 11-5-12,-4 9 0 4,-8 0-1-2,4 3-1 3,-1-3 3-1,4-3-5 0,5-2 0 3,3-4 2-4,-3-1 3 1,1 0-3 0,-10-6 2 2,-16 2-1 5,-15-6 5-12,-15 0-7 6,-6 0 0 0,-8 0-2-4,-6-3 2 2,2-16-2 3,10-3 2-1,3 0 3 0,15 3-3-2,1 2 4 2,-4 10-3 1,7 0 3 2,-4 7-3-8,3 0-2 7,15 0 0-2,10 0 0-2,14 0 1-2,21 0 0 4,25-2 0 2,20-1 1-3,24 3-4-1,20 0 2 4,18 0 0-4,16 0 3 4,13 0-3-7,8 0 0 5,0 0 0 0,0 0 6 0,0 0-3-2,0 0 1 2,0 0-3 1,0 0 3-2,0 0-1-1,0 0-1 2,0-2-2 0,0 2 1 0,0 0 5-2,0 0-6 2,0 0 0 0,0 0 2 0,0 0-3-2,0 0 2 3,0 0-1-2,0 14 6 2,0 32 6-3,0 17-2 2,0 16-8 6,8 7 3-10,8 10 0 9,2 3 0-13,-1 14 0 9,3 7-2-3,-2 12 3 2,6 10-2-2,3 28 3 6,1 13-3 0,2 17 4-12,-1 13-3 6,1 0 2 3,-5 1-4-1,1 0 0-2,-5-10-3 3,-6-5 0-2,4-4 0 2,-8-11 0-5,-5-10 0 5,1-10 0-1,-7-2 0 3,0-14 0-7,0-3 0 6,0-10 0-2,0-22 0-4,0-5 0 2,-3-19 0 2,-7-15 0 0,4-14 0-1,1-11 0-1,-2-13 0 3,2-6 0-1,4-10 0 0,1-8 0-2,0-2 0 4,0-8 0-5,0-2 0 4,0 11 0-2,0 0 0 1,0 14 0-1,0 7 0 1,0 4 0-1,0-5 0 1,0-14 0 0,0-2 0-1,0-4 0 0,0-6 0-1,0-5 0 2,0 0 0 0,0 0 0-2,18 0 0 2,27 0 0 1,20 0 0-1,0-16 0-2,17 1 0 3,8 5 0-2,10-3 0 3,9 5 0-6,14-1 0 4,11 1 0 0,17 8 0 0,11 0 0-1,4 0 0 0,13 0 0 3,10 0 0-4,22 0 0 2,16 0 0-2,17 0 0 3,8 0 0-2,-1 0 0-1,3-5 0 2,-6-9 0 0,-7 9 0 0,-6-7 0-2,-8 7 0 4,-2 2 0-4,7 3 0 4,5 0 0-6,1 0 0 5,-2 0 0-2,-8 0 0 2,-4 0 0-3,-4 0 0 2,-8 0 0 0,-3 3 0-1,-1 7 0 0,-2-3 0 1,9-2 0-1,9 0 0 1,3 4 0-2,-4-4 0 3,-2-5 0-2,6 0 0 2,-1 0 0-4,-3 0 0 5,-7 0 0-4,-6-12 0 5,-7 0 0-7,-3-8 0 3,-8 4 0 2,-13 2 0-2,-14-3 0 3,-14 4 0 3,-17-3 0-11,-15 2 0 10,-15 2 0-10,-7 4 0 3,-6-1 0 3,-5-1 0 0,-5 8 0 1,-2 2 0-3,-2 0 0 3,-6 0 0-3,-4 0 0 0,-14 0 0 5,-13 0 0-3,-16 0 0-2,-12 0 0 0,-6 0 0 1,-6 0 0 0,0 0 0-1,3 0 0 2,-3 0 0 0,0 0 0 1,0 0 0-2,0 0 0-1,0 0 0 2,0 0 0 0,0 0 0 0,0 0 0-2,0 0 0 3,0 0 0-1,0 0 0-1,0-25 0 0,6-34 0 3,-2-35 0-4,-4-45 0 5,0-31 0-8,0-32 0 6,0-32 0-2,-26-25 0 2,0-6 0-2,-5 4 0 0,-2 13 0 1,-1 27 0-1,-4 10 0 0,0 10 0 0,-1-1 0 1,2 1 0 0,0-7 0-2,9 6 0 2,8-1 0 0,1 11 0 1,7 9 0-4,1 15 0 13,4 21 0-17,1 24 0 6,6 25 0-1,0 21 0 0,0 15 0 1,0 15 0 2,0 17 0-2,0 14 0 0,0 6 0 3,0 10 0-5,0-2 0 1,0 2 0 2,0 0 0 0,0 0 0 0,0 0 0-2,0 0 0 4,0 0 0-1,-2 0 0-2,2 0 0 0,0 0 0 0,0 0 0 0,0 0 0 0,0 0 0-1,0 0 0 2,0 0 0 0,0 0 0 0,0 0 0-1,0 0 0 1,0 0 0 0,0 0 0-1,0 0 0 1,0 0 0 3,-13 0 0-7,-14-5 0 4,-22-7 0-2,-18 4 0 1,-13-8 0 1,-5 3 0 0,-2-4 0-1,-10 1 0 2,-5 2 0-2,3 2 0 1,6 5 0-3,18 4 0 4,13-2 0 1,19 3 0-2,17-1 0 0,12 3 0-3,7 0 0 2,3 0 0 1,3 3 0-3,1 45-118 4,0 24-103 4,0-34-144-8,12 0-203 4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38:50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39">
    <iact:property name="dataType"/>
    <iact:actionData xml:id="d0">
      <inkml:trace xmlns:inkml="http://www.w3.org/2003/InkML" xml:id="stk0" contextRef="#ctx0" brushRef="#br0">27016 3899 476 0,'0'0'121'4,"0"0"31"3,0 0-34 1,0 0-39-1,0 0-37 1,189 0-6 0,-114-10-5 0,13-4-5-2,10-5-5 2,-4-3-7 0,-4 5-3-1,-3 1 9-1,-20 5 4 2,-16 11 10 0,-17-3-15 0,-16 3 4-1,-9 0 3 0,-9-5-25 2,0-11-1-1,-21-17-19-2,-37-17 15 2,-21-15 1 0,-6-12 3 0,-7 1-6 1,-5 1 2-2,7 10-3 4,16 19-1-1,17 15-3-9,30 21-3 5,14 10 4 1,13 0 10 2,0 47 13-2,17 34 7 5,32 32 1-5,9 12 14-2,7 12-2 3,-7-8-4-3,-4-9-10 4,-12-21-1-1,-13-32-4-1,-6-26-12-1,-13-24 7 5,-7-13-4-6,0-4-5 2,5-4-2 0,5-44-16 2,5-29 2-1,6-25 7-1,-3-15-12 1,5-15 7 0,-5-7 4-1,-11-1-1-1,1 12 2 2,-11 32 1 1,0 36 8-3,0 32-1 3,0 28 1-4,0 5 0 3,-16 64 1 0,-15 30 0-2,-4 27 3 3,-2 3 0-2,1-9-3 1,-7-17 0-1,7-19-1 0,-7-22-2 1,0-19-36 1,0-6-56-3,32-37-43 7,-2 0-227-9</inkml:trace>
    </iact:actionData>
  </iact:action>
  <iact:action type="add" startTime="6757">
    <iact:property name="dataType"/>
    <iact:actionData xml:id="d1">
      <inkml:trace xmlns:inkml="http://www.w3.org/2003/InkML" xml:id="stk1" contextRef="#ctx0" brushRef="#br0">28470 5926 297 0,'0'0'96'1,"0"0"13"5,0 0 84 2,0 0-5 0,0 0-80 1,0 0-24-4,164-35-16 3,-66 35-14 0,29 0-5 0,16 0-28-2,15-11-10 2,-6-5-5 0,-12 1 11 0,-25 5 25-1,-39 1-2 0,-33 5-3 1,-31 0-7 0,-12 4-30-2,-90 0-5 2,-48 0 3 0,-54 6 2 0,-25-1-1 1,3-1-2-2,10-2 2 1,28 1-4 0,42 0-5-2,48 1 3 2,41-1 1 1,27 1 6-3,18-4 2 0,24 3 15 3,62 2 40 4,41 3-44-9,40-4-6 5,13 3 10-1,-11-5-11-4,-17-2-3 3,-36 0 0-1,-41 0-3 3,-30 0-1 3,-35 3-4 0,-10 2-40-10,-2 9-98 4,-56 5-67 0,13-7 11 2,-7 5-287-3</inkml:trace>
    </iact:actionData>
  </iact:action>
  <iact:action type="add" startTime="7510">
    <iact:property name="dataType"/>
    <iact:actionData xml:id="d2">
      <inkml:trace xmlns:inkml="http://www.w3.org/2003/InkML" xml:id="stk2" contextRef="#ctx0" brushRef="#br0">28683 8457 452 0,'0'0'152'4,"0"0"-11"5,0 0 20-2,224 17-75 2,-142-15-6-4,12 1-23 3,19-3-2 0,16 0-6 0,7 0 0-2,-3-14-10 2,-17-8-18 0,-22 0 20 0,-30 6-6-1,-25 8-11 0,-22 1-8 2,-17 7-16-2,-14 0-1-1,-73 0-15 2,-60 0 16 1,-35 0 2 1,-10 15-1-6,5 1-1 5,19-3-1-1,34 1 0-2,31-3 0 2,42-5 2-1,30-4-1 3,21-2 4-4,10 0 6 0,4 3 39 3,51 6 1-2,27 1-45 2,11 4-5 0,-12-4-30-5,-21 2-17 7,-24-7-36-6,-22 1-47 1,-14-6-57 2,0 0-241 0</inkml:trace>
    </iact:actionData>
  </iact:action>
  <iact:action type="add" startTime="11846">
    <iact:property name="dataType"/>
    <iact:actionData xml:id="d3">
      <inkml:trace xmlns:inkml="http://www.w3.org/2003/InkML" xml:id="stk3" contextRef="#ctx0" brushRef="#br0">14737 11789 41 0,'0'0'63'5,"0"0"-35"0,0 0 4 3,0 0 42 1,0 0-9-2,0 0 55 0,0 0-2 0,74 24 15 3,-74-24-10-4,3 0-14 2,1 0-18-2,-2 0-9 3,-2 0-21-1,0 0-4-3,0 0-16 4,0 0-13 0,0 0-11-2,-2 0-3 0,-31 0 39-1,-7 0-30 3,1 0 14-2,-1 0-16 0,-2 0 1 0,-2 0 0 1,2 0-6 3,-1 0-2-7,4 0-1 4,-3 0 3 1,-1 0-6-1,-2 0 1 2,-1 0-2-4,-7 0 9 2,0 0 2-1,-2 0-9-4,0 0-5 5,-3-5 11 1,0-2-3-1,-3-1 1-2,1 4-3 3,-2-4 2 3,5 4-8-6,0 1 3 0,4 3 8 2,1 0-12-2,1 0 19 1,-4 0-12-1,0 0 2 3,-4 0 7 2,3 0-12 4,-9 0-4-14,0 0 1 6,-3 10-2-3,2-5-1 5,-2-1 2-5,-1 4-4 5,-1-1 3-2,1-2 0 3,-3 2-2-5,1-7-2 8,5 0 1-9,4 0-1 5,0 0 0-3,11 0-3-1,4 0 3 6,2 0 2-6,0 0-1 2,-1 4 11 0,0 2-9 2,-3-4 0-1,1 2 4 3,-1-1-6-7,-6 4 6 5,-2-2-5-4,-3 0 3 2,-11-5-4 1,1 4 4 0,-2-4-4 0,-2 2 3-2,-5-2-3 6,0 0 4 0,-2 0 0-12,-4 0 2 7,-4 0-4-1,2 0 0 4,-6 0 4-3,-1-11-5 2,-4-3 1-5,0 1-2 5,2-1 2-1,-1 1-2-2,-6 1-1 2,-4-3 5-1,-10-2-4 3,-9 0 6-6,-5-2-6 7,-3-1-1-5,2 5 1 2,-5 1-3-1,-7 1 4 0,-1 5 2 0,-1 4 4 2,10 3-6-3,4 1 3 5,3 0-2 0,9 0 8-6,1 0-7 1,2 0 5 1,11 0-9-2,4 0 5 6,4 1-3-3,-2 3 1 1,-3-2 0-7,-5 0 0 8,-1 4 6-6,-1-1 1 5,6 7-7-2,2 2 0 2,2 3-2-4,0 0-1 3,0 2 3 1,2 0-1-1,1 2-1 0,4-2 2-3,7 1-3 5,-4-3 0-3,5 0 0 0,2-1 0 0,2-1 0 1,1-5 0 0,9 1 0-2,5-2 0 2,4-5 0 0,4 3 0 0,7-5 0-3,1 3 0 4,6-3 0-1,4 5 0 0,2-4 0-2,3 2 0 1,-2 3 0 2,-1-2 0 0,3-1 0-3,1 0 0 0,2-1 0 4,1-3 0-3,7 3 0-1,1-2 0 2,6-2 0 4,7 0 0-7,5 0 0 2,5 0 0 1,0 0 0-4,0 0 0 7,0 0 0-8,0 0 0 5,0 0 0 1,0 0 0-2,0 0 0 0,0 0 0 1,0 0 0 0,0 0-3 0,0 0 3-2,0 0-1 2,-3 0 0 0,3 0 0 0,0 0-15-2,-4 0 3 2,4 0-4 0,-17 0 3 0,-10 0-5-1,-11 0 14 1,-17-11 4-1,4-2-1 2,-8-1-2-3,7 2-3 2,0 5 6 0,5-2-7 0,9 6 7-3,7 2-4 3,3-2 2 1,14 3 3-1,2-3 0-1,11 3-1-1,1 0 2 2,0 0 0 0,0 0 1-2,0 0-2 2,0 0 0 0,0 0 0-1,0 0 0 0,0 0 0 2,0 0 0-2,0 0 0 1,0 0-1-2,0 0 3 2,0 0-1 0,0 0 0 0,0 0-2-2,0 0 1 3,0 0 0-2,0 0 0 2,0 0-1-3,0 0 0 0,0 0 0 3,-3 0 0-1,3 0 0-2,0 0 0 2,0 0-7 0,0 0 8 0,0 0 0-2,0 0 0 2,-3 0 1 0,-9 0-1 1,-7 6 4-5,-5 14 6 5,-3 14-3-1,5-5-4 0,-4 16-2-2,4 10 0 3,-5 8 2-2,3 9 2 1,-1 0 2 1,6 7 0-4,-2 0-5 7,6 10 5-8,2 3-4 8,0-1 4-7,9 2-5 7,1 8 3-9,3 5-3 1,0 12-1 5,0 2 6 5,0-2-4-12,0-8 2 5,0-12-3-1,0-8 1 3,0-5-1 0,0-5-3-4,0-7 2 3,0-2-1 5,0 6 0-9,0 2 0 2,0 1 3 1,0-6 0 0,0-6 0 2,0-6 3 0,0 5-1-1,0 0-2-3,0 0-1 3,0-11 1 2,0-11 0-1,0-11-3-6,0-3 0 7,0 3 0-7,0-3 0 10,0 11 0-6,0 8 0-1,0 4 0-1,0 1 0 3,0-3 0 0,3-2 0 0,6-4 0-1,-2-3 0 0,-2-2 0 2,1-8 0-3,0-4 0 1,1-6 0 1,-5 7 0 0,3 3 0 0,0 6 0-2,-5 7 0 2,3 6 0 0,-3-1 0 1,0 1 0-4,0-8 0 2,0-1 0 2,0-12 0 5,0-7 0-11,0-7 0 3,0-9 0 2,0-2 0-2,0-3 0-1,0 0 0 3,0-3 0 1,0 2 0-1,0-2 0-2,0 4 0 1,0-4 0 2,0 0 0-1,0 1 0-2,0 16 0 4,0 8 0-3,0 11 0 2,0-2 0-5,0 0 0 7,0-5 0-6,0 2 0 4,0-6 0-4,0-9 0 5,0-5 0-4,0-11 0 2,0 0 0-1,0 0 0 0,0 0 0 1,0 0 0 0,0 0 0-2,3 0 0 2,-3 0 0 0,0 0 0 1,1 0 0-2,-1 0 0 1,0 0 0-1,0 0 0 1,5 0 0-2,-5 0 0 0,21 0 0 4,18 0 0 0,11 8 0-3,13-3 0-1,-7 4 0 1,1-6 0 1,-6-1 0 0,5-2 0-3,-5 0 0 6,4 0 0-6,-4 0 0 3,-3 0 0-2,1 0 0 3,-1 0 0-1,-2 0 0-3,7 0 0 5,-5 0 0 3,1-2 0-9,-1-8 0 5,-2 6 0-6,0 1 0 4,-7-2 0 1,1 2 0-2,-7-1 0 6,0 4 0-3,-5 0 0-5,2 0 0 3,1 0 0 0,0 0 0 2,-3 0 0-2,4 0 0-1,-2-4 0 2,1 1 0 0,-1 0 0 0,4 1 0-3,-3-3 0 5,4-5 0-3,3 3 0 2,3-2 0-4,8 2 0 8,3 1 0-7,2 0 0 2,14 3 0-4,-3 3 0 3,6 0 0 1,-1 0 0 0,3 0 0-1,-1 0 0-1,3 0 0 4,-9 0 0-3,-3 0 0-2,-2 0 0 4,-6-2 0-1,3-4 0 0,1 6 0-2,3 0 0 3,2 0 0-2,2-2 0 1,4 2 0-2,1 0 0 6,-1 0 0-6,1 0 0 6,-9 0 0-11,4 0 0 5,3 0 0 2,-2 8 0 1,-1 3 0-1,5 5 0-3,-1-5 0 5,1 1 0-4,3-5 0 0,-3-1 0 3,-2-2 0-1,-1-4 0 8,-2 0 0-14,2 0 0 9,-2 0 0-10,-1 0 0 6,7 0 0-1,1 0 0 2,3 0 0 0,3 0 0 2,4 0 0-5,3 4 0 3,5 4 0 0,2-5 0 0,1 5 0-1,4-2 0 1,-1 1 0 7,6-4 0-13,1-3 0 5,2 0 0-2,-3 0 0 2,-6 0 0 1,-6 0 0-1,0 0 0 7,1 0 0-11,-2-3 0 4,-1 3 0-1,0 0 0 0,1 0 0 4,5 0 0-2,-1 0 0-2,6 0 0 1,2 0 0 3,0 0 0-4,-1 0 0 3,-4 0 0-4,-4 0 0 6,-1 0 0-5,-7 0 0 1,-6 0 0-1,1 0 0 3,-2 0 0-1,-5 0 0 3,0 0 0-7,-1-7 0 7,-3 4 0-5,3-4 0-2,-1 5 0 3,-8 0 0 1,1-1 0 1,-6-2 0-3,-3 2 0 3,1-1 0-2,3 4 0 2,2-7 0-3,5 2 0 1,2 0 0 2,1-1 0-1,2 0 0-4,1 4 0 5,-3-4 0 4,8 3 0-9,2 0 0 5,0 3 0-4,0 0 0 2,0 0 0 2,0 0 0-5,0 0 0 4,-1 0 0 1,-1 0 0 0,-2 0 0-4,0 0 0 2,0 0 0 1,-1 0 0 4,-5 0 0-4,2 0 0-5,-13 0 0 5,-3 0 0-1,-4 0 0 1,-2 0 0-1,-4 0 0 1,2 0 0-1,1-5 0 0,-3 0 0 2,-3 2 0-2,-5-3 0 2,-2 3 0-4,-3 1 0 3,-5-1 0 1,0-2 0 1,-4 1 0-1,-2 4 0-6,-7-1 0 5,-2 1 0-2,1 0 0 0,-7-4 0 1,-1 4 0 2,-2 0 0-1,-3 0 0-2,4 0 0 2,-4 0 0 0,0 0 0 0,0 0 0-2,0 0 0 3,0 0 0-2,0 0 0 2,0 0 0-4,0 0 0 3,0-12 0 0,0-31 0 1,0-17 0-4,0-22 0 7,-11-16 0-3,-1-11 0 1,-3-10 0-6,3-4 0 1,0-2 0 2,-3 5 0 1,-2-1 0-2,1-5 0 2,1-2 0-1,4-1 0 3,-2-1 0-6,7 9 0 6,-1 8 0-2,2 13 0 0,2 6 0-3,-3 6 0 9,-1 4 0-10,1 1 0 1,1 7 0 3,-5 1 0-3,0-4 0 4,2 3 0 2,-4-6 0-3,2 6 0-3,2 5 0 1,-2 11 0 2,2 10 0-2,-2 4 0 3,1 2 0-1,-6 1 0 0,6-6 0-2,-3-7 0 4,-7-9 0-5,7-10 0 7,-2 3 0-8,-2-6 0 4,6 10 0-1,0 8 0 2,6 12 0-4,-3 11 0 3,3 1 0 8,2 3 0-14,-3-3 0 5,-1-1 0 0,2-5 0 0,-2-4 0-1,2 0 0 0,3 2 0 3,1 5 0 1,-5 3 0-2,3 7 0-4,2 2 0 5,-5 3 0-2,5 7 0 2,0 6 0-4,0 6 0 2,0-1 0 0,0-2 0 1,0-7 0 0,0-1 0-2,0 3 0 4,0 2 0-3,0 3 0-1,0 2 0 2,0 4 0 1,0-4 0-2,0 6 0-1,0 0 0 2,0 0 0 0,0 0 0 0,0 0 0-2,0 0 0 3,0 0 0-2,0 0 0 1,0 0 0-2,-1 0 0 2,-5 0 0 1,-2 0 0-2,6 8-109-1,2 29-91 5,0-20-135-4,0 17-172 2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6T00:22:11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29">
    <iact:property name="dataType"/>
    <iact:actionData xml:id="d0">
      <inkml:trace xmlns:inkml="http://www.w3.org/2003/InkML" xml:id="stk0" contextRef="#ctx0" brushRef="#br0">9108 1886 446 0,'0'0'246'7,"0"0"-95"-6,0 0-26 3,0 0-17 4,0 0-6 0,0 0 12-2,0 0-8 2,234-93-18 1,-138 74-14-2,23 0-20-1,15-4 0 3,19-3-17-1,13-5-4 0,1 0-12 0,-16 2-3-2,-19 8 8 12,-18 8 7-18,-18 1-8 13,-27 7-4-11,-26-1-3 7,-21 3-6-3,-17 0-11 2,-1 1-1-3,-4-20-8 5,-36-25-9-3,-57-28 11 2,-39-24 6-5,-26-8 0 4,-21 0 0 2,-9 5 0-5,8 6-6 2,12 12-8 1,24 19 8 0,32 16-4 2,36 21 6-6,34 16-2 7,24 10 2-4,12 2 4-3,6 0 4 5,0 6 8-1,18 50 5-1,39 24-12 1,20 24 3-1,14 15 4-1,10 15 1 2,-1 4-8 3,6 10-3-6,-4-11 1 1,-15-20 1 4,-14-23-3-4,-22-27-1 1,-18-19 1 3,-8-16 0-2,-12-13 0-4,-5-5-1 3,-5-12 0 3,-3-2 0-3,0 0-4 3,4 0-15-6,8-9 1 7,0-34 5-5,0-20 6 3,-4-29-7-5,-8-23-5 5,0-31-8 0,0-34-5-5,-20-19-7 6,-28-3 3-1,2 17-5-4,-5 36 15 2,10 37 26 1,13 43 0 2,11 34 3 5,11 18-3-12,2 17 2-2,-2 0 2 8,-12 17 7-1,-14 43 13 0,-18 30 7 0,-10 31 12 1,-7 23-5-5,-9 21 1 3,-7 10-2 5,1-3-6-8,0-14-9 5,6-26-8-5,7-30-7 4,3-26-7 1,16-22 0 4,17-12-7-10,11-15-24 6,18-8-29-5,4-3-61 5,31-3-71 0,6-13-176-3</inkml:trace>
    </iact:actionData>
  </iact:action>
  <iact:action type="add" startTime="8234">
    <iact:property name="dataType"/>
    <iact:actionData xml:id="d1">
      <inkml:trace xmlns:inkml="http://www.w3.org/2003/InkML" xml:id="stk1" contextRef="#ctx0" brushRef="#br0">10218 10309 61 0,'0'0'414'3,"0"0"-343"4,0 0 13 0,0 0 0 1,0 0 3 0,0 0-11-2,0 0 4 2,-68-120 2 1,-1 117-4-3,-29 3-5 2,-30 0 0 0,-17 3-18 0,-13 30-10 1,-7 18-6-4,7 12-10 2,11 14-11 19,20 7-10-26,23 9 3 0,32 11 7 9,27 15 13 1,25 9 4-5,20 11-1 0,7 6 0 2,68 1-15 4,39-8-2-3,44-12-12-5,28-20-5 6,20-27 2 0,13-39 2-6,-12-38-2 7,-12-4-1-1,-30-73-1 0,-28-28-3-2,-32-28 0-3,-36-33 2 4,-38-23-1 4,-31-7 1-8,-5 2 1 4,-60 23-1 1,-11 30 0-3,-6 34-7 2,-12 35-39-2,-9 31-64 4,-10 20-53-1,63 19-65-5,8 12-260 6</inkml:trace>
    </iact:actionData>
  </iact:action>
  <iact:action type="add" startTime="9390">
    <iact:property name="dataType"/>
    <iact:actionData xml:id="d2">
      <inkml:trace xmlns:inkml="http://www.w3.org/2003/InkML" xml:id="stk2" contextRef="#ctx0" brushRef="#br0">16147 13410 131 0,'0'0'411'3,"0"0"-328"2,0 0 42 4,0 0-31-3,0 0-27 2,0 0 15 0,-250-142-16-2,130 142-17 3,-6 0-6-1,1 47-5 0,7 13-5 0,14 19 9-2,16 14-11 1,12 15-9 2,15 9 1-1,12 6 9 0,17 0-5 13,16-3 3-21,16-5-7 0,6-5-4 16,60-6 2-14,35-3-11 4,39-10 3 5,29-19 0-8,20-17 6 6,16-31-3 1,-5-24 8-5,-21-9 2 4,-22-61-14 1,-34-26-3-7,-40-21-8 5,-44-17 0 1,-39-14-1-4,-11-4-3 3,-60 3 3 1,-37 13-10 4,-12 21-29-12,-14 24-47 9,-3 28-44 1,82 63-58-9,13 0-136 6</inkml:trace>
    </iact:actionData>
  </iact:action>
  <iact:action type="add" startTime="11720">
    <iact:property name="dataType"/>
    <iact:actionData xml:id="d3">
      <inkml:trace xmlns:inkml="http://www.w3.org/2003/InkML" xml:id="stk3" contextRef="#ctx0" brushRef="#br0">32698 1391 235 0,'0'0'162'6,"0"0"-46"1,0 0 58 0,0 0-4 0,0 0-13 1,0 0-27 0,0 0-27 0,40-4-10-2,-40 4-5 3,0 0-9-1,0 7-16 0,-9 9-9-2,-36 4-2 4,-12 2 8-3,-14-7-6 0,-1-3-14-1,-10-5-7 2,-1-7-12 12,-9 0 4-20,-8 0 3 7,-6 0-6 7,-12-15-3-12,-12-2 1 9,-11-2-3-10,-11 0 3 9,-3-1-8-5,-6 4-12 4,6 6 0-2,5 1 0 0,9 9 0 0,9-3 0 5,7 3 0-9,10 0 0 7,5 0 0-5,10 0 0 3,2 0 0 0,11 0 0 1,4 0 0-4,2 0 0 8,11 0 0-11,-4 9 0 8,4-1 0-4,4-3 0 2,-9 1 0-4,3-1 0 5,3-2 0 2,-5-1 0-6,4-2 0 3,1 0 0-1,-3 0 0 3,3 0 0 3,0 0 0-11,0 0 0 2,-2 0 0 6,1 0 0-3,3 3 0-2,7 0 0 4,-1 1 0 6,6 0 0-13,1-1 0 3,5 0 0 3,0-1 0 1,6 3 0-4,7-2 0 1,2 1 0 6,13-1 0-5,2-3 0 5,8 2 0-10,0 0 0 8,4-2 0-6,-3 3 0 5,0-3 0-2,6 0 0-2,-5 0 0 5,5 0 0-2,1 0 0-4,-7 2 0 7,0 2 0-5,-1 2 0 1,-7 1 0 0,-3 1 0 2,0 1 0-1,-5 1 0 6,6-4 0-13,5 4 0 7,2-3 0 2,5-2 0-5,5-2 0 0,0-1 0 4,3-2 0 0,0 3 0-5,0-3 0 3,0 3 0 2,0 0 0 0,0 0 0-3,0 7 0 2,0 1 0 0,0 6 0 1,0 2 0-3,0 3 0 3,0 8 0-5,0 5 0 7,0 10 0-4,0 11 0-3,0 7 0 5,0 20 0-1,-6 9 0 5,5 18 0-11,-7 17 0 8,-2 12 0-6,1 6 0 7,-1 8 0-8,6 8 0 5,3 3 0 0,1 12 0 3,0 1 0-6,0 3 0 3,0 7 0-1,0-7 0 2,0-10 0-5,-3-11 0 5,-3-20 0 1,-1-13 0 2,2-19 0-10,0-15 0 7,1-15 0-5,4-19 0 6,0-15 0-6,0-12 0 4,0-10 0 2,0-6 0 2,0-3 0-11,0 0 0 10,0-2 0-6,3 4 0 2,5 0 0 2,-2 0 0-4,4 2 0 6,-6 0 0-7,5 3 0 3,-7-2 0 2,3-3 0-2,-1-7 0 4,3 3 0-8,-7-5 0 6,1 0 0 1,-1 2 0-5,5 5 0 0,-3-5 0 6,1 5 0-1,-3-4 0-4,3-5 0-1,-3-3 0 1,7 0 0 5,4 4 0-5,11-4 0 3,14 0 0-4,12 0 0 6,20 0 0-4,21 0 0-4,15 0 0 7,13 0 0-3,13 0 0 3,1 2 0-6,3 17 0 6,3 6 0-2,0 2 0 3,8 5 0-10,4-1 0 8,-2-4 0-2,-2-8 0 3,2-9 0-6,-2-7 0 4,5-3 0 0,-6 0 0-1,-7 0 0 3,-5-4 0-2,-1-7 0 0,-4-1 0 0,-4 5 0-6,-6-3 0 7,-4 1 0-1,-7 3 0 2,-12 0 0-7,-8 3 0 7,-7 1 0-4,-3 2 0 4,3 0 0-3,-1-3 0 0,4 3 0 2,-2 0 0-2,-8-3 0 5,-6 3 0-10,-2 0 0 5,-4 0 0 0,-3 0 0 5,-5 0 0-9,-3-6 0 6,-6 1 0 0,-4 0 0-2,3-2 0 0,-2 3 0 2,-5 0 0 4,5 0 0-11,-8 1 0 5,-2-2 0 0,-2 2 0 1,-1-3 0-2,0 1 0 3,4 0 0-3,0 1 0 3,1-1 0-4,2 3 0 2,0-4 0 1,-2 2 0 2,1 2 0-3,-1-1 0 0,-2 3 0 1,-2 0 0 0,-1 0 0-4,-8 0 0 7,1 0 0-5,-13 0 0 3,2 0 0-6,-9 0 0 6,0 0 0-1,0 0 0 1,0 0 0-5,0 0 0 7,0 0 0-4,0 0 0 2,0 0 0-6,0-2 0 5,0-23 0 1,5-16 0 0,5-16 0-1,-5-20 0 0,4-13 0-2,-2-22 0 1,-7-24 0 3,0-18 0-6,0-7 0 4,0-7 0 2,0 2 0-6,0-6 0 4,0-7 0 2,-12 2 0-3,-1 8 0 1,5 13 0-1,-4 21 0-1,8 26 0 4,1 17 0-4,3 13 0 2,0 7 0 0,0 3 0-2,0-1 0 5,0 0 0-8,3 5 0 6,13-2 0-1,-4 8 0 0,-3 3 0-4,-1 10 0 5,-1 3 0-1,-4 2 0 0,-3-6 0 2,0-2 0-6,0-9 0 5,0-7 0-5,0-2 0 7,0-3 0-4,0 11 0 1,-3 3 0 0,3 10 0-1,0 6 0 2,0-6 0-5,0 11 0 7,0 3 0-6,0-1 0 4,0 3 0 0,0-3 0-7,-3-6 0 7,-1 4 0-2,-1 3 0 4,-2 7 0-7,2 12-10 5,1 10-85-3,-2 3-26 4,-12 0-62-4,-21 5-56 1,17 14-26 4,-4 13-340-6</inkml:trace>
    </iact:actionData>
  </iact:action>
  <iact:action type="add" startTime="15005">
    <iact:property name="dataType"/>
    <iact:actionData xml:id="d4">
      <inkml:trace xmlns:inkml="http://www.w3.org/2003/InkML" xml:id="stk4" contextRef="#ctx0" brushRef="#br0">18281 9899 421 0,'0'0'129'6,"0"0"55"1,0 0-41 1,0 0-46-3,0 0-18 3,0 0-18 0,0 0 17 0,-124 59-12-2,60-49 2 3,-6 0 3-2,-11-3-15 1,-9-1-9-1,-16-6-9 3,-16 0-10-4,-25 0 3 3,-12-3-6 3,-11-13 10-9,7-3-3 4,5 5 0 0,4 3-1 1,2 8-10 2,2 3-1-4,9 0 2 2,9 0-7 0,8-5-2-3,1-3-3 5,4-5 2 3,2-2-5-12,6 0 2 6,5 0 3 1,3 7-1 2,9 0 1-7,-1 8 1 6,1 0 0 0,3 0 6 0,0 0-8-5,6 0-4 3,3 8-1 3,-1 3-3 1,7 2 1-9,-5 1-2 5,8 1 1 0,0-2-1 3,-3 0-2-2,5 1 0-3,-1-4 0 6,-3 5 0-5,8-1 0 1,5 3 0 2,7-4 1-1,7-3-1 4,3 1 0-10,5-3 0 6,-1 2 0-1,9-3 1 1,-5-1-2-3,6-4 0 4,4 0 1 1,-4-2-1-5,7 0 1 3,-3 0 1 0,3 0-1-4,-1 0 0 5,0 3 1 0,8 1-2 3,-2 1 1-10,4-2-1 7,4 1 0-3,-2 3 1 3,4 1-1-5,0 4 1 6,-3 0 0-1,0 5 1-4,2 2-3 2,-2 0 2 2,-2 3 0-2,3 1 0-1,0-3 2 4,-2 9-4-2,5 2 3-4,-4 5-1 4,5 10 2 0,3 4-2 2,-2 10 0-5,4 3 0 4,-5 12 0-2,-1 6 1 2,1 10-1-3,-1 7 2 3,-2 6 0-3,-1 4 0 1,-2 7 1 2,-2-16-1-3,3-8 5 3,0-14-4 0,-2-3 5-5,6 13-6 2,-1-3 0 5,3 5 5-2,6-13 1-6,-4-8-8 5,4 4 0 3,0-1 0-3,0-5 0-4,0-7 0 4,4-15 0 1,7-3 0 5,6-3 0-11,-7-5 0 3,1 3 0 1,-2-3 0 5,3 0 0-11,-6 10 0 8,4 15 0 4,-3 6 0-11,0-5 0 6,3-5 0 2,-7-12 0-6,0-9 0 2,-1-7 0 1,0-6 0 3,3-9 0-5,-2 1 0 4,-3-5 0 2,3 3 0-7,-1-3 0 2,5 1 0 4,1 4 0-4,2-3 0 3,5 3 0-3,4-2 0 3,3 5 0-5,7-2 0 6,-3 0 0-2,0 3 0 0,2 1 0 0,-7 3 0-1,0-1 0 0,-2 0 0 2,-4 2 0-1,-1 1 0-2,-1-2 0-1,0-4 0 5,1-2 0-4,-2-9 0 4,4 1 0-4,5 0 0 1,3-5 0-1,8-1 0 2,4 4 0 1,-4 1 0-1,2 3 0-1,-3 3 0 1,-10 3 0-2,0-1 0 2,1 1 0 0,-4-4 0 0,3-1 0-2,0 3 0 1,0-4 0-1,2-1 0 3,5 2 0-1,3-1 0 1,7 1 0 1,10-4 0-6,3-3 0 3,4 1 0 4,6-3 0-8,-2 0 0 4,9 0 0 2,1 0 0-3,-2 0 0 3,7 0 0-3,-4 0 0 3,1 0 0-1,-2 0 0 2,1 0 0-6,1 0 0 4,4 0 0 0,4 0 0 0,2 0 0 1,3-3 0-4,3 1 0 5,-1-3 0-4,2-4 0 1,-7 4 0 0,-7-3 0 2,-2 2 0-1,-5 1 0 0,1-1 0-1,1 4 0 1,0-2 0-3,0-1 0 3,-2 0 0-1,-7 2 0 0,1-1 0 3,-6 4 0-4,-4 0 0 1,4 0 0 1,-3 0 0 1,6 0 0-2,2 0 0-2,1 0 0 4,-3 0 0-1,3 0 0 0,-5 0 0-2,3 7 0 3,-1-2 0 3,1 0 0-11,6 1 0 8,0-3 0-2,4-3 0 2,2 3 0-4,-5-3 0 5,-5 0 0-2,-5 0 0-2,-2 0 0 0,-4 0 0 3,0 0 0-2,-5 0 0 2,-3-3 0-1,-1-7 0-2,-7 1 0 1,-2-2 0 0,-5 0 0 2,-6 6 0-4,2-2 0 6,-3 2 0-4,2 3 0 0,-1-7 0-2,3 4 0 4,0-1 0-1,5 2 0-1,-5-1 0 1,2 1 0-1,-6-2 0 2,7 0 0-1,-9 5 0-3,1-5 0 8,-5 3 0-13,-4 0 0 10,-1 3 0-3,3-2 0 1,-4-1 0-2,2 0 0 5,-2 3 0-5,0-3 0 2,-3-2 0-2,4-6 0 0,-1-3 0 4,2-11 0-3,0-10 0 1,-7-14 0-1,1-14 0 1,0-12 0-1,0-14 0 1,2-2 0-1,-5 6 0 3,9 12 0 0,-3 2 0-9,-1 4 0 7,-2-4 0 0,5-2 0 1,-7-9 0-1,-2-6 0-3,0-8 0 3,0-5 0 1,0 0 0-3,0 3 0 1,0 11 0 0,0 3 0 3,0 9 0-2,0-2 0-3,6-2 0 3,7-3 0 0,-3-4 0 0,1 2 0 2,-3-4 0-6,1 4 0 4,1-1 0 0,-3-3 0 0,1-1 0-3,2-5 0 4,1 1 0 0,-2 9 0 3,1 7 0-10,0 12 0 7,-3 7 0-6,0 3 0 9,0 7 0-5,-2 4 0-4,-2-4 0 6,-3 5 0-1,0 5 0 2,0 7 0-2,0 6 0-3,0 16 0 2,0 2-23 1,0 7-41-1,0 0-44-1,-24 0-57 4,-36 0-1-2,26 7-87 0,0 10-165-2</inkml:trace>
    </iact:actionData>
  </iact:action>
  <iact:action type="add" startTime="18031">
    <iact:property name="dataType"/>
    <iact:actionData xml:id="d5">
      <inkml:trace xmlns:inkml="http://www.w3.org/2003/InkML" xml:id="stk5" contextRef="#ctx0" brushRef="#br0">12267 11939 280 0,'0'0'211'2,"0"0"-69"4,0 0 24 1,0 0-42 2,0 0-40-3,0 0-23 3,0 0-3-2,6-6 7-1,-25 6 24 2,-10 0-19 0,-8 0-2 0,-5 0-3-2,-13 0-8 4,-6 0-15-3,-7 0-1 1,-11 0-20 0,-5 0 13-3,-8 0-16 12,-3 0 3-15,-7-5 4 7,1-8-2-3,1 2-4 5,3-6-4-8,5 3 0 4,5 5-4 2,8-1 0-1,0 5 2 0,3-1-1 0,-1 2 3-3,1 4-4 3,0 0 4 1,-1 0-4-1,-1 0 7-3,-1 0 0 2,-11 0-4 0,-2 12 0 4,-8-1 2-7,-2-3-1 4,9-2-6 1,4-3-4 0,8 0 1-4,4-3-5 3,0 0 1 2,-1 0-1-3,-1 0 3-3,-2 0-3 5,-1-9 1-2,-1 6-1 2,5 3 1 4,5 0 3-12,-4 0-5 7,1 0 0 0,0 0 0-1,3 0 0 1,4 0 0 2,-2 0 0-6,5 0 0 3,1 0 0 2,0 0 0-3,6 0 0 2,1 3 0-1,3 3 0 0,0 2 0 1,1 4 0 0,-1-5 0 1,6-1 0-5,-3-3 0 8,1-2 0-9,-4 6 0 7,-4-2 0-3,0 2 0 1,-2 3 0 0,0-5 0 0,1 0 0-2,5 4 0 3,2-4 0-1,14 4 0-4,12-8 0 4,9 3 0 0,8-2 0 2,7-2 0-7,3 0 0 9,0 0 0-7,0 0 0 4,0 0 0-5,0 0 0 5,0 0 0 0,0 6 0-3,0 13 0 3,0 9 0 0,0 9 0-3,0 10 0 1,-3 4 0 2,-1 5 0-2,3 1 0 1,-5 5 0-4,-1 0 0 4,1 3 0 6,-4 3 0-12,5 4 0 6,-1 2 0 1,-4-1 0 4,6-2 0-11,3 4 0 3,1-2 0 7,0 4 0-9,0 5 0 6,0-3 0 0,0-3 0-5,12-4 0 6,2-7 0 5,2-3 0-12,2 0 0 2,3-2 0 2,1 0 0 3,-4 0 0-7,3 3 0 3,-11-3 0 4,-4 0 0-2,-4 0 0 0,-2 3 0-3,0-5 0 5,0-4 0-2,0-8 0 2,0-10 0-7,0 3 0 5,0-3 0 1,0 5 0-6,0-1 0 6,0 1 0-1,0-2 0 1,0-1 0-2,0 5 0 2,0 5 0-4,0-2 0 3,0-5 0 2,0-11 0-6,0-8 0 4,0-7 0 1,3 0 0-3,4-4 0 3,9-2 0 1,1 2 0-6,-5-4 0 4,4 2 0 0,-1 1 0-1,-6 4 0 0,-1-1 0 0,4 7 0 4,-1-5 0-7,-7 0 0 5,3-3 0-4,-1-8 0 5,7-1 0-4,5-3 0 3,10 0 0-3,5 0 0 1,3 3 0 1,7-3 0 0,-1 0 0 0,10 0 0 1,6 0 0 2,0 0 0-9,8 0 0 6,5 0 0 1,5-8 0-2,0 2 0-2,-3 0 0 5,-1 1 0-4,-4 3 0 1,4-1 0 1,0 0 0 1,2-1 0-3,4 0 0 4,0-2 0-1,-2 4 0-6,-7-1 0 4,1 3 0 1,-8 0 0 1,6 0 0 5,-6 0 0-13,-4 0 0 9,0 0 0-6,-5 0 0 4,10 0 0 0,3 0 0 1,4 0 0-3,2 0 0 1,4 0 0 0,1 0 0 1,-10 0 0 4,0 0 0-10,-7 0 0 6,-2 3 0-1,-7-1 0 0,-2 4 0 2,6-2 0-2,-3-4 0 0,6 7 0 4,1-7 0-8,4 3 0 5,-1-1 0 0,0 1 0 1,-2-1 0-1,-3 4 0 2,5 0 0-7,-2-1 0 6,8 4 0 1,-2-4 0-7,-1-3 0 5,-4 2 0 4,-5-4 0-9,-3 2 0 6,-4-2 0-2,-4 0 0 1,7 0 0-1,3 0 0-2,3 0 0 6,-2 0 0-3,-1 0 0-3,-2-2 0 2,2-9 0 2,0 2 0-2,-2-2 0 3,2 0 0-6,-3-1 0 3,-5 0 0 3,-2 1 0-1,-10-2 0-5,-5 1 0 4,2 1 0 2,-9 1 0-4,0 0 0 3,-6 5 0-3,2-3 0 3,2 2 0-2,1 1 0 1,0 0 0-2,4 2 0 0,0-1 0 1,-6 0 0 3,-2 1 0-2,-9 0 0 3,-3 3 0-8,-4 0 0 4,-2 0 0 0,0 0 0 1,0 0 0-3,0-2 0 50,0-1 0-55,0-5 0 0,5-8 0 1,0-12 0-1,-2-16 0 0,-3-13 0 0,0-12 0 8,0-13 0-4,0-8 0 6,0-6 0-2,0 0 0 0,0 0 0 2,0 4 0-7,0 4 0 5,0 4 0 0,0 2 0 2,0 3 0-7,-3-4 0 6,3 4 0-1,-5 3 0 0,0 2 0-2,3 5 0 2,-4 6 0 0,6 3 0-1,0-3 0 1,0 6 0 1,0-1 0-5,0-4 0 4,0-3 0 0,-4 0 0-1,4-8 0 2,-2 2 0-1,-1-4 0 0,1 6 0 0,-4 6 0-5,5 1 0 6,1 10 0 0,0 8 0 0,0 8 0-5,0 2 0 5,0 3 0 0,0 5 0-2,0-2 0 0,0 3 0 2,0 1 0-5,0 0 0 6,0 2 0-3,0-1 0 2,0 5-51-4,0-2-34 4,0 1-42-2,0-5-27 0,-16-12-40 0,3 21-56 2,5-3-149-4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3T01:39:18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3">
    <iact:property name="dataType"/>
    <iact:actionData xml:id="d0">
      <inkml:trace xmlns:inkml="http://www.w3.org/2003/InkML" xml:id="stk0" contextRef="#ctx0" brushRef="#br0">2199 7934 201 0,'0'0'137'3,"0"0"-71"6,0 0-14-2,0 0-16 1,0 0-22-2,0 0-12 2,37-79 0 0,-37 73-1 0,0 0 1-1,0 5 6 0,0-5 24 2,0 0 60-2,0 2-41-1,0-3 34 2,0-1 11 0,-21-4-27 2,-13 0-22-6,-14-5 6 4,-10 4-23 0,-15 1 11 0,-15 7-15 1,-16 2 14-1,-12 3-1 3,-8 0-10 2,-7 0 1-12,-3 20-11 3,-4 15 4 3,9 9-1 2,8 13-5-3,1 18 2 2,6 11 1 0,-3 20 2 0,3 2 2-2,7 7-5 2,9 0-7 0,22 5 7 0,13 12-12-2,23 7 16 2,16 9-14 1,14 10 12-3,10 8 8 1,24 13-11 2,54 9 9-2,40 9-5 2,46 11 6-4,52-3-16 3,49-11-12 0,41-18-2 0,39-31 1-2,15-25 0 3,-7-32 1-2,-25-42 0 2,-40-46 1-5,-37-43-1 5,-29-92-10-2,-38-67 8 2,-21-58-7-3,-37-49 4 2,-37-33 5 5,-44-18 3-9,-45-7-1 5,-32 9 4-2,-78 20-3-3,-38 42-3 6,-30 48 4-5,-23 63 0 3,-31 53-4 0,-19 44 1 1,-15 40-2-3,-2 29-9 1,21 19-43 1,31 10-31 1,27 50-51-5,161-10-97 5,18 2-116-1</inkml:trace>
    </iact:actionData>
  </iact:action>
  <iact:action type="add" startTime="5085">
    <iact:property name="dataType"/>
    <iact:actionData xml:id="d1">
      <inkml:trace xmlns:inkml="http://www.w3.org/2003/InkML" xml:id="stk1" contextRef="#ctx0" brushRef="#br0">8724 15870 615 0,'0'0'207'2,"0"0"-106"5,0 0 2 1,0 0-32 0,0 0-37-2,0 0-14 3,0 0 2-1,-3-3 3 0,3 3 13 1,-7 0 3-4,-8 0-3 2,-2 0-13 2,-13 0 66-3,-5 0-69 2,-1 0 1-1,-3 3-4 2,-3 4-5-4,-1 5 1 4,1-1-10-2,-3-8 9 2,4 7-3-3,-1-1 1 7,-1 1 1-10,4 1 4 5,-2 1-7 0,6-7-3-1,2 1 0 1,6 0-2 0,8-5 3-2,-4 5-6 3,6-3 7-3,-1 0-6 2,5-3 5-2,-7 2-3 4,6 0 1-3,-5-2 4 1,-7 0 6-2,-1 3 1 2,-4-3-17 0,-2 0 3 0,-3 0-2-3,-3 0 0 5,-4 0 0 0,0 0 1 3,-2 0-2-11,-1 0 1 5,-6 0-2-1,-1-3 1 1,-1 1 0-2,3-3 0 4,-4 2 0-2,3-3 0 2,-1 1 1-3,-2-3-1 1,0 3 0 4,-3-7 2-6,-3 8-1 1,-2-6 1 2,-2 8-1 2,1-3 2-4,1 0-2 5,2 1 5-4,3-1-6 0,0 2 7 4,6-2-3-10,1-2-3 7,2-3 1 1,5-1 0-2,2 3-1-2,1 0 0 3,-3 0 4 1,5 5 10 2,1-2-8-5,0 2-7-1,3 3 4 5,-4-4 0-4,0 4-3 0,1 0 1 2,-7 0 0 1,1 0 5-2,2 0-4 2,-9 0 6 0,7 0-5-5,-4 0 3 8,2 0-4-10,1 0-3 4,-5 0 5 4,5 0-5-3,-4 0 0 0,4 0 1 0,-3 0 2 1,2 0-2 1,-3 0 3-3,-3 0-2 1,-2 0-1 3,-3 0 0-3,-8 0 2-2,4 0-5 4,-2 0 3 2,-8 0-1 2,2-2 1-12,-7 2 1 6,-6-3-1-2,-4-1 2 5,-7 1 3-6,-9-4-5 6,1 2 3-4,-1 3 0 3,-5-1 1-3,0 1-4 2,2-5 14 0,4 2-10 0,1 0-4-1,0-1 2-1,-1 5-2 4,1-3 0-3,-4 4 0-1,-2 0 1 2,0 0-1 0,-11 0 8 0,-7 0-1-2,-8 19-1 1,-5 1-7 2,0 0-1 0,3 0-2-4,3-3 1 4,0 2 0-1,2-5 4-1,9-4-3 0,5 4 3 0,8-5 1 1,9-2-3-1,11-1 4 1,12 0-1-2,19-1-3 4,10 3 1-4,15-4-1 4,15-3 0-1,11-1 2-6,5 0 1 5,0 0 0-2,0 0 3 4,0 0-5-4,0 0 1 3,0 0-1-4,0 0-1 4,0 0 0-2,0 0 1 2,0 0-3-4,0 0 3 3,0 0-2 0,0 0 1 0,0 0 0-1,0 0-1 0,0 0-1 1,0 0 2 0,0 0 0-2,0 0 0 2,0 0 0 0,0 0-1 0,0 0 2-2,0 0 0 2,0 0 1 0,0 0-4 0,0 0 1-2,0 0-1 2,0 0 2 0,0 0-1-1,-3 0-2 0,3 0 6 1,0 0-3 0,0 14 1 0,0 22 0 0,0 16-1-2,0 16 4 5,0 4-2-5,0 2-1 1,0 2-1 0,0 6 1 1,0 1-2-1,0 1 2-1,0-3 1 6,0 8-1 2,0-10-2-13,3 6 1 5,2-11 0 0,6-4 1 1,-6-1 0 1,1-3-2-1,4 3 3 1,-3-10-1-1,7 4 2 2,-5-3-2-3,3-4-1 2,1-3 2 1,1 2-2-2,-1-6 1-2,-1 5-1 4,-2-12 1-1,2 2-1 1,-4-8 2-5,2 0 2 6,-2 1-3-4,-2 5-2 2,1 7 2-2,-3-1-2 3,3-3 1-2,-1-2 0 2,-2-2-2-3,-4-9 5 1,3 2-3 2,-3-6 0-1,3-1 1-1,-3-1 0 0,3 0-1 2,-3 4 0-2,0 5 0 0,0 1 0 0,0 0 0 1,0 3 0 0,0-10 0-2,0-5 3 2,1-12-3 0,-1-5 4 0,0-7-4-4,0 0 1 4,0 0-1 1,0 0 1-3,0 0-3 2,0 0 4 0,0 0-1 0,0 12-1 0,0 12 0 0,0 14 0-1,6 10 0 2,-3-4 1-2,-1-15-1-1,0-5 0 2,2-8 1 0,-1 3-1-2,1-9 0 2,-1-5 3 0,-3 0-3-1,1-5 2 2,-1 0-1-4,0 0 0 2,5 0-1 2,-5 0 1 0,2 0-1-4,-2 0 1 3,0 0 1 0,0 0-2-2,0 0 0 3,3 0-1-2,0 0 0 3,4 0 0-3,17 0-3-2,10 0 2 4,14 0 0-1,7-13 2 0,-4 2 1-3,11-6 2 4,11 3-2-1,6 1-2 0,3 2 2-1,0-3-2 1,-8 3 2 0,-2 7 0-1,-8-6 0-1,-9 8 0 2,-4-1 0 0,-2-2 2 0,-4 5-1 0,-3-7-1-2,1 3-2 4,0-4 0-4,-2 3 1 0,2-7 0 2,10 4 0 1,-2 2-1-2,1 1 2-1,-4 0-1 2,2 5 0 0,-4 0 5 1,8 0-2-5,6 0 2 14,-2 0-5-16,-3 5 1 10,-3 6-1-11,-7-3 1 6,-2-2 1 0,-4 0-1 0,4-1 3 1,-4-3-3 4,1 4 5-9,-1-2-6 6,1-4 0-5,6 0 0 4,5 7 0 1,0-7 2 7,8 0 0-15,-4 0-2 7,-6 0 2-3,5 0 3 4,-9 5-4-5,-7-5 3 5,0 0-4-2,-4 0 0 2,-7 0 0-3,4 0 0 11,3 0 0-14,-6 0 0 6,7 0 0-7,-2 0 0 5,-2-5 0 1,0 5 0 0,-2-7 0-1,4 7 0-1,-1-4 0 4,3-4 0-3,2 3 0-1,-4-7 0 2,-1 4 0 1,-2 2 0-3,1-4 0 2,0 3 0 0,7 0 0 4,-4 1 0-6,1 0 0 1,7 1 0-2,0 0 0 2,12-4 0 0,0 4 0 1,11 0 0 7,6 5 0-14,10-7 0 6,3-1 0-2,11 4 0 4,-1-8 0-1,5 2 0 0,3 1 0-3,1 4 0 6,4-7 0-6,-1 10 0 5,-3 2 0-5,-2 0 0 8,-3 0 0-8,-10 0 0 3,5 0 0-1,-8 2 0-3,-3 10 0 6,-6-7 0-3,-5 1 0 0,-5-6 0 0,-1 0 0 2,-10 3 0-2,-7-3 0-1,-5 0 0 1,-2 0 0 2,-1 0 0-3,-3 0 0 3,-2 0 0-2,3 0 0 5,1 0 0 3,5 0 0-12,7 0 0-3,-5 0 0 9,8 0 0-3,1 0 0 0,-4 0 0 3,4 5 0-1,0 0 0-1,-6 7 0 1,-4-10 0-1,0 0 0 3,2 2 0 1,1-4 0-9,1 0 0 7,-4 0 0-1,3 0 0 0,7 0 0-5,0 0 0 7,3 0 0-3,0 0 0 1,0 0 0-3,-7 0 0 4,-2 0 0-2,-4 0 0 1,-3 0 0-2,2 0 0 3,-4 0 0-1,-4 0 0 0,-3 0 0-1,-2 0 0 0,-7 0 0 2,-3 0 0-2,-6 0 0-2,-7 0 0 3,0 0 0 1,-2 4 0-5,6-4 0 6,2 0 0-2,5 0 0-2,2 0 0 5,1 0 0-7,-2 0 0 4,6 0 0 1,-5 0 0 6,-6 0 0-13,-3 0 0 8,-5 0 0-6,-5 0 0 1,-2 0 0 3,0 0 0-1,0 0 0 1,0 0 0 0,0 0 0-2,0 0 0 2,0 0 0 1,0 0 0-2,0 0 0 1,0 0 0-1,0-10 0 0,0-42 0 3,-14-32 0-6,-8-37 0 4,-2 4 0 2,1-12 0-5,9 3 0 3,1-13 0 0,5 2 0 0,4 12 0 0,-5 9 0-1,4 23 0-1,-1 8 0 6,2 6 0-8,4 0 0 3,0 7 0 1,0 10 0 0,0-5 0-2,0 7 0 2,0 4 0 1,0 1 0-2,4-5 0 2,-1 5 0-5,0 0 0 6,-3 0 0-3,0 1 0 2,0-3 0-4,0-4 0 12,0 1 0-11,0 1 0-6,0 9 0 6,-6 14 0 2,2 9 0 0,-2 10 0 0,6 5 0-3,-3 5 0 5,3 7 0 4,0 0 0-11,0 0 0 2,0 0 0 3,0 0 0-1,0 0 0 2,0 0 0-4,-3 0 0 2,3 0 0 2,0-16 0-3,0-11-92 3,0-12-12 4,19-11-33-4,-5 1-39-1,-7-11-53-8,-7 39-33 7,0 4-336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9844">
    <iact:property name="dataType"/>
    <iact:actionData xml:id="d0">
      <inkml:trace xmlns:inkml="http://www.w3.org/2003/InkML" xml:id="stk0" contextRef="#ctx0" brushRef="#br0">5553 11915 525 0,'0'0'197'4,"0"0"-45"-4,0 0-5 1,0 0-44 78,0 0-18-77,0 0-11-2,0 0 17 0,0 0 6 0,0 0-60 0,113-9 12 1,-68 15-3-1,12-3-5 0,13-3-7 0,11 0 5 0,2 0-10 83,10-16-2-82,4-15-7-1,-2 0 3 0,-5 4-2 0,-1 2 0 0,-13 7-1 0,-7 8-8 0,-4 4 8 0,-17 2-5 0,-6 4 0 0,-12 0-5 4,-10 0 3 82,-15 0-5-86,-5 0-2 0,0 0 2 1,0 0-3-1,0 0-3 0,-8 0 0 0,-39 0-1 0,-22 0 1 0,-24 0-2 0,-17 0 1 0,-4 4-1 4,-3 2 1 79,10-3-1-83,6 9 1 1,10 0 0-1,9 4 1 0,6 4-2 0,11-4 1 0,17-1-1 0,11-2 1 0,12-4-1 0,18 0 1 0,0-6-1 83,7-3 0-82,0 0 0-1,18 0-1 0,37 0-7 0,18-3 5 0,15-15 2 0,4 5-2 0,2-1 3 0,-5 7 1 0,-2 1 0 1,-12 2 0 84,-10-3 3-84,-13 4-2-1,-12 1 3 1,-14-1-5-1,-4-1 0 0,-10 4 0 0,-3 0 0 0,-6 0-9 0,1 0-30 0,-4 0-24 0,0 31-57 0,0 16-55 79,0-26-86-76,0-2-129-3</inkml:trace>
    </iact:actionData>
  </iact:action>
  <iact:action type="add" startTime="11088">
    <iact:property name="dataType"/>
    <iact:actionData xml:id="d1">
      <inkml:trace xmlns:inkml="http://www.w3.org/2003/InkML" xml:id="stk1" contextRef="#ctx0" brushRef="#br0">5684 15497 245 0,'0'0'142'1,"0"0"33"-1,0 0 38 0,0 0-27 3,0 0-48 87,0 0-17-89,0 0-9-1,0-32-5 0,2 32-26 0,33 0-11 0,16 0-6 0,22 0 0 1,15 0 5-1,20-4-18 0,22-12-22 0,7-5-3 0,2-4-5 81,-5 3-1-81,-12 0-1 0,-19 9 4 0,-21 2 1 0,-18 2-4 1,-24 4-6-1,-18 3-1 0,-14 2-13 0,-8 0 0 0,0 0 0 1,0 0 0 80,-8 0 0-80,-48 0 0-1,-37 19 0 0,-31 0 0 0,-21 3 0 0,-11-1 0 0,8-4-3 0,7 0-1 0,24-2 4 0,20-3-2 1,21 4 0 82,25-5 0-83,28 2-7 0,15-3 5 0,8-6-2 0,0 2 5 0,42-3-1 0,34 0 0 0,25-3 2 0,7 0 0 0,2 0-1 0,-18 0 2 82,-15 0-2-81,-22 0 3-1,-21 1-2 0,-18 11 3 0,-13-1-3 0,-3-1 2 0,0-3-4 0,0 5 1 0,-9 5-6 0,-22 5-26 1,-10 2-18 77,-3 2-30-77,-2-2-69-1,4-2-23 0,25-22-125 0,10 0-436 0</inkml:trace>
    </iact:actionData>
  </iact:action>
  <iact:action type="add" startTime="12939">
    <iact:property name="dataType"/>
    <iact:actionData xml:id="d2">
      <inkml:trace xmlns:inkml="http://www.w3.org/2003/InkML" xml:id="stk2" contextRef="#ctx0" brushRef="#br0">5701 13566 727 0,'0'0'164'1,"0"0"-13"-1,0 0-17 1,0 0-35-1,0 0-14 3,0 0-4 80,0 0-16-82,163-3-15-1,-90 3 6 0,17 0 1 0,17-4-3 0,12-6-8 0,2 3 1 0,-2-2-13 0,-9 1-8 0,-16 0-8 0,-19 4 4 86,-17-3-1-86,-15 4-5 0,-19 3-6 0,-17-2 3 0,-7 2-3 0,0 0-2 0,0 0-3 0,-19 0-5 0,-43 0 1 0,-34 0 1 0,-27 13-2 4,-18 3 0 78,-11 1-2-82,-3-5 2 0,5 1 0 0,20 1 1 0,15 2 0 0,23 1 0 0,21-1-2 0,26-6 2 0,24 2-1 0,8-10 0 0,13-2-1 83,0 0-6-83,7 0-1 0,47 0-10 0,25 0 14 0,28 0 3 0,15-11-1 1,3-2 2-1,-4 4-3 0,-15 4 3 0,-11 5 3 0,-18 0-3 4,-15 0 2 77,-15 0 7-79,-19 0 4-2,-8 5-6 0,-17-2 4 0,-3-3-2 0,0 6 2 0,-23 2-8 0,-42 4 6 0,-29 0-8 0,-9-7 0 0,5 1-1 80,12-2 2-80,23-4-2 0,12 2 0 0,20-2 1 0,13 4 0 0,11-4-1 0,7 0-1 0,0 0-3 0,4 0-31 1,28 0-8 80,5 0-19-80,-6 15-94-1,-7 33-67 0,-24-19-105 0,0 4-457 0</inkml:trace>
    </iact:actionData>
  </iact:action>
  <iact:action type="add" startTime="21611">
    <iact:property name="dataType"/>
    <iact:actionData xml:id="d3">
      <inkml:trace xmlns:inkml="http://www.w3.org/2003/InkML" xml:id="stk3" contextRef="#ctx0" brushRef="#br0">10893 13768 627 0,'0'0'98'1,"0"0"-61"-1,0 0 46 0,0 0-62 0,0 0-18 0,0 0 0 1,0 0-1-1,10-10 1 0,-10 10 0 0,0 0-2 0,0-3-1 81,0-5 1-80,4 2 0-1,-1 1 24 0,1 0 26 0,-4 5 6 0,0 0 7 0,3 0-18 0,-3 0-9 0,0 0 0 0,0 0-8 0,0 0-7 76,0 0-3-76,0 0-8 0,0 0-4 0,0 0-5 0,0 0 3 0,0 0-4 0,0 0 2 0,0 0 0 0,0 0 5 1,0 0 0 73,0 0 7-74,0 0 6 0,0 0 5 0,0 0 0 0,0 0 3 0,0 0-4 0,0-3-10 0,0 3-3 0,0 0-8 0,0 0 5 75,0 0-3-75,0 0 0 0,0 0-3 0,0 0 0 0,0 0-2 0,0 0 5 0,0 0 1 0,0 0 1 0,0 0-3 1,0 0-4 73,0 0 0-74,0 0 0 0,0 0-2 0,0 0 1 0,0 0-1 0,0 0-7 0,0 0-64 0,0-4-110 0,0 4-88 0</inkml:trace>
    </iact:actionData>
  </iact:action>
  <iact:action type="remove" startTime="24406">
    <iact:property name="style" value="instant"/>
    <iact:actionData xml:id="d4" ref="#d3"/>
  </iact:action>
  <iact:action type="add" startTime="24419">
    <iact:property name="dataType" value="strokeEraser"/>
    <iact:actionData xml:id="d5">
      <inkml:trace xmlns:inkml="http://www.w3.org/2003/InkML" xml:id="stk4" contextRef="#ctx0" brushRef="#br1">17021 16842 538 0,'0'0'159'94,"0"0"-121"-93,0 0-28-1,0 0-10 0,0 0-112 1,0 0-101-1</inkml:trace>
    </iact:actionData>
  </iact:action>
  <iact:action type="add" startTime="26357">
    <iact:property name="dataType"/>
    <iact:actionData xml:id="d6">
      <inkml:trace xmlns:inkml="http://www.w3.org/2003/InkML" xml:id="stk5" contextRef="#ctx0" brushRef="#br0">10704 13693 768 0,'0'0'134'1,"0"0"29"-1,0 0-64 1,0 0-39-1,0 0-1 1,0 0 3 78,0 0-7-78,61 21-4-1,-46 16-21 0,-3-1-4 0,3 12-4 0,-1 3-3 0,3 6-3 0,-8 6 3 0,0 0-12 0,-3 12-2 4,-4-2-1 80,-2-2 0-83,0 4 0-1,0-8 3 0,0-6-4 0,0-9 0 0,0-15 0 0,0-8 0 0,-2-18-1 0,-1-9-1 0,0-2-2 1,3 0-2 2,-4 0 1 80,-4 0-5-83,-11-11 1 0,-2-21 0 0,-3-13-2 0,-2-1-10 0,3 0-3 0,3 8-3 0,6 10 4 0,6 10 5 0,-1 6 7 1,1 4 4 78,6 0 2-77,-1 5 1-2,3 1 2 0,0 2-1 0,0 0 0 0,0 0 3 0,0 0 6 0,0 0 23 0,0 17-2 0,0 19-21 0,17 4 20 90,9-1-3-90,-2 4 2 0,4 0 8 1,2-6-1-1,-2-3-2 0,-4-9 0 0,0-12 8 0,-3-4-8 0,-3-7-9 0,3-2 7 0,5 0-21 0,-2 0-4 92,10-4-1-92,-2-23-4 0,2-8 0 0,-2-6-1 0,6 3 1 0,-5 6-3 0,-9 10-13 0,-6 11-41 0,-11 11-50 0,-7 2-25 0,0 67-33 1,0-23-141 92,-11 19-448-93</inkml:trace>
    </iact:actionData>
  </iact:action>
  <iact:action type="add" startTime="27592">
    <iact:property name="dataType"/>
    <iact:actionData xml:id="d7">
      <inkml:trace xmlns:inkml="http://www.w3.org/2003/InkML" xml:id="stk6" contextRef="#ctx0" brushRef="#br0">8786 18484 531 0,'0'0'171'3,"0"0"4"-3,0 0-43 0,0 0-26 1,186-62 3 93,-104 43 4-94,24-3 8 0,21-4-31 1,24 7-6-1,14 6-14 1,14 2-10-1,1 6-5 0,-5 5-16 0,0 0-9 1,-7 0-4-1,10 12 1 0,11 5-4 1,4 0-7 92,14-3-4-92,8-3-2 0,-10-5-2-1,-4 2 2 0,-18-8 1 0,-19 11-3 0,-15-6 2 0,-22 2-10 0,-20 0 0 0,-15-7 0 0,-17 5 0 0,-8-5 0 4,-14 0 0 82,-14 0 0-86,-12 0 0 0,-14 0 0 0,-8 0 0 0,-5 0 0 0,0 0 0 2,0 0 0-2,-45 5 0 0,-41 9 0 0,-41-2 0 1,-36-5 0-1,-33-1 0 91,-23-6 0-90,-15 0 0-1,-7 0 0 0,5 0 0 0,-5 0 0 0,14-6 0 0,12 2 0 0,19 1 0 0,13-4 0 0,19 7 0 0,4 0 0 1,4 0 0 93,7 0 0-94,6 0 0 0,12 14 0 1,16 3 0-1,17-4 0 0,18 1 0 1,21-3 0-1,14-1 0 0,11-3 0 0,8-7 0 0,12 0 0 0,0 3 0 0,10-3 0 94,1 0 0-92,3 0 0-2,0 0 0 1,0 0 0-1,0 0 0 0,0 0 0 0,49 0 0 0,57 0 0 0,42-14 0 0,47 6 0 0,41-1 0 0,30 7 0 0,13-10 0 86,-8 7 0-86,-20 2 0 1,-18 3 0-1,-23 0 0 0,-15 0 0 0,-13 20 0 1,-3-7 0-1,0-3 0 1,-3-10 0-1,-9 0 0 0,-23 0 0 0,-34 0 0 91,-37 0 0-90,-31 0 0-1,-21 0 0 0,-14 0 0 0,-7 0 0 0,0 0 0 0,0 0 0 0,-69 0 0 0,-60 0 0 0,-72 0 0 1,-58 0 0-1,-54 0 0 95,-27 0-50-95,0 10-112 0,224 0-166 0,40 9-219 0</inkml:trace>
    </iact:actionData>
  </iact:action>
  <iact:action type="add" startTime="42261">
    <iact:property name="dataType"/>
    <iact:actionData xml:id="d8">
      <inkml:trace xmlns:inkml="http://www.w3.org/2003/InkML" xml:id="stk7" contextRef="#ctx0" brushRef="#br0">7381 6630 787 0,'0'0'287'1,"0"0"-172"0,0 0 31-1,0 0-15 1,0 0-33-1,0 0 9 1,0 0-7-1,0 0-14 0,0 0-24 0,176-4 7 1,-89-14-15 89,21-8-49-90,18-6-5 0,15-3 0 0,11 2 0 0,6 5 0 0,3 9 0 0,-12 11 0 0,-9 8 0 0,-15 0 0 0,-16 0 0 1,-20 0 0-1,-27 0 0 4,-20 6 0 98,-22-4 0-102,-14-2 0 0,-6 3 0 0,0-3 0 0,0 5 0 1,0 14-85-1,-9 21-141 0,1-20-200 0,-2 13-737 0</inkml:trace>
    </iact:actionData>
  </iact:action>
  <iact:action type="add" startTime="43543">
    <iact:property name="dataType"/>
    <iact:actionData xml:id="d9">
      <inkml:trace xmlns:inkml="http://www.w3.org/2003/InkML" xml:id="stk8" contextRef="#ctx0" brushRef="#br0">10999 6339 420 0,'0'0'210'1,"0"0"-92"-1,0 0 16 0,0 0-41 0,0 0 5 0,0 0 14 0,0 0 7 0,-6 19 14 0,9-19-31 3,31 0-23 95,11 0 8-97,17 0-7-1,24 0-12 0,20 0-14 0,29 0 5 0,21 0-4 0,18 0-29 0,18-2-26 1,13-12 0-1,-2 0 0 0,-10 1 0 0,-8-4 0 0,-30-4 0 5,-25 2 0 94,-24-1 0-99,-29 1 0 0,-30 9 0 0,-19 3 0 0,-17 5 0 0,-7 2 0 0,-4 0 0 0,0 12-16 0,-32 36-147 0,-2-15-99 0,-8-1-97 0</inkml:trace>
    </iact:actionData>
  </iact:action>
  <iact:action type="add" startTime="47716">
    <iact:property name="dataType"/>
    <iact:actionData xml:id="d10">
      <inkml:trace xmlns:inkml="http://www.w3.org/2003/InkML" xml:id="stk9" contextRef="#ctx0" brushRef="#br0">23693 3241 763 0,'0'0'247'2,"0"0"-126"-2,0 0 27 0,0 0-18 0,0 0-35 0,0 0 5 0,0 0-10 1,89-26-16-1,-57 19-1 94,10-1-9-94,15-1-10 0,23 1-2 0,22 3-16 0,18 2-36 0,16 3 0 0,6 0 0 1,-6 0 0-1,-4 0 0 0,-6 0 0 0,-4 0 0 0,-1 0 0 3,-4 0 0 88,-8 0 0-91,-9 0 0 0,-16 0 0 0,-14 0 0 0,-15 0 0 0,-14-3 0 0,-15 0 0 0,-13 0 0 0,-12 3 0 0,-1-2 0 0,0-2 0 1,0 2 0 93,0 2-39-94,-9 0-172 0,-13 2-56 0,-6 21-175 0</inkml:trace>
    </iact:actionData>
  </iact:action>
  <iact:action type="add" startTime="48781">
    <iact:property name="dataType"/>
    <iact:actionData xml:id="d11">
      <inkml:trace xmlns:inkml="http://www.w3.org/2003/InkML" xml:id="stk10" contextRef="#ctx0" brushRef="#br0">27552 3287 381 0,'0'0'192'2,"0"0"-47"-2,0 0 61 0,0 0-58 8,0 0-31 84,0 0 7-91,0 0 9-1,-3 2-29 0,3 1-11 0,17-3-23 0,12 2-11 0,10-2 1 1,4 4-20-1,24-4 3 0,7 6 6 0,15-4-10 0,17 9-2 89,10-3-30-89,20 1-7 0,11 1 0 0,10-4 0 0,5-2 0 0,-7-4 0 0,-3 0 0 0,-5 0 0 0,-12 0 0 0,-19 0 0 0,-21 0 0 1,-32 0 0 2,-14 0 0 89,-19 0 0-92,-14 0 0 0,-7 0 0 0,-9 0 0 0,0 7-25 0,0 12-102 0,-28 11-63 1,-34 10-56-1,18-14-76 0,-2-2-486 0</inkml:trace>
    </iact:actionData>
  </iact:action>
  <iact:action type="add" startTime="56471">
    <iact:property name="dataType"/>
    <iact:actionData xml:id="d12">
      <inkml:trace xmlns:inkml="http://www.w3.org/2003/InkML" xml:id="stk11" contextRef="#ctx0" brushRef="#br2">32243 4266 559 0,'0'0'234'2,"0"0"-101"-2,0 0 5 0,0 0-45 1,0 0-22 89,0 0 4-90,0 0 53 0,-79-14-51 0,1 14 13 0,-16 0-9 0,-8 0-6 0,-5 6-5 0,-2 10-11 0,1-2-20 1,-2 2 3-1,-3-3-7 0,0-1 0 92,-2-7-22-90,5-2-13-2,-2-3 0 1,2 0 0-1,1 0 0 0,1 0 0 0,6-10 0 0,-11-7 0 0,-2 5 0 0,-5 2 0 1,0 7 0-1,-1 3 0 0,-2 0 0 6,-1 0 0 2,-7 0 0 89,4 0 0-96,-3-6 0-1,2 1 0 0,-9-8 0 0,-7-1 0 0,-1-2 0 0,-1-7 0 0,8 4 0 0,8 0 0 1,1 5 0-1,14 4 0 0,3 7 0 0,6 3 0 86,6 0 0-83,-2 0 0-3,8 3 0 0,3 2 0 1,1-2 0-1,-4-1 0 0,-2-2 0 0,1 0 0 0,-2 0 0 0,2 0 0 0,2 0 0 0,6 6 0 90,-8 2 0-90,-2 5 0 0,-10-1 0 0,-5-1 0 0,0 1 0 0,-1-5 0 0,7-1 0 0,2-2 0 1,1-1 0-1,1 4 0 0,5-2 0 0,11-1 0 94,0 4 0-92,4-4 0-2,7 4 0 0,0-1 0 0,3 0 0 0,5-2 0 0,-2 0 0 0,1 1 0 0,-1-2 0 0,-4 3 0 0,2-5 0 0,5 5 0 0,-2 0 0 95,7-1 0-95,8 5 0 0,1 1 0 0,6 5 0 0,-2-2 0 0,2 6 0 1,4-1 0-1,-2 3 0 0,2 1 0 0,-2-2 0 0,6 2 0 0,-2-2 0 0,1-5 0 91,4 2 0-90,6-5 0-1,1-1 0 0,10 0 0 0,-2 1 0 1,10 2 0-1,-3-2 0 0,2-2 0 0,3-2 0 0,1-5 0 0,4 6 0 1,-4-3 0 86,4 4 0-87,-4 2 0 0,6 5 0 0,-2 0 0 0,3 5 0 0,0 3 0 0,0-3 0 0,0 11 0 0,0-1 0 0,11 7 0 0,4 9 0 0,-6-1 0 95,1 5 0-94,-5 7 0 0,4 1 0-1,1 10 0 0,3-2 0 0,-2 8 0 0,-1 5 0 0,0 3 0 0,1 3 0 0,-3-10 0 0,5-9 0 0,-5-5 0 0,5-5 0 91,-3-4 0-91,-4-2 0 0,-1-6 0 0,2-5 0 0,-5-6 0 0,5-8 0 0,-4-10 0 0,-1-3 0 0,0-5 0 0,-2 0 0 0,0-6 0 0,5 0 0 89,-5-5 0-88,0 0 0-1,0 3 0 0,3-3 0 0,0 0 0 0,-1 3 0 0,9 0 0 0,4 0 0 0,14-1 0 0,2 1 0 0,5-1 0 1,4-2 0 97,-1 4 0-98,6-1 0 0,2 2 0 0,1-3 0 0,7 1 0 0,0-3 0 0,1 0 0 0,12 0 0 0,0 0 0 0,8 0 0 0,-1 0 0 0,2 0 0 1,-2 0 0 1,-5 0 0 96,-3-3 0-98,-1-7 0 0,-1 1 0 0,5-2 0 0,2 6 0 0,2 2 0 0,2 3 0 0,3 0 0 1,-3 0 0-1,0 0 0 0,-2 0 0 0,-5 0 0 0,1 0 0 93,-1 0 0-93,5 0 0 0,5 0 0 0,2-3 0 0,3-2 0 0,-5 1 0 0,-10 4 0 0,-4 0 0 0,-5 0 0 0,4 0 0 0,12 0 0 0,0 0 0 99,9 0 0-98,2-4 0 0,2-4 0-1,0 5 0 0,-6-2 0 0,3 5 0 0,-8 0 0 0,5-6 0 0,3 1 0 0,-1 2 0 0,5-2 0 0,4-2 0 0,2 3 0 1,-1-6 0 91,-5 3 0-91,0-1 0-1,-1-1 0 0,-1 7 0 0,-7-4 0 0,0 4 0 0,-2-3 0 0,0-7 0 0,-2 4 0 0,4-3 0 0,-12 2 0 1,-1 4 0 86,-12-3 0-87,-2 1 0 0,-2 1 0 0,-2 0 0 0,8 2 0 0,0 0 0 0,10-4 0 0,2 1 0 0,8-3 0 0,-3 5 0 0,-8-4 0 0,-9 4 0 94,0 2 0-92,-3 3 0-2,3 0 0 0,1 0 0 0,0 0 0 0,5 0 0 0,1 0 0 0,4 8 0 0,3 3 0 0,-7-6 0 0,2 7 0 0,-9-4 0 0,-1-1 0 92,5 3 0-92,-3-4 0 0,0-5 0 0,2 3 0 0,-2-2 0 0,6 4 0 1,3-4 0-1,-2 3 0 0,-5-1 0 0,-5-4 0 0,-1 5 0 0,-7-5 0 91,-2 5 0-89,-3-2 0-2,0-3 0 0,1 3 0 0,-1-3 0 0,-1 0 0 0,-3 0 0 0,4 0 0 0,2 0 0 1,4 0 0-1,-2 0 0 0,3-3 0 0,-7-2 0 90,-4-1 0-90,-2 0 0 0,-3 1 0 0,-7 3 0 0,5-4 0 0,8 4 0 0,2-3 0 1,4-1 0-1,-6 0 0 0,-6 1 0 0,-5-4 0 0,-3 4 0 87,-9 1 0-85,-5 3 0-1,-2 1 0-1,-1 0 0 0,-5-4 0 0,0 4 0 0,0 0 0 0,-1 0 0 0,-3 0 0 0,3 0 0 0,-3 0 0 0,3 0 0 95,-3 0 0-95,0 0 0 0,0 0 0 0,0 0 0 0,-6 0 0 0,-45 20-21 0,-43 13-171 0,-37 5-94 0,67-22-122 0,-1 9-637 0</inkml:trace>
    </iact:actionData>
  </iact:action>
  <iact:action type="add" startTime="60551">
    <iact:property name="dataType" value="strokeEraser"/>
    <iact:actionData xml:id="d13">
      <inkml:trace xmlns:inkml="http://www.w3.org/2003/InkML" xml:id="stk12" contextRef="#ctx0" brushRef="#br1">30228 9618 518 0,'0'0'386'1,"0"0"-333"0,0 0 45-1,0 0-71 1,0 0-27-1,0 0-12 93,26 0-70-92,-26 0-104 0,0 0-263-1</inkml:trace>
    </iact:actionData>
  </iact:action>
  <iact:action type="remove" startTime="60953">
    <iact:property name="style" value="instant"/>
    <iact:actionData xml:id="d14" ref="#d12"/>
  </iact:action>
  <iact:action type="add" startTime="60959">
    <iact:property name="dataType" value="strokeEraser"/>
    <iact:actionData xml:id="d15">
      <inkml:trace xmlns:inkml="http://www.w3.org/2003/InkML" xml:id="stk13" contextRef="#ctx0" brushRef="#br1">30125 9520 785 0,'0'0'103'9,"0"0"18"-8,0 0-21-1,0 0-80 1,0 0-20-1,0 0-12 8,13-6-64 89,-13 17-139-97,0 3-311 1</inkml:trace>
    </iact:actionData>
  </iact:action>
  <iact:action type="add" startTime="63237">
    <iact:property name="dataType"/>
    <iact:actionData xml:id="d16">
      <inkml:trace xmlns:inkml="http://www.w3.org/2003/InkML" xml:id="stk14" contextRef="#ctx0" brushRef="#br2">32918 4408 528 0,'0'0'208'1,"0"0"-65"-1,0 0-18 0,0 0-28 0,0 0-6 0,0 0-5 0,0 0 1 95,-170 140 7-95,96-123-11 0,-10 2 5 0,-5-3-7 1,-10-1-12-1,-5-3-13 0,-15 2-3 0,-15-6-4 0,-12 0-8 0,-2 6 3 0,-9-1-20 0,3 6-24 0,2 6 0 87,0 0 0-86,1-4 0-1,-2-2 0 0,1-2 0 1,-3-8 0-1,4-7 0 0,14-2 0 0,15 0 0 0,3 3 0 0,9 2 0 0,-6 4 0 0,-4-2 0 95,1 0 0-94,0-2 0-1,3-2 0 0,5-3 0 0,7 0 0 0,1 0 0 1,-2 0 0-1,0 0 0 0,-1 0 0 0,1 0 0 1,5 0 0-1,3 0 0 0,0 0 0 89,-1 2 0-88,4 4 0-1,1-3 0 0,-2-3 0 0,6 0 0 0,5 0 0 0,2 1 0 0,-1-1 0 0,4 4 0 0,0 2 0 0,0 0 0 0,-3 1 0 98,-3 1 0-98,-4 1 0 0,3-1 0 1,9-6 0-1,2 4 0 0,13-6 0 0,3 0 0 0,8 0 0 0,-4 0 0 0,-4 0 0 0,7 0 0 0,-5 0 0 0,2 0 0 97,4 0 0-96,-8-3 0-1,3 0 0 0,-5 3 0 0,-1-2 0 0,3 2 0 0,-3 0 0 0,7 0 0 0,-2 0 0 0,2-3 0 0,0 3 0 0,0 0 0 1,7 0 0 89,0 0 0-90,6 0 0 0,3-2 0 1,2-1 0-1,0-1 0 0,6 2 0 0,0-1 0 0,3 1 0 0,5-1 0 0,2 0 0 0,6-3 0 0,-4 5 0 3,1-3 0 87,0 4 0-90,-5-2 0 0,1-1 0 0,0 3 0 0,-3-3 0 0,2-1 0 0,-5-3 0 0,1-5 0 0,-5 2 0 0,4-4 0 0,-10 4 0 0,2-4 0 96,0 2 0-96,-2 8 0 0,5-5 0 0,1 7 0 0,-8 2 0 0,-3 0 0 0,-1-4 0 0,0 4 0 0,2 0 0 0,-5 0 0 0,5 0 0 1,3 0 0-1,-1 0 0 92,6 0 0-90,5 12 0-2,2-1 0 0,-4-3 0 0,8 3 0 0,1-1 0 0,-4 0 0 0,-1-1 0 0,3 3 0 0,-1-4 0 0,0-1 0 0,5 5 0 90,-4-3 0-90,6-1 0 0,5-3 0 0,2-3 0 0,4 2 0 0,2-4 0 0,4 3 0 0,-2-3 0 0,0 2 0 0,0-2 0 0,3 0 0 1,0 0 0 1,0 0 0 91,0 0 0-93,0 0 0 0,0 0 0 0,0 0 0 1,0 0 0-1,0 0 0 0,0 0 0 0,0 0 0 0,0 0 0 0,0 0 0 0,0 0 0 0,0 0 0 88,0 0 0-88,0 0 0 0,0 0 0 1,0 0 0-1,0 0 0 0,0 0 0 0,0 3 0 0,6 5 0 0,12 3 0 0,4 8 0 0,4 10-30 1,10 14-138 90,-19-25-90-91,5 7-155 0</inkml:trace>
    </iact:actionData>
  </iact:action>
  <iact:action type="add" startTime="66539">
    <iact:property name="dataType" value="strokeEraser"/>
    <iact:actionData xml:id="d17">
      <inkml:trace xmlns:inkml="http://www.w3.org/2003/InkML" xml:id="stk15" contextRef="#ctx0" brushRef="#br1">30704 8098 464 0,'0'0'341'2,"0"0"-251"-2,0 0 2 0,0 0-45 0,0 0-20 85,0 0-12-84,8 10-9-1,-8-10-5 0,0 0-1 0,0 0-4 1,-5 0-44-1,-1 0-141 1,-4 0-358-1</inkml:trace>
    </iact:actionData>
  </iact:action>
  <iact:action type="remove" startTime="67383">
    <iact:property name="style" value="instant"/>
    <iact:actionData xml:id="d18" ref="#d16"/>
  </iact:action>
  <iact:action type="add" startTime="67391">
    <iact:property name="dataType" value="strokeEraser"/>
    <iact:actionData xml:id="d19">
      <inkml:trace xmlns:inkml="http://www.w3.org/2003/InkML" xml:id="stk16" contextRef="#ctx0" brushRef="#br1">30154 7925 802 0,'0'0'134'11,"0"0"-42"-11,0 0-46 0,0 0-46 0,0 0-21 0,0 0-95 0,29 58-249 0</inkml:trace>
    </iact:actionData>
  </iact:action>
  <iact:action type="add" startTime="69879">
    <iact:property name="dataType"/>
    <iact:actionData xml:id="d20">
      <inkml:trace xmlns:inkml="http://www.w3.org/2003/InkML" xml:id="stk17" contextRef="#ctx0" brushRef="#br2">32430 4408 103 0,'0'0'400'2,"0"0"-332"94,0 0 65-94,0 0-2-2,0 0-36 0,0 0 3 0,0 0-6 0,-103 11-4 0,54-11-15 0,-6 11 1 0,-11-2-2 0,-17 4-15 0,-9-4-15 0,-15-4 6 0,4-2-8 108,0-3-3-108,5 0 2 1,4 0 6-1,2 0-15 0,5 0 4 0,-8-3 0 0,4 0-8 0,-4 1-3 0,5-2-1 0,-5-1-2 0,1-1-7 0,2 0 5 0,8 5-6 0,-1 1-1 5,2 0 4 89,7 0-9-94,-6 5 3 0,-3 14 2 0,-5 0-4 0,-2 1 4 0,3-7-4 0,1-5-4 1,0 4-3-1,-1-11 0 0,-1 5 0 0,-3-3 0 1,3-3 0-1,5 0 0 103,6 0 0-102,3 0 0-1,7 3 0 0,4 2 0 0,-1 3 0 0,-5 0 0 0,-1 4 0 0,-11 2 0 1,-2-2 0-1,-8 3 0 0,4-5 0 0,0 2 0 0,-6-2 0 0,9-1 0 98,-5-1 0-98,8-2 0 0,-2-3 0 0,2-3 0 0,-1 0 0 0,2 0 0 1,6 0 0-1,2 0 0 0,8 0 0 0,0 0 0 0,9 0 0 0,1 0 0 0,-2 0 0 3,6 0 0 97,-9-3 0-100,2-6 0 0,3 4 0 0,1 2 0 1,7 0 0-1,2 3 0 0,8 0 0 0,3 0 0 0,-2-3 0 0,1 0 0 0,-1 1 0 0,2-1 0 0,0-2 0 8,1 2 0 84,-4-3 0-91,-8 1 0 0,3 5 0-1,-9-3 0 0,-2 1 0 0,-1 2 0 0,0 0 0 0,-6 0 0 0,3 0 0 0,-1 0 0 0,0 0 0 2,1-3 0-1,6 3 0 95,1-8 0-95,5-5 0-1,3-4 0 0,4-5 0 0,-1-2 0 0,1 4 0 0,-1-7 0 0,1 2 0 0,-3 1 0 0,-5-2 0 0,2 7 0 0,-3-2 0 1,-7 2 0 96,0 5 0-96,-3 1 0-1,3 3 0 0,4 3 0 0,5-1 0 0,3 3 0 0,0 1 0 0,5 4 0 0,-2 0 0 0,-2 0 0 0,2 0 0 0,-3 0 0 0,3 0 0 96,5 0 0-94,-3 4 0-1,5 3 0-1,-2-3 0 0,8 0 0 0,-1 1 0 0,13-5 0 0,-1 4 0 0,1-1 0 0,2 0 0 0,-1 4 0 0,-2 1 0 0,1 0 0 89,-1 3 0-88,8 5 0-1,-5-6 0 1,7-1 0-1,1 3 0 0,1-4 0 0,1 6 0 0,3 8 0 0,-5 11 0 1,1 17 0 0,1 10 0 0,-1 8 0-1,0 6 0 99,0-1 0-98,1 1 0-1,-4 0 0 0,1-1 0 0,-1 5 0 0,3 2 0 0,-6 6 0 0,4 4 0 0,-1 1 0 0,2-5 0 0,2 0 0 0,-3-3 0 1,3-2 0 93,-4-1 0-94,2-1 0 0,-7-5 0 0,8-2 0 0,-1-7 0 0,0-5 0 0,5 0 0 0,0-8 0 0,0-3 0 1,0-2 0-1,0-6 0 0,0-3 0 0,0-5 0 93,0 0 0-92,7-9 0-1,-4-8 0 0,0 1 0 0,-3-5 0 0,1-2 0 1,-1 7 0 0,6 2 0-1,-3 2 0 0,0 4 0 0,-3-1 0 0,0 9 0 1,0 3 0 97,0-3 0-98,1-11 0 0,3-11 0 0,3-7 0 0,-7 0 0 1,3-4 0-1,6 0 0 0,3 0 0 0,4-24 0 0,5-4 0 0,-3 3 0 0,1 6 0 0,-4 0 0 4,9 5 0 88,0 4 0-92,0-4 0 0,10 5 0 0,-3 2 0 0,7-4 0 0,-4 2 0 0,-3 0 0 0,-4 4 0 0,0 0 0 0,1 2 0 0,1 3 0 1,11 0 0 97,-1 0 0-96,1 0 0-2,-3 0 0 0,-1-2 0 0,1 2 0 0,2-2 0 0,4-2 0 0,-1 0 0 0,2 2 0 1,1 0 0-1,-3 2 0 0,-2 0 0 2,-1 0 0 0,1 0 0 95,-1 0 0-97,4 0 0 0,2 0 0 0,7 2 0 0,6 8 0 1,7-3 0-1,4 1 0 1,10 0 0-1,7-2 0 0,7 0 0 0,4 1 0 0,0 3 0 0,5 0 0 3,-15 0 0 95,-2 2 0-98,-2 2 0 1,0-4 0-1,11-3 0 0,3 0 0 0,6 2 0 0,0-8 0 0,-6 8 0 0,-1-4 0 0,-3 0 0 0,-1-1 0 0,1-2 0 0,0 2 0 98,6-4 0-98,-6 0 0 0,1 0 0 0,2 0 0 0,-6 0 0 0,5 0 0 1,-1 0 0-1,1 0 0 0,2-10 0 0,-2 0 0 0,2 1 0 0,-9-1 0 1,-4 5 0 96,-15-1 0-97,-4 0 0 1,-7 4 0-1,-6-6 0 0,0 1 0 0,-1 0 0 0,-1-5 0 0,0 5 0 0,-5 2 0 0,5-4 0 0,-2 9 0 0,1 0 0 1,0 0 0 1,-1 0 0 90,-2 0 0-91,0 0 0-1,2 0 0 0,1 0 0 0,-3 0 0 0,3 0 0 0,-1 0 0 0,4 0 0 0,3 0 0 0,6 0 0 1,4 0 0-1,5 0 0 89,1 0 0-89,2 0 0 0,2 0 0 0,2 0 0 0,8 0 0 0,-3 0 0 0,-3 5 0 0,-3 1 0 0,0-3 0 0,-4 2 0 0,0 4 0 0,0-7 0 94,1 1 0-93,1 0 0-1,-1-1 0 0,0 0 0 0,2 2 0 0,3 2 0 0,3-4 0 0,4 3 0 0,-3-2 0 0,-2 4 0 1,2-3 0-1,5-1 0 0,1 2 0 88,-9-5 0-87,-9 4 0-1,-15-4 0 0,-11 0 0 0,-3 0 0 0,-1 0 0 0,-7 0 0 0,-3 0 0 0,-10 0 0 0,-5 0 0 0,-8 0 0 1,-2 0 0 85,-4 0 0-84,-1 0 0-2,0 0 0 1,0 0 0-1,0 0 0 0,4 0 0 0,-4 0 0 0,0 0 0 0,0-4 0 0,0-15 0 0,0-11 0 0,0-8 0 95,0-12 0-95,0-10 0 0,-4-20 0 0,-9-15 0 0,-4-20 0 1,5-8 0-1,-1-7 0 0,4-5 0 0,-2 1 0 0,-2-3 0 0,2 10 0 0,-4 14 0 2,2 3 0 88,3 20 0-90,2 2 0 0,-1 11 0 0,2 10 0 0,7 6 0 0,0 7 0 0,0 5 0 0,0-1 0 0,0 4 0 1,0-7 0-1,0-1 0 0,0-7 0 89,-5 7 0-89,5 8 0 0,0 16 0 1,0 14 0-1,0 4 0 0,0 9 0 0,0-2 0 0,0 5 0 0,0 0 0 0,0 0 0 0,-26 0-98 0,-43 0-63 92,27 8-129-90,-3 6-135-1</inkml:trace>
    </iact:actionData>
  </iact:action>
  <iact:action type="add" startTime="73644">
    <iact:property name="dataType"/>
    <iact:actionData xml:id="d21">
      <inkml:trace xmlns:inkml="http://www.w3.org/2003/InkML" xml:id="stk18" contextRef="#ctx0" brushRef="#br2">23979 5945 232 0,'0'0'272'2,"0"0"-203"-2,0 0 126 0,0 0-108 0,0 0-39 0,109 154 3 0,-109-127-16 1,0 11 5-1,0 12 16 0,0 10 15 91,-10 5 2-91,-18 9-3 0,-3 5-13 0,-20 4-6 0,-6 3-8 0,-14-6-9 0,-21-1 0 1,-18-4-1 0,-20-9 1-1,-19-3 9 0,-24-10-2 0,-10-1 8 0,-9-4-11 97,-22-4 0-96,-9-6-13-1,-20-3 9 0,-8 2-10 0,-4-8-10 0,8 4 0 0,10-1-4 0,16 6 2 0,18 5-1 1,14-7-1 0,14 7-1-1,6-9 0 0,2 0-4 98,2-7 2-97,-7 0-3-1,7-2 3 0,10 2-7 0,3 4-1 1,8 1 1-1,7 6 8 1,0 4-4-1,5 1 0 0,2-1 2 0,7-11 0 0,3 0-4 1,16-12 0 1,2 0 3 93,5-6-4-95,7 1 2 0,4-2-2 0,2-1 2 0,14 2-2 0,-3 6-1 0,2 8 3 0,2 4-1 0,-4 5 2 0,2 5 0 1,-4-3-4-1,2 3 0 0,2 0 0 92,7 0 0-91,4 0 0-1,5 2 0 0,3 1 0 0,7 1 0 1,3-2 0 0,2 0 0-1,5-4 0 0,7 1 0 0,-3-1 0 0,4-1 0 1,-1-2 0 0,-2-3 0 95,2 3 0-96,-6-3 0 0,4 5 0 0,-1 0 0 0,2 1 0 0,1-4 0 0,1-3 0 0,0 4 0 0,-1 3 0 0,-2 1 0 0,-1 3 0 2,-6-4 0-2,1-3 0 100,-7-6 0-98,4-3 0-2,-1-8 0 0,-2 1 0 0,3 4 0 0,-1 1 0 0,-1 5 0 0,0 11 0 0,5 5 0 0,-8 6 0 0,9 4 0 0,1-5 0 1,10-9-5-1,3-10 3 89,5-11 0-89,8-6-2 0,4-7 3 0,4-8-4 0,0 0-6 0,0 0-8 0,0-8 9 1,0-24 7-1,5-7 1 0,5-8 1 0,0-8 2 3,-3-1-2 95,6-8 2-98,-3 1-2 0,2 1 1 0,4-1 0 0,-2 8 0 0,-1 14 0 0,-1 13-2 0,-9 23 2 0,-2 5 4 0,-1 4-2 0,5 35 3 0,-2 21-3 0,-3 7-1 97,0 1 0-96,0-2 0-1,0-10 1 0,0-8 8 0,0-7-4 0,2-11-2 0,11-6 3 0,7-8-3 0,15-2 1 0,7-8-1 0,11-6-2 0,4 0 0 1,3 0-3 94,-1 0 2-95,-1-9-2 0,-1-5 1 0,4 6-4 0,8 0-9 0,5-3-36 1,-1-5-68-1,6-3-79 0,-55 11-78 0,0-2-118 0</inkml:trace>
    </iact:actionData>
  </iact:action>
  <iact:action type="add" startTime="75048">
    <iact:property name="dataType"/>
    <iact:actionData xml:id="d22">
      <inkml:trace xmlns:inkml="http://www.w3.org/2003/InkML" xml:id="stk19" contextRef="#ctx0" brushRef="#br2">18357 8225 450 0,'0'0'125'1,"0"0"59"-1,0 0-60 0,0 0-68 4,0 0-22 96,0 0 12-100,0 0 5 1,-158-61 3-1,130 86 12 0,-4 8 1 0,-2 8 3 0,-3 7-14 0,-7 12 1 0,2 9-20 0,-3-1-10 0,-5 4-8 0,5 2-6 0,0 6-2 4,6 4 1 86,3 7 0-90,10-5 5 0,3-1 6 0,2-9-2 0,0-15 4 0,2-9-13 0,-2-13-6 0,6-13-5 0,-2-2 0 0,4-15-1 0,-1 2 0 0,-1-5-1 92,0-3-1-90,0 2 1-2,-1-5 0 0,7 0 0 0,4 0 1 0,-3 0-4 0,4-10-3 0,1-21 2 0,0-12 1 1,-1-3 0-1,4-2 1 0,-3 7 1 1,3 5 2 98,-3 3-1-98,0 1 1-1,-1-1 0 0,0 12-1 0,1 4 1 1,3 9 0-1,-4 4 0 0,1 4 0 0,3 0 1 0,0 0-1 0,-3 0 3 0,0 0-2 0,-4 0 2 97,2 35-1-97,-1 16 7 0,2 9-1 0,4 5 1 0,0-7 6 0,0-8 13 0,0-16 10 0,0-5-5 0,12-8-7 1,1-7 2-1,4-7-9 0,8-3-4 0,9-4 0 4,2 0-3 90,6 0-6-94,2-16-6 0,-11-1 4 0,-3 0-6 0,0 9 2 1,5 3 0-1,7 5-7 0,3 0-48 0,2 0-77 0,-12 0-64 0,-28 0-92 0,-4 0-166 4</inkml:trace>
    </iact:actionData>
  </iact:action>
  <iact:action type="add" startTime="80222">
    <iact:property name="dataType"/>
    <iact:actionData xml:id="d23">
      <inkml:trace xmlns:inkml="http://www.w3.org/2003/InkML" xml:id="stk20" contextRef="#ctx0" brushRef="#br0">15703 13249 253 0,'0'0'702'2,"0"0"-589"88,0 0 41-89,0 0 6-1,0 0-50 0,0 0-11 0,161-65-9 1,-95 31-16-1,16-4-16 0,16-8-5 0,18-12-3 0,11-11-8 0,10-7-8 0,9-3-10 95,3 0 2-93,6 8-21-2,-6 7-5 0,-4 11 0 0,-12-1 0 0,-6 6 0 0,3-4 0 0,-3-3 0 0,8 0 0 0,2-2 0 0,-12-1 0 0,2 4 0 0,-11 4 0 96,-13 7 0-96,-6 4 0 0,-9 6 0 0,-18 6 0 0,-9 5 0 0,-19 12 0 0,-14 1 0 0,-13 7 0 0,-10-1 0 1,-5 3 0-1,0 0 0 0,0 0 0 0,0 0 0 95,0 0 0-92,-29 0 0-3,-36 18 0 0,-26 13 0 0,-10 0 0 0,-4-5 0 0,-2 0 0 0,10-8 0 0,8-4 0 0,17-5 0 0,12-4 0 0,17-2 0 0,18-1 0 97,16-2 0-96,9 0 0-1,0 0 0 0,0 0 0 0,22 0 0 0,38 0 0 1,19-8 0-1,18-9 0 0,4-2 0 0,-1-5 0 0,-11-2 0 0,-13 7 0 0,-18 9 0 97,-19 3 0-97,-18 3 0 1,-8 4 0-1,-13 0 0 0,0 0 0 0,0 0 0 0,0 0 0 0,0 0 0 0,0 0 0 0,0 14 0 0,-16 5 0 0,1 3 0 0,-1-3 0 3,8-3 0 85,1-3-36-88,7-4-56 1,0-4-67-1,18-5-39 0,8 0-75 0,0 0-106 0</inkml:trace>
    </iact:actionData>
  </iact:action>
  <iact:action type="add" startTime="81135">
    <iact:property name="dataType"/>
    <iact:actionData xml:id="d24">
      <inkml:trace xmlns:inkml="http://www.w3.org/2003/InkML" xml:id="stk21" contextRef="#ctx0" brushRef="#br0">19247 11285 537 0,'0'0'277'4,"0"0"-129"-4,0 0-11 0,0 0-60 0,0 0 7 1,0 0 16-1,55 17-15 0,-24-17-49 0,2 0-9 0,8-8 10 0,4-13-8 0,3-6-1 93,-3 0-14-91,1 1-7-2,-12-3-7 0,-10 8 0 0,-11 8-1 0,-9 6 1 0,0 7-1 0,-4 0 2 0,0 0 4 1,0 0-1 0,0 31 12-1,0 29 4 1,-17 20-15 97,3 1 0-97,6-4-3-1,-1-6 1 0,5-12-2 0,-2-3 5 0,6-9-5 0,-5-6-1 0,-4-9 1 0,-1-6-1 0,-11-9-2 0,-10-5-3 0,-8-5-2 1,-11-7-16 3,0 0-5 87,2 0 0-91,10 0 13 0,12 0 13 0,19 0 2 0,7 0 0 1,0 0 3-1,0 0 28 0,0 0 19 0,19 0 13 0,36 0-10 0,23 0-14 0,13 0 12 96,6 0-21-95,-7 0-16-1,-12 0 1 0,-20 0-14 0,-16 0-1 0,-15 0-24 0,-17 0-134 0,-10-4-178 0,-3-2-542 0</inkml:trace>
    </iact:actionData>
  </iact:action>
  <iact:action type="add" startTime="82372">
    <iact:property name="dataType"/>
    <iact:actionData xml:id="d25">
      <inkml:trace xmlns:inkml="http://www.w3.org/2003/InkML" xml:id="stk22" contextRef="#ctx0" brushRef="#br0">22254 13107 627 0,'0'0'299'1,"0"0"-173"0,0 0 14-1,0 0-42 0,0 0 13 0,0 0-21 0,0 0-14 1,167-26-10 1,-101 3 1 90,21-10-9-91,16-5-5-1,19-7 3 0,5-1-6 0,14-3-13 1,7-3-2-1,3 6-4 0,15 5-4 0,-4-2-27 0,-5 0 0 0,-2 3 0 2,-6-6 0 0,5-4 0 94,3 1 0-96,-6-4 0 0,-2 5 0 0,-6-5 0 0,-7 3 0 0,-2-3 0 1,-8 6 0-1,-15 8 0 0,-9 7 0 0,-12 4 0 0,-11 9 0 0,-5 2 0 0,-11 4 0 97,-14 6 0-96,-6 1 0-1,-17 3 0 1,-10 0 0-1,-3 1 0 0,-13 2 0 0,0 0 0 0,0 0 0 0,0 0 0 0,0 0 0 0,0 0 0 0,0 0 0 0,-17 0 0 97,-45 0 0-97,-33 0 0 0,-20 0 0 0,2 8 0 0,0-1 0 1,10 2 0-1,17-6 0 0,14-3 0 0,23 0 0 0,19 0 0 0,17 0 0 0,13 0 0 1,0 0 0 95,0 0 0-94,10 0 0-2,38 0 0 0,35 0 0 0,17-3 0 0,2 0 0 0,0 3 0 0,-25 0 0 1,-12 0 0-1,-16 0 0 0,-19 11 0 0,-7 5 0 2,-14 10 0 0,-4 3 0 98,-5 10 0-100,0 4 0 0,-5 1 0 0,-17 3 0 1,-2-8 0-1,-4-7 0 0,1-2 0 0,4-6 0 0,6-5-19 0,8-11-79 0,9-8-45 0,0 0-82 0,0 0-44 3,18-1-358 89</inkml:trace>
    </iact:actionData>
  </iact:action>
  <iact:action type="add" startTime="83218">
    <iact:property name="dataType"/>
    <iact:actionData xml:id="d26">
      <inkml:trace xmlns:inkml="http://www.w3.org/2003/InkML" xml:id="stk23" contextRef="#ctx0" brushRef="#br0">26098 11179 573 0,'0'0'208'1,"-167"0"-22"0,66 27-52-1,-2 8-62 0,1 3-11 0,12 11 2 0,11 4-5 0,18 4 13 0,22-5-17 0,18-2 0 0,21-8 4 98,0 2 1-98,56-4 0 0,31-5-33 0,22-8-2 0,7-15 2 0,-3-12-5 1,-18 0-7-1,-13-23-1 0,-10-20-12 0,-24-20-2 1,-14-16-5-1,-19-17 2 1,-15-12-30 0,0 5-43 90,-32 9-44-90,-16 29-43 0,21 60-120-1,3 5-537 0</inkml:trace>
    </iact:actionData>
  </iact:action>
  <iact:action type="add" startTime="83947">
    <iact:property name="dataType"/>
    <iact:actionData xml:id="d27">
      <inkml:trace xmlns:inkml="http://www.w3.org/2003/InkML" xml:id="stk24" contextRef="#ctx0" brushRef="#br0">27569 13240 789 0,'0'0'274'96,"0"0"-101"-96,0 0 14 0,0 0-82 0,214-48-4 0,-132 23-12 0,12-2-9 0,15-3-16 0,12-6-2 0,12 4-11 0,8-4-11 0,3 0-8 0,4 1-32 1,4-4 0 103,2-4 0-102,2-2 0-2,-3-1 0 0,-9-5 0 0,-8-7 0 0,-3-9 0 0,-9 2 0 0,2-3 0 0,-4-1 0 0,-5 2 0 0,-4 3 0 0,-10 10 0 0,-11 4 0 1,2 1 0 101,-6 7 0-102,-2 11 0 0,-4 2 0 0,-13 10 0 0,-8 4 0 0,-5 3 0 0,-8 5 0 0,-9-3 0 0,-6 6 0 0,-8-1 0 0,-8-2 0 0,-10 7 0 0,-1 0 0 1,-6 0 0 4,0 0 0 86,0 0 0-91,-6 0 0 0,-40 0 0 0,-18 0 0 0,-18 0 0 0,-6 0 0 0,0 0 0 0,3 7 0 0,11 2 0 0,14 1 0 0,15-3 0 0,13-4 0 94,18 0 0-92,11 0 0-2,3-3 0 0,0 0 0 1,0 0 0-1,0 3 0 0,42 2 0 0,26 4 0 0,18-2 0 0,8-1 0 0,2-6 0 0,-8 0 0 0,-12 0 0 87,-15 0 0-87,-25 0 0 0,-17 0 0 0,-11 0 0 0,-8 0 0 0,0 4 0 0,0 5 0 0,0 8 0 0,0 3 0 0,0 4 0 1,-13-8 0 2,1-3 0 87,5-1-18-90,-3-4-33 0,4-2-33 0,3-1-52 0,3 3-10 0,0-3-15 1,0-5-103-1,3 4-347 0</inkml:trace>
    </iact:actionData>
  </iact:action>
  <iact:action type="add" startTime="85039">
    <iact:property name="dataType"/>
    <iact:actionData xml:id="d28">
      <inkml:trace xmlns:inkml="http://www.w3.org/2003/InkML" xml:id="stk25" contextRef="#ctx0" brushRef="#br0">31509 11383 517 0,'0'0'116'0,"0"0"49"0,0 0-47 1,0 0-34-1,0 0-17 0,0 0-22 0,0 0-8 0,102-85-5 0,-77 50-11 0,2-3-3 0,0 3-5 93,-6 2-7-91,-10 11-3-2,-2 10 1 0,-2 7-3 0,-7 5 13 0,0 0 3 0,0 0 14 0,0 12 15 0,0 31-24 0,0 20-15 1,0 10 5-1,0 1 0 3,0-5 11 86,-3-8-5-88,3-7-1 0,0-5-2-1,0-8-3 0,-6-10-6 0,-5-5-6 0,1-6 0 0,-8-3 0 0,-10-10-1 0,-2-1-2 0,-4-6-1 0,0 0 1 96,9 0 2-96,8 0 1 0,4 0 0 1,11 0 1-1,2 0-1 0,0 0 2 0,0 0 1 0,0 0 2 0,0 0 30 0,12 0 39 0,31-4-23 0,14-3-20 0,14-1 15 89,1 4 2-89,5 3-13 1,7 1-25-1,-7 0-10 0,-17 0-2 0,-22 0-34 0,-23 0-77 0,-15 0-63 0,0 0-141 0,-7 0-800 0</inkml:trace>
    </iact:actionData>
  </iact:action>
  <iact:action type="add" startTime="86735">
    <iact:property name="dataType"/>
    <iact:actionData xml:id="d29">
      <inkml:trace xmlns:inkml="http://www.w3.org/2003/InkML" xml:id="stk26" contextRef="#ctx0" brushRef="#br0">33419 11651 366 0,'0'0'26'1,"0"0"65"-1,0 0-30 0,0 0-19 0,0 0 3 0,0 0-1 95,51-142 19-94,-51 136-9-1,0 6 37 0,0 0-28 0,-38 0-31 0,-26 29 34 0,-15 19-8 0,-9 19-10 0,-7 14-12 0,-2 18 22 0,9 5-24 2,6 6 6-2,13 3-2 4,23 9 4 90,18 3 0-94,19 0-1 0,9-3 3 0,16-8 2 0,39-2-15 0,28-11-7 0,24-7 2 0,17-23-4 1,17-25 22-1,6-24-41 0,5-22 4 0,-4-36-6 3,-22-48-1 96,-22-29 0-98,-32-23-2-1,-34-25-2 0,-35-15-2 0,-3-4-2 0,-34 11-15 0,-39 26-24 0,-15 32-29 0,-20 25-38 0,-8 26-79 0,67 60-79 0,9 0-542 1</inkml:trace>
    </iact:actionData>
  </iact:action>
  <iact:action type="add" startTime="89402">
    <iact:property name="dataType"/>
    <iact:actionData xml:id="d30">
      <inkml:trace xmlns:inkml="http://www.w3.org/2003/InkML" xml:id="stk27" contextRef="#ctx0" brushRef="#br0">28986 15303 411 0,'0'0'160'1,"0"0"-45"-1,0 0 4 0,0 0-65 0,0 0-20 1,0 0 48 96,0 0-3-97,-75-70-8 0,-16 60-13 0,-28 10-10 0,-15 0-3 0,-10 50-23 0,12 23-12 0,9 30 9 0,20 14-10 0,24 8 1 0,24-2 8 0,31-8 2 0,24-9 0 90,4-10 5-89,74-10 2-1,32-7-12 1,31-14 3-1,23-15-14 0,13-20 5 0,7-22-4 0,-8-8-1 0,-18-27-2 0,-24-50-1 0,-32-22-1 0,-38-20 0 3,-33-10-2 91,-31-5 0-94,-24 4-2 0,-54 3-1 0,-30 7-58 0,-13 8-55 1,56 83-51-1,9 14-280 0</inkml:trace>
    </iact:actionData>
  </iact:action>
  <iact:action type="add" startTime="91008">
    <iact:property name="dataType"/>
    <iact:actionData xml:id="d31">
      <inkml:trace xmlns:inkml="http://www.w3.org/2003/InkML" xml:id="stk28" contextRef="#ctx0" brushRef="#br0">25720 17114 364 0,'0'0'317'3,"0"0"-198"-3,0 0 29 100,0 0-33-100,0 0-29 0,-219-56 0 0,74 63-9 0,-22 59-6 0,-6 26-21 0,8 34-26 0,17 16-14 0,26 16-4 0,29 5-4 0,38-4 2 0,44-15 4 1,11-12 7 4,92-7 13 92,46-20 0-97,42-25-15 0,28-27 4 0,10-34-6 0,2-19 0 0,-16-68 0 0,-31-47-10 0,-42-32-1 0,-52-20 0 1,-53-16-7-1,-26-21 6 1,-43 0-6-1,-47 12-35 5,-19 28-43 4,-13 42-103-3,60 118-85 86,18 4-521-91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4:18:1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96">
    <iact:property name="dataType"/>
    <iact:actionData xml:id="d0">
      <inkml:trace xmlns:inkml="http://www.w3.org/2003/InkML" xml:id="stk0" contextRef="#ctx0" brushRef="#br0">18845 6837 874 0,'0'0'211'27,"0"0"-65"-26,0 0 49-1,0 0-29 0,0 0-28 4,0 0-19 7,0 0-22-5,0 0-34 0,97 52-25 2,8-46-38 0,32-2 0-1,39-4 0 2,28 0 0-1,12 0 0-2,-7 0 0 2,-26 0 0 9,-25 0 0-17,-31 0 0 14,-27 0 0-12,-35 0 0 4,-31 0 0 2,-24 0 0-1,-10 0 0 2,0 0 0-4,0 0 0 5,0 0 0-1,-23 0-145-4,-22 12-115 4,14-5-49-1,-3 10-337-1</inkml:trace>
    </iact:actionData>
  </iact:action>
  <iact:action type="add" startTime="15958">
    <iact:property name="dataType"/>
    <iact:actionData xml:id="d1">
      <inkml:trace xmlns:inkml="http://www.w3.org/2003/InkML" xml:id="stk1" contextRef="#ctx0" brushRef="#br0">18696 10268 850 0,'0'0'220'5,"0"0"-85"1,0 0 27 2,0 0-16-3,0 0-8 3,0 0-7 0,224-36-18 1,-108 6-18-2,20-9-38 0,28 3-57 0,17-1 0 3,22 9 0-6,-3 9 0 4,-1 5 0 0,-12 12 0 0,-23 2 0 5,-15 0 0-9,-22 0 0 3,-28 0 0 3,-18 0 0-4,-35 0 0 3,-23 0 0 0,-16 0 0-4,-7 0 0 1,0 0 0 2,0 0 0-2,0 0 0 3,-21 14 0 0,-22 2-67-3,-15 8-134 3,23-14-97-3,8-1-187 2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4:18:18.9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24">
    <iact:property name="dataType"/>
    <iact:actionData xml:id="d0">
      <inkml:trace xmlns:inkml="http://www.w3.org/2003/InkML" xml:id="stk0" contextRef="#ctx0" brushRef="#br0">3298 8239 572 0,'0'0'249'4,"0"0"-94"5,0 0-2-2,0 0-23-1,0 0-12 1,0 0-17 0,0 0-13 1,0 0-1 0,0 0-11 2,0 0-3-4,11-14-16 1,23 14-10 2,10 0 1-2,18 0 1-1,20 0-20 5,19 0-14-7,15 0-15 15,8 0 0-18,3 0 0 4,-2 0 0 5,-6 0 0-4,-13 14 0 0,-15-1 0 2,-14-2 0 1,-20-6 0-3,-14 2 0 1,-9-3 0 2,-13-1 0-2,-7-3 0 0,-7 0 0-1,-7 0 0 4,0 0 0-5,0 3 0 5,0-3 0-5,0 0 0 4,0 2-23-2,0-2-157 2,-24 0-91-4,11 0-109 3,-5 0-410 2</inkml:trace>
    </iact:actionData>
  </iact:action>
  <iact:action type="add" startTime="10841">
    <iact:property name="dataType"/>
    <iact:actionData xml:id="d1">
      <inkml:trace xmlns:inkml="http://www.w3.org/2003/InkML" xml:id="stk1" contextRef="#ctx0" brushRef="#br0">3088 5789 468 0,'0'0'313'2,"0"0"-140"5,0 0-22 0,0 0-6 0,0 0-17 0,0 0-12 1,0 0 2 1,103-7-41-3,-51 7 19 3,10 0-22-2,18 5-12 1,16 4-8 1,21-8-8-3,10-1-20 3,7 0-26-3,0 0 0 39,-8 0 0-44,-15 0 0-1,-16 0 0 0,-22-5 0 0,-21 0 0 1,-21 2 0 7,-14 1 0-2,-17 2 0 12,0 0 0-14,0 0 0-3,0 0-95 8,-34 5-127-2,10 9-67 0,0 7-132 6</inkml:trace>
    </iact:actionData>
  </iact:action>
  <iact:action type="add" startTime="29278">
    <iact:property name="dataType"/>
    <iact:actionData xml:id="d2">
      <inkml:trace xmlns:inkml="http://www.w3.org/2003/InkML" xml:id="stk2" contextRef="#ctx0" brushRef="#br0">21392 13441 175 0,'0'0'127'6,"0"0"-22"-1,0 0 23 3,0 0 17-1,0 0-9 1,0 0-10-2,0 0-10 2,0 0 1 1,0 0-12-2,0 0 17 2,-7-3-19 0,13 3-5-3,31 0 6 3,36 0-18-3,38-6-23 0,46 3-8 20,40-2-9-26,19 3-9 4,6 2-4-4,3 0-19 9,-10 0-8-1,-14 2-6-1,-19 8 0 9,-31 2 0-14,-28-1 0 9,-34-3 0-8,-41 1 0 5,-23-6 0-2,-23-3 0 1,-2 1 0-2,-2 8 0 5,-74 7 0-2,-52 11 0-1,-54 2 0 2,-37-5 0-4,-8-10 0 5,7-9 0-4,14-5 0 0,28 0 0 3,27 0 0 6,37 7 0-13,38-7 0 12,38 3 0-13,21-3 0 7,17 0 0-4,0 0 0 2,38 12 0 3,59 7 0-2,46 9 0 0,30-1 0 0,12-3 0 0,-14-10 0 1,-29-9 0 0,-29-2 0-2,-34 0 0 3,-37-3 0-2,-20 0 0 1,-15 0 0-3,-7 0 0 4,0 0 0 0,0 0 0-1,0 0 0-2,0 0 0 2,0 4 0 1,-29-4 0 1,-17 0 0 2,-13 0-80-10,-9 0-76 8,-11 7-79-6,49-4-78 4,2 4-405 1</inkml:trace>
    </iact:actionData>
  </iact:action>
  <iact:action type="add" startTime="32424">
    <iact:property name="dataType" value="strokeEraser"/>
    <iact:actionData xml:id="d3">
      <inkml:trace xmlns:inkml="http://www.w3.org/2003/InkML" xml:id="stk3" contextRef="#ctx0" brushRef="#br1">28731 16990 642 0,'0'0'117'4,"0"0"-18"4,0 0-24-2,0 0-31 1,0 0-32 1,0 0-12 0,0 0-2-2,0 21-28 2,0-21-83 3,0 0-125-5,-3 0-253 0</inkml:trace>
    </iact:actionData>
  </iact:action>
  <iact:action type="remove" startTime="33261">
    <iact:property name="style" value="instant"/>
    <iact:actionData xml:id="d4" ref="#d2"/>
  </iact:action>
  <iact:action type="add" startTime="33266">
    <iact:property name="dataType" value="strokeEraser"/>
    <iact:actionData xml:id="d5">
      <inkml:trace xmlns:inkml="http://www.w3.org/2003/InkML" xml:id="stk4" contextRef="#ctx0" brushRef="#br1">28640 16949 36 0,'0'0'578'9,"0"0"-514"-5,0 0-6 1,0 0-20 4,0 0-27-2,0 0-11-1,13-11-75 2,-13 11-185 0</inkml:trace>
    </iact:actionData>
  </iact:action>
  <iact:action type="add" startTime="36837">
    <iact:property name="dataType"/>
    <iact:actionData xml:id="d6">
      <inkml:trace xmlns:inkml="http://www.w3.org/2003/InkML" xml:id="stk5" contextRef="#ctx0" brushRef="#br0">7064 13927 58 0,'0'0'307'5,"0"0"-192"1,0 0-16 1,0 0 32 2,0 0-33-3,0 0-19 2,0 0 6 1,0 19-11 1,0-15-11-5,0-4 5 4,0 0-8-3,0 2 1 2,0 1-1-3,0 4-2 7,0 8-22-6,0 1-3 1,0 1-20-1,0-2 0 2,0 1 2-1,0-6-4 5,0-3-2-6,0 3 0 1,0-5 0-1,0-3 0 2,0-2 5 0,0 0 3-2,0 0-4 4,0 0 1-2,0 0-3-3,0 0-1 2,0 0 2 3,0 0-5-3,0 0 5 1,0 0 1-1,5 0 1-1,21 0-10 2,3 0-1-2,5 0 1 3,9 0 3 1,0 0-2-4,0 0 9 3,5 0-1 6,1 0 4-13,2 0 2 4,1 0 2-3,6 0-2 8,-3 0-5 2,8 0 4-10,5 0-7 3,4 0 0 1,7 0-3 2,-3 0 0 4,6 0-1-11,2 0 2 5,3-2 1 0,3-3 1 1,-1 2 3 0,1-1-5-2,3-1 3 4,-3 0-3-3,-1-4 1-3,3 2-2 4,-5 1-2 0,5 2 7 4,-2 2-4-4,3 2 5-4,2 0-14 2,-2-3 0 4,-7 3 0-6,1-2 0 6,1-1 0 1,1-2 0-3,1-4 0-6,2 1 0 8,-8 0 0-2,-1 0 0-1,-1 0 0-1,-3-3 0 3,-4 5 0-2,5 0 0-1,-1 3 0 3,3 1 0-2,0 0 0 1,4 2 0-1,-4-4 0-2,0 2 0 3,1 0 0-1,0-2 0 1,3 3 0 6,-1-3 0-12,-3 4 0 7,1-3 0 4,-4 0 0-11,5 1 0 12,1-2 0-11,-2 4 0 11,2 0 0-14,-6 0 0 5,3 0 0 4,-3 0 0 0,4 0 0-5,1 0 0 13,2 0 0-15,5-1 0 10,-4-2 0-10,-5 0 0 4,-2 0 0 2,-9 3 0 0,4 0 0-3,-5 0 0 10,2 0 0-13,-1 0 0 5,-5 0 0 0,2 0 0 2,-5 0 0-4,5 0 0 4,-3 0 0-4,-3 0 0 4,1 0 0-2,2 0 0 2,-4 0 0-3,1 0 0 5,0 0 0-6,-2 0 0 2,-5 0 0 0,-5 0 0 12,-11 0 0-14,-6 0 0-5,-8 0 0 8,-8 0 0-1,-7 0 0 0,-4 0 0 2,-5 0 0-4,-1 0 0 2,0 0 0 0,0 0 0 2,0 0 0-2,6-5 0 0,-4-12 0 4,1-7 0-3,-1 5 0-5,-2 8 0 6,0 7 0 1,0 4 0-6,0 0-52 2,0-7-83 2,-7-5-58 2,-24 4 39 7,-13 8-89-13,27 0-107-4,4 17-523 8</inkml:trace>
    </iact:actionData>
  </iact:action>
  <iact:action type="add" startTime="38688">
    <iact:property name="dataType"/>
    <iact:actionData xml:id="d7">
      <inkml:trace xmlns:inkml="http://www.w3.org/2003/InkML" xml:id="stk6" contextRef="#ctx0" brushRef="#br0">7233 16589 674 0,'0'0'202'7,"0"0"-87"-1,0 0-21 1,0 0-43 0,0 0-1 1,0 0-3-2,0 0 14 2,7 145 11 1,-7-118-16 0,0-4-5-4,0-13-13 3,0-2-13 0,-3-2-12 0,3-6 4-2,0 0-2 2,0 0 6 0,0 0-1 2,0 0-3-2,7 0-2-1,10 0-2-1,6 0 5 2,4 0-3-3,5 0-2 4,9 0 2-2,0 0 5 1,8 0 3-2,-1 0 8 11,2 0-8-14,-5 0 8 9,-3 0-6-11,7 0 0 6,4 0-11 1,2 0 0 0,5 0 0-2,9 0-3 1,9 0 3 3,7-2 2 2,6-2-4-10,7 3 4 5,-3 1-4 0,0 0 0 3,-3 0-6-1,-8 0-6-4,2 0 0 0,-7 0 0 4,3 7 0-2,6-2 0 0,0 0 0 2,4 2 0-1,-2-5 0-2,-2-2 0 1,-2 0 0 1,3 0 0-1,-5 0 0-1,0 0 0 2,-3 0 0 1,-6 0 0-2,-7 0 0 1,-2 0 0-2,-5 0 0 3,-3 0 0-2,-2 0 0-1,3 0 0 3,-1 0 0-3,3 0 0 3,4 0 0-4,-2 0 0 5,6 0 0-4,2 0 0 4,2 0 0-5,3 0 0 6,-4 0 0-3,4 0 0 0,-2 0 0-1,-1 0 0-1,-5 0 0 17,1 0 0-20,-6 0 0-2,1 0 0 3,2 0 0 5,0 0 0 2,9 0 0-9,1 0 0 4,0 0 0 2,-1 0 0 4,-6 3 0-6,3 0 0-2,-3 4 0 7,-1 0 0-7,-5 0 0 4,-2 2 0-2,-6-4 0 5,0 3 0-4,-7-4 0 3,-1 1 0-7,1-3 0 6,-5-2 0-2,8 0 0 0,1 0 0 1,-2 0 0-1,3 0 0 2,-2 0 0-1,-2 0 0 1,-1 0 0-2,-3 0 0 3,8 0 0-6,2 0 0 3,0 0 0 0,0 0 0 3,-5 0 0-6,0-2 0 3,-2-2 0 7,-3 4 0-6,-1 0 0-5,1 0 0 6,-2 0 0-2,0 0 0 1,-7 0 0-4,-3 0 0 5,-4 0 0 0,-2 0 0-1,1 0 0-2,-2 0 0 1,-5 0 0 0,-3-1 0 3,-5-3 0-6,-2 4 0 4,-5-3 0 2,1 1 0 0,-4-1 0-2,0 3 0-4,-3 0 0 4,0 0 0-3,0 0 0 2,0 0 0 0,1-12 0 6,8-7 0-9,-1-16 0 3,8-14 0-1,-7-9 0 2,4-7 0 1,0-6 0 6,-3 3 0-14,-6 13 0 8,-4 23 0-2,0 16-68 0,0 16-87 0,0 0-95 4,-7 17-106-8,-2 16-350 5</inkml:trace>
    </iact:actionData>
  </iact:action>
  <iact:action type="add" startTime="40564">
    <iact:property name="dataType"/>
    <iact:actionData xml:id="d8">
      <inkml:trace xmlns:inkml="http://www.w3.org/2003/InkML" xml:id="stk7" contextRef="#ctx0" brushRef="#br0">21391 13444 468 0,'0'0'553'33,"0"0"-408"-28,0 0-59-5,0 0 27 1,0 0-29-1,0 0-25 0,171 65 16 7,-56-57-2 0,43 0-13 3,34-3 6-5,21-2-13 3,7-3-15 0,-8 0-9-1,-28 0-11 2,-37 0 14-4,-47 0-9 3,-45 0-9 13,-34 0 11-16,-21 0-14-4,0 0-6 3,-48 0-5 10,-64 0 1-11,-53 0-1 4,-38 0 0 3,-1 0 0-4,18 0 2 6,30 0 1-9,32 0-3 5,42 0-3-3,39 0 3 3,28 0-3 1,15 0 3-2,15 0 6 0,74 0 5 3,41 11-11-7,36 19 0 5,-3 8 0 1,-21 2 0 2,-36-8 0-7,-37-11 0 4,-31-6 0 0,-22-7 0 1,-16-2 0-3,0-4 0 1,-19 3 0 0,-43-5 0 1,-20 3 0 0,-16 4 0-2,0 5 0 7,5 10-84-11,3 23-103 5,58-21-113 2,5 11-442-1</inkml:trace>
    </iact:actionData>
  </iact:action>
  <iact:action type="add" startTime="41469">
    <iact:property name="dataType"/>
    <iact:actionData xml:id="d9">
      <inkml:trace xmlns:inkml="http://www.w3.org/2003/InkML" xml:id="stk8" contextRef="#ctx0" brushRef="#br0">21512 17776 360 0,'0'0'425'4,"0"0"-223"3,0 0-63 0,0 0-31-1,0 0-26 2,0 0 3-2,170-24 0 2,-41 17 11 1,22 0 3-1,27 4-3 1,19 3-21-3,-6 0-21 2,-5 0-17 0,-29 0-2 1,-33 17-2-2,-37-1-4-1,-39-3-22 15,-30-3-7-19,-18-8 0 2,0 0 0 2,-63 10 0-1,-61-7 0 6,-52-3 0-6,-29 2 0 5,8-4 0 2,10 0 0-10,28 2 0 10,39 3 0-9,44-5 0 13,36 6 0-12,35-6 0-3,5 0 0 9,70 0 0-3,32 6 0-1,33 7 0 3,3 4 0-3,-18 3 0 3,-25-8 0-2,-32 5 0 1,-29-12 0 3,-20 1 0-8,-11-6 0 5,-3 0 0-3,0 2 0 3,0 9 0-2,-6-5 0 3,-18 2 0-1,-5 9 0 0,-8-15-6-3,-4 3-59 8,3-5-58-10,-7 0-102 4,34 0-111 10,2 0-393-14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4:18:1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43">
    <iact:property name="dataType"/>
    <iact:actionData xml:id="d0">
      <inkml:trace xmlns:inkml="http://www.w3.org/2003/InkML" xml:id="stk0" contextRef="#ctx0" brushRef="#br0">5256 5462 560 0,'0'0'237'8,"0"0"-68"-7,0 0-55 6,0 0-2 0,0 0-51-1,0 0 27 2,0 0 24 0,79-20-33 0,-77 17-24-2,4 0 11 4,-4 3 4-2,-2-2-12-1,0 2-7 1,0 0-7-2,0 0-12 2,-32 0-11 0,-25-3 36-1,-14 3-32 0,2-2-10 1,-3-4 6 7,0 2-21-5,3 2 0-7,-4 2 0 1,-3 0 0 8,-5 0 0-9,-2 0 0 8,-6 0 0-4,-1 0 0-2,-8 0 0 1,1 0 0 5,0 0 0-6,-6 0 0 2,11 0 0 2,3 0 0-3,8 0 0 2,4 0 0-3,4 0 0 4,4 0 0-4,-2 0 0 4,5 0 0-2,-2 0 0-1,1 0 0 1,5 0 0 2,-9 0 0-2,-1 0 0 0,3 0 0 2,-3 0 0 1,-7 2 0-3,0 2 0 3,0 0 0-6,0 0 0 7,6-1 0-6,-3 2 0 9,2-2 0-12,8-3 0 5,3 0 0 1,2 0 0-1,6 0 0 1,3 0 0-2,7 0 0 6,2 0 0-10,0 0 0 10,-1 0 0-9,-3 0 0 13,-8 0 0-16,-3 0 0 8,-2 0 0 1,-5 0 0-2,-1 0 0-1,-1 0 0 3,4 0 0-1,-5 0 0-1,2 0 0 0,1 8 0 0,2 4 0 2,5-5 0-2,3 3 0 0,7-3 0 1,8-1 0 2,4 1 0 2,3 2 0-12,5-2 0 6,-3 1 0 4,4-1 0-4,-4-2 0 5,7 2 0-6,0-3 0 2,-1 2 0 6,5-4 0-11,-3 2 0 5,2-3 0 1,0-1 0 0,3 0 0-2,-2 0 0 0,6 0 0 7,5 0 0-8,7 0 0 4,-3 0 0-6,5 0 0 5,-1 4 0 1,1-4 0 1,0 0 0-5,0 0 0 3,0 2 0-2,0 9 0 1,0 8 0 9,-3 14 0-15,-1 11 0 12,4 2 0-11,0 9 0 8,0 11 0-6,0 5 0 5,0 9 0-3,0 1 0 2,7 7 0 1,-1-1 0-3,4 1 0 0,-9 5 0 3,3 2 0 1,-1 4 0-4,3 0 0 1,-5-4 0 0,8-7 0 2,-7-6 0 0,4 0 0-6,2-3 0 6,0 7 0 8,-3-4 0-13,-3 0 0-4,6-5 0 9,-5-12 0 2,-3-5 0-7,3-5 0 5,-2-5 0 1,3 0 0-6,1 0 0 4,-3-4 0 0,4 4 0 0,-3 2 0-2,2-1 0 3,0 4 0 0,-2 5 0-7,-1 6 0 10,1-3 0-1,-3 0 0-8,0-8 0 9,0-12 0-10,0-2 0 6,0-5 0-3,0 3 0 4,0-4 0 0,0 8 0-3,0 7 0 0,0-4 0 0,0-2 0 2,0-5 0 0,0-13 0 1,0-2 0-4,0-8 0 3,0-11 0 0,0-3 0-1,0-2 0 0,0 0 0 1,0 0 0-1,0 0 0 0,0 0 0 2,0 0 0-1,0 0 0 3,0 0 0-7,0 0 0 4,0 0 0-1,0 0 0 2,2 0 0-3,17 0 0 2,4 0 0 1,15 0 0-1,4 0 0-2,8-7 0 1,5-5 0 1,7 1 0-1,4-2 0 3,5 4 0-5,0 1 0 3,-1 2 0 0,3 3 0 3,-3 1 0-7,1 2 0 4,4 0 0 5,-2-2 0-10,3-1 0 8,2 0 0-9,-1-1 0 5,5 1 0-1,-3 3 0 5,-6 0 0-1,-3-4 0-7,-7 4 0 38,-5 0 0-39,0 0 0-1,-2 0 0-1,3 0 0 0,2 0 0 1,-9 0 0 7,-2 0 0 1,-2-3 0-4,-5-2 0 4,2 0 0 0,1-2 0 3,-14 5 0-10,5-3 0 5,-5 0 0 0,3-2 0 12,2 2 0-16,-5 0 0-3,8-1 0 12,-5-5 0-2,5 2 0-8,-2 2 0 7,-6-2 0-3,3 2 0 2,2-1 0 0,-2 2 0 1,8-3 0-3,6 5 0 2,6 1 0-4,0 0 0 7,4-1 0-6,6 4 0 4,3 0 0-1,1-5 0-3,2 3 0 4,-11-3 0-2,-2 1 0 1,-7 4 0-2,-5-3 0 3,1 3 0-2,1 0 0 11,-6 0 0-11,3 0 0-7,-2 0 0 7,3 0 0-3,2 0 0 4,4 0 0 3,3 0 0 1,-1-1 0-9,1-3 0 4,-6-1 0-2,-1-1 0 4,-4-2 0-4,4 3 0 7,-3-6 0-7,-5 3 0 34,2 0 0-35,-5-3 0-3,-2 1 0-1,3 3 0 0,1-5 0 1,-6 7 0 4,5 0 0 5,-9 3 0-2,-7-1 0-3,-3 3 0 3,-3 0 0 0,-5 0 0 0,-2-2 0 0,-4 2 0-1,-5 0 0 1,2 0 0 1,-2 0 0-4,0 0 0 3,0 0 0-2,0 0 0 6,0 0 0-10,0 0 0 8,5 0 0-1,7-3 0-4,3-1 0 3,3 1 0 149,-2-2 0-157,-5 3 0 1,-4-1 0-1,2 1 0 0,-8-2 0 0,3 4 0 0,3-3 0 0,-4 1 0 0,-1-1 0 0,5 0 0 0,-2-8 0 0,5 1 0 0,3-9 0 0,-9-12 0 0,10-10 0 0,-5-16 0 0,1-20 0 0,-8-13 0 0,4-15 0 0,-6-8 0 0,0-9 0 45,0-4 0-45,0 1 0 0,0-1 0 0,0 1 0 0,-8-4 0 0,-5-2 0 4,0-3 0 5,-1-12 0-2,-6-7 0 1,6-2 0-2,-4-4 0 2,-5-1 0 0,9 10 0 174,-7 2 0-181,1 20 0-1,1 18 0 0,-3 21 0 0,7 23 0 0,-1 24 0 1,7 21 0-1,7 15 0 0,-1 6 0 0,-5 0 0 0,8 0 0 0,0 46-45 1,0 23-185-1,8-19-216 0,14 2-789 0</inkml:trace>
    </iact:actionData>
  </iact:action>
  <iact:action type="add" startTime="10936">
    <iact:property name="dataType"/>
    <iact:actionData xml:id="d1">
      <inkml:trace xmlns:inkml="http://www.w3.org/2003/InkML" xml:id="stk1" contextRef="#ctx0" brushRef="#br0">31525 8429 116 0,'0'0'449'6,"0"0"-268"1,0 0-27-2,0 0-61 3,0 0 1 0,0 0-27 0,0 0-11-2,0 0-9 2,68-10-9 0,-81 10-7 1,-32 0 29-3,-23 0 4 1,-19 0-25 3,-23 5-4-4,-22 5 2 1,-18 2-1 16,-13 1-2-20,-3-2-6-3,1 0 1 7,4 1-2-1,3-4-5 14,6-1-9-11,4 2 12-5,11 4-5 2,3 4 2-6,6 2-9 14,6 8 1-6,8 1-1-7,13 5-6 11,3 1 3 1,14-3-1-8,-5 5 2-4,1 0-3 6,-2 3-4 0,4 7 5 2,7 4-4-4,3 3 6 4,4 2-4-4,7 2-1 3,6 1 0 11,4 2 2-13,11 0 0-6,-3 0 3 8,5 3-3-3,3 2 3 3,2 7 2 1,-1 0-8-3,7 1 1 4,0-2 0-5,4-6-3 3,-1 2 1-2,4-5-1 1,1 1 3 3,9-1-4-4,0 5 1 4,13-2-3-4,-2 1 0 5,3 3 0-8,0 1 0 6,0 2 0-1,10-5 0 2,12 0 0-1,5-7 0-9,6-10 0 9,0-5 0 1,7 2 0-3,11-3 0 5,11 5 0-12,21 0 0 9,9 3 0 5,15 3 0-11,6 1 0 5,11 3 0-3,0-3 0 4,0-8 0-5,4-4 0 4,-2-6 0 4,-5-5 0-8,-5-4 0 3,-8 2 0 4,0 0 0-8,-11-5 0 6,0-3 0 0,-2-4 0-3,2-3 0-1,9-8 0 4,-5-1 0-4,8-3 0 2,-3-4 0 2,-3 0 0-3,4 0 0 2,4 0 0-1,-2 0 0 2,1 0 0-1,4 0 0-1,-5 0 0 1,-3 0 0 0,-2 0 0 1,-7 0 0-3,-5 0 0 2,2 0 0 2,-3 0 0-6,3 0 0 5,1-6 0 1,-9-11 0-2,-2 1 0-5,-7 3 0 6,-7-1 0 52,1 1 0-61,-1-1 0 1,1-5 0 0,-1-3 0 1,-1-2 0 1,-1 0 0-2,-2-5 0-1,-2 2 0 3,-4-3 0 2,-2 3 0 2,-6-4 0 6,-4 4 0-10,2 0 0 5,-5-6 0-1,-3-3 0 2,1-2 0-4,-5-9 0 1,-3-4 0 4,-1-4 0-6,-5-8 0 7,2-7 0-5,-2-16 0 2,-3 2 0-2,-3-7 0 4,-1 0 0-4,-3 1 0 0,-6-6 0 10,-5 0 0-14,-8 0 0 9,0 1 0-9,0 3 0 6,0 4 0 1,-8 3 0-3,-19-3 0 2,-10 4 0-1,-9-1 0 3,-7 6 0-6,-3 2 0 7,-12 0 0-7,-8-2 0 6,-6-8 0-3,-2 5 0-1,-2-4 0 4,4 10 0-6,6 4 0 7,1 12 0-5,4 14 0 8,14 10 0-12,4 7 0 11,11 7 0-12,3 3 0 15,-1 3 0-14,-5 6 0 2,-2 9 0 4,2 1 0-2,-8 0 0 2,-4 0 0 1,-3 0 0-1,-7 0 0-2,4 1 0 0,2 9 0 6,9-4 0-8,12-5 0 6,7-1 0-5,9 0 0 5,5 0 0-4,7 0 0 2,3 0 0 0,-2 2 0-3,1 5 0 4,-7 1 0-3,-3 11 0 3,-6 8-51-4,-10 15-72 6,-9 11-82-7,28-33-85 8,-5 3-78-6</inkml:trace>
    </iact:actionData>
  </iact:action>
  <iact:action type="add" startTime="15811">
    <iact:property name="dataType"/>
    <iact:actionData xml:id="d2">
      <inkml:trace xmlns:inkml="http://www.w3.org/2003/InkML" xml:id="stk2" contextRef="#ctx0" brushRef="#br0">5337 12288 195 0,'0'0'210'2,"0"0"-43"5,0 0 17 0,0 0 27-1,0 0-60 5,0 0-37-5,0 0-28 0,134-12-7 3,-134 12-13-1,0 0-26 1,0 0-13-2,0 0-2-1,-12 0 1 4,-31 0 25-4,-9 0-4 0,-14 0-16 7,-12 0 17-10,-5 0-8 14,-6 0 7-15,0 0-14 4,2 0 0 9,-5 0-7-10,-4 0-3-4,-5-7 6 9,-2 2-9-2,6 3-3 2,-1-3 4-8,11 1-21 7,1 1 0-2,1 3 0 2,3 0 0-4,2 0 0 4,5 0 0-1,-1 0 0 6,3 0 0-11,4 0 0 2,-2 0 0 4,1 0 0-2,3 0 0-2,4 0 0 4,2-5 0 1,-1 5 0-5,1 0 0 3,1 0 0-4,-8 0 0 5,-1 0 0 0,-7 0 0-4,-13 0 0 11,4 0 0-13,4 12 0 8,3-1 0-9,9 0 0 5,0-2 0 8,-5-1 0-9,2 1 0-5,2-1 0 13,-3 1 0-11,3 0 0 3,0-4 0 7,-3 0 0-9,-1 2 0 5,0-7 0-4,-3 3 0 3,4 1 0 1,4-4 0-4,-2 3 0 14,8-1 0 43,-2 1 0-62,4-1 0 0,-1 1 0 0,3 0 0 0,-6 1 0 0,6-4 0 1,1 7 0-1,0 2 0 0,-2-2 0 0,5-1 0 7,-3 1 0 2,6-1 0-1,4 0 0 0,-2-1 0-1,11 1 0 4,1 2 0-9,15-6 0 6,6 1 0 1,10-3 0-2,7 0 0-2,0 0 0 2,0 0 0 4,0 0 0 2,0 0 0-13,0 0 0 7,0 0 0 1,0 0 0 0,0 0 0-1,0 4 0-1,0-2 0 5,0 15 0-5,0 7 0 3,0 14 0-2,0 9 0 2,0 6 0-3,0 0 0 4,0 6 0-6,0-3 0 3,6-1 0 3,-6 0 0-3,1 1 0 2,8-3 0-6,-9 5 0 12,3 5 0-14,-3 0 0 8,1 5 0 0,3-3 0 1,-1 1 0-9,1-3 0 14,-4-3 0-13,0 1 0 7,0-4 0-5,0 1 0 4,0 4 0 0,0-1 0 6,0 1 0-12,0 4 0 11,-7-3 0-13,2 3 0 9,-7 0 0-1,8-3 0 3,-2-4 0-7,1 4 0 9,-2-5 0-12,0-3 0 8,2-3 0 0,-3-3 0 0,4 2 0-4,1-1 0 4,-4-2 0-4,1 5 0 1,-1-6 0 4,-1-1 0-1,1-2 0-4,5-3 0 2,-3-1 0 2,-1-1 0-4,5-1 0 2,-5 0 0 2,6-2 0 4,-3 5 0-11,-3-3 0 6,2-4 0 1,1-2 0-5,3-8 0 4,0-1 0 2,-4-1 0-5,4-3 0 6,0-4 0-7,0 1 0 3,0-3 0 1,0 6 0 1,0-2 0-3,0 4 0 6,0 4 0-9,0-4 0 4,0 5 0 1,0-4 0 0,0-1 0 1,0-1 0-3,0-3 0 3,0-1 0-3,0-3 0 3,0 0 0-4,0 1 0 6,0 2 0-4,0 0 0 1,7-1 0-3,-3-3 0 2,2 4 0 1,-3-3 0 1,3 6 0-3,3-3 0 0,3 0 0 3,-4 0 0 0,2 1 0-3,0-3 0 1,-4-6 0 2,3 1 0-1,0-4 0-1,2-2 0 1,15-1 0-1,7-2 0 1,13 0 0 8,11 0 0-12,4 0 0-4,2 0 0 9,7 0 0-2,-6-5 0 0,7-4 0 4,-2-1 0 4,7-1 0-10,3 2 0-5,3-5 0 7,10 2 0 0,-1 0 0 8,7 0 0-13,5 0 0 7,0-2 0-2,4-3 0-3,-6 4 0 3,-6 2 0 3,-9 3 0 3,-7 3 0-11,-11-2 0 6,-2 5 0 0,-3 2 0-1,-1 0 0 1,-1 0 0-3,8 0 0 6,7 0 0-7,6 0 0 4,7 0 0-2,-7 0 0 3,-6-2 0 3,-7 2 0-8,-7 0 0 6,-4 0 0-6,-4 0 0 4,1 0 0-1,2 0 0 2,7 0 0-1,4 0 0-1,-2-5 0-3,4-2 0 5,1 4 0-1,-5 1 0 2,0 2 0-5,-8 0 0 1,3 0 0 4,-7 0 0-2,1 0 0 0,0 0 0-3,-3 0 0 36,-3 0 0-40,-1 0 0-1,1 0 0 0,4 0 0 1,-1 0 0 2,3 0 0 11,1 0 0-13,2 0 0 8,-3 0 0-1,6 0 0-4,-1 0 0 4,4 0 0 34,5 0 0-39,0 0 0-2,3 0 0-1,-1 0 0 0,-5 0 0 0,-6 0 0 10,-2 0 0-6,-3 0 0 5,0 0 0-3,-7 0 0 1,-1 0 0 4,-5 0 0-4,-2 0 0 6,-4 0 0-11,-2 0 0 6,4 0 0-2,2 0 0 2,-4 0 0-1,-2 0 0 5,-4 0 0-10,-8 0 0 7,-7 0 0-2,-6-3 0 0,-3 1 0 1,-3 2 0 5,0-6 0-13,1-2 0 9,2-11 0-2,2-22 0 2,-2-27 0-4,-2-17 0 5,-4-19 0-1,0-11 0-3,0-12 0 1,0-15 0 4,0-3 0-8,0 1 0 12,0 1 0-14,-4 12 0 5,-2 6 0 5,3 10 0-5,-1 3 0 0,3 8 0 2,-2 0 0 8,-7 5 0-14,4-3 0 3,-1 1 0 6,-1 3 0-8,1-1 0 6,2 10 0-3,-3 6 0 2,7 8 0-1,-2 6 0 3,3-1 0-6,0 2 0 7,0-2 0 3,0-6 0-9,0 1 0-5,0 1 0 16,0 4 0-13,0 12 0 10,0-2 0-11,4 5 0 10,0 0 0-9,-4-5 0 4,0-3 0-1,0 3 0 2,0 8 0 7,-5 13 0-10,-1 17 0-4,-1 15 0 7,4 7 0-1,-7 0 0 3,-10 0-77-5,-11 43-182 3,20-13-105 2,3 13-516-4</inkml:trace>
    </iact:actionData>
  </iact:action>
  <iact:action type="add" startTime="19049">
    <iact:property name="dataType"/>
    <iact:actionData xml:id="d3">
      <inkml:trace xmlns:inkml="http://www.w3.org/2003/InkML" xml:id="stk3" contextRef="#ctx0" brushRef="#br0">32340 15735 226 0,'0'0'129'3,"0"0"31"5,0 0 7-1,0 0 24-1,0 0-58 3,0 0-33-3,0 0-15 2,62 26 4 0,-62-26 4 1,0 0-16-1,0 0-28-2,-7 0-10 1,-45 0 13 3,-17-9 10-3,-14-8-6-1,-17-5-2 2,-15 0-14 0,-16 3 10 11,-18-2-14-19,-9 4 3 6,-7 3 2 1,1-3-13 6,2 7 6-10,2 3-17 4,4 4-17 1,5 3 0-4,7 0 0 7,12 0 0-3,6 0 0 0,8 0 0-4,5 0 0 3,7 5 0 2,6 9 0-3,5-1 0 10,2 4 0-14,1-6 0 6,-2-3 0-3,2 0 0 4,1-2 0-3,6 1 0 4,0 8 0-3,-1 1 0-2,5 6 0 6,-5 0 0-7,1 5 0 5,-3 1 0-4,-2 3 0 3,7 3 0 2,1-1 0 0,6-9 0-6,8 1 0 4,2-2 0 2,3-3 0-5,5 3 0 3,0 1 0-4,0 3 0 5,6 1 0 1,4 9 0 3,-6 5 0-9,8 8 0 2,-6-4 0-1,-1 6 0 3,5 8 0 5,0-3 0-12,2 8 0 8,4 8 0-1,-1 6 0-4,4 0 0 6,4 3 0-2,5 6 0 0,6 4 0 1,6-3 0-5,2-5 0 4,9-7 0 1,7-4 0-4,0-12 0 6,0-1 0-5,17 0 0 1,17-3 0 0,14 8 0 1,10 4 0 1,16-3 0-1,22 2 0-3,13-13 0 3,14-6 0 3,2-3 0-8,12-2 0 4,0-8 0 1,-2 2 0 4,-4-7 0-9,-7-1 0 4,1 0 0 2,-3-6 0-2,8 1 0 2,8-1 0-2,10 1 0 0,-2 0 0 2,-5-9 0 1,-12 4 0-8,4-8 0 8,11 5 0-5,5-11 0 3,7 0 0-1,-3-4 0 2,-2-2 0 1,4 0 0-6,-4 0 0 5,-6 0 0-4,-9 0 0 4,-12 0 0 0,-13 0 0-4,4 0 0 3,-7 0 0-1,8 0 0 2,-3 0 0-4,-10 0 0 3,-6 0 0 3,-12 0 0-5,-5 6 0 2,-8-6 0-2,1 0 0 4,4 0 0-2,2 0 0-4,5-14 0 5,-5-16 0-2,0 1 0 1,-8-2 0 5,-5-7 0-11,-4 1 0 7,-6-3 0-4,-1-1 0 3,-2 2 0 3,-5-9 0-7,-2-2 0 3,-1-10 0 2,-5-11 0 4,-6-12 0-12,-8-7 0 6,-4-14 0 0,-6-12 0 3,-4-6 0-4,-7-4 0 1,-5 1 0 0,0 4 0 0,0 7 0 3,-12-10 0 1,-18 4 0-8,-1 2 0 4,-10 9 0 7,-3 11 0-12,-6 10 0 5,-3 13 0 3,-7 2 0-5,-8 11 0 2,-8 2 0 5,-3 5 0-8,-3 2 0 3,-8 4 0 8,1 0 0-13,-3 6 0 9,5 1 0-8,8 7 0 10,14 4 0-10,7 12 0 58,13 0 0-57,6 6 0-4,12-1 0 0,1-3 0 1,8 10 0-1,4 1 0 0,-7 0 0 0,-5 6 0 1,-6 0 0 7,-20 0-140-3,-16 31-134 2,38-12-106 2,-1 5-586-3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4:18:1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95">
    <iact:property name="dataType"/>
    <iact:actionData xml:id="d0">
      <inkml:trace xmlns:inkml="http://www.w3.org/2003/InkML" xml:id="stk0" contextRef="#ctx0" brushRef="#br0">24254 1476 813 0,'0'0'273'2,"0"0"-108"26,0 0-2-27,0 0-39-1,0 0-36 1,0 0-30 16,0 0-8-17,0 0 4 15,50 22-7-15,-50-22-10 16,0 0-4-16,0 4 4 20,-8 3-6-20,-24-2 18 0,-13 3-24 13,-7 3-25-12,-2-6 0 12,-4 5 0 9,-7-8 0-21,-1 3 0 0,-4 1 0-1,-8-3 0 22,0 2 0-22,-1 1 0 1,0-4 0 7,-1 2 0-1,5-4 0 21,-1 0 0-27,-4 0 0 0,2 0 0-1,-1 0 0 26,-3 0 0-26,3-6 0 0,-1-5 0 5,2-1 0 0,-1 5 0 28,6-5 0-32,0 10 0-1,4-4 0 1,5 3 0 2,-8 3 0 23,3 0 0-25,0 0 0-1,-4 0 0 3,6 0 0 20,-3 0 0-22,6 0 0-1,-3 0 0 6,6 0 0 14,3 0 0-20,5 0 0 5,3 0 0 14,8 0 0-19,3 0 0 23,0-3 0-22,4 1 0-1,-4 2 0 1,2 0 0 16,5 0 0-13,-5 0 0-3,6 0 0 21,-4 0 0-21,6 0 0-1,4 0 0 20,-3 0 0-16,8 0 0-3,-3 0 0 11,7 0 0-11,-7 0 0 23,6 0 0-23,2 0 0-1,-4 0 0 2,8 2 0 26,-9 1 0-27,3 3 0 1,2-3 0-1,-4-1 0 20,4 3 0-20,6-2 0-1,0-3 0 15,3 4 0-13,3-4 0 18,3 3 0-20,0-3 0 2,0 2 0 18,0 6 0-18,-4 9 0-2,4 6 0 19,-2 8 0-19,2 5 0 17,0 2 0-16,0 8 0-1,0 4 0 15,0 2 0-14,0 2 0 20,0 4 0-19,0 5 0-1,0 4 0 13,0 12 0-13,-4 7 0 21,1 6 0-21,-1-1 0 0,3 0 0 1,-2-6 0 18,-3-8 0-20,-1-4 0 2,2-4 0 14,0 0 0-14,0 0 0 13,2 0 0-14,0 0 0 3,-1-6 0 8,2-9 0-8,2-2 0 13,-2 1 0-17,2-2 0 17,0 2 0-14,0-2 0-3,0-2 0 18,0-3 0-17,0-2 0 17,0-5 0-17,0-6 0-1,0-3 0 57,0 0 0-57,0-4 0 0,0-2 0 0,0 0 0 1,0-2 0 0,0-3 0-1,0 0 0 1,0 0 0 15,0-7 0-15,0-2 0 16,0 0 0-16,0-1 0 1,0 5 0 17,0-4 0-19,0 5 0 3,0 0 0 19,0 1 0-21,0-1 0 0,0-1 0 12,0-7 0-11,0 3 0 12,0-8 0-10,0-2 0 11,0 2 0-12,0-2 0-1,0 0 0 17,0 0 0-19,0 0 0 19,0 0 0-19,0 0 0 1,0 0 0 14,0 0 0-15,0 0 0 17,2 3 0-15,0 0 0-2,5 3 0 31,1-1 0-30,2 0 0-1,0 2 0 0,1-6 0 36,5 3 0-36,8-2 0 1,10-2 0-1,8 0 0 0,13 0 0 16,11 0 0-15,11 0 0 21,9 0 0-22,2-2 0 1,3 2 0 12,-4-4 0-12,2 4 0 11,-4-1 0-9,2-3 0 8,5 1 0-10,-1-2 0 12,4 3 0-10,-3-1 0 11,-2 0 0-14,4 3 0 14,1 0 0-11,-1 0 0 21,-3 0 0-24,-3 0 0 0,-6 0 0 6,4 0 0 18,-4 0 0-24,-3 0 0 0,-1 0 0 13,3 0 0-11,0-6 0 7,-5 1 0 19,3-4 0-25,-3 4 0 0,0-3 0-2,-2-1 0 0,-5 1 0 9,-6-1 0-8,-1 5 0 33,-14-2 0-34,0 4 0 3,-7-2 0-4,-6 3 0 1,5-2 0 7,-5 3 0 4,3 0 0 18,-5 0 0-28,-2 0 0-2,-3 0 0 1,2 0 0-1,-2 0 0 34,-4 0 0-33,-2 0 0 0,-5 0 0-1,-7 0 0 0,-4 0 0 8,-3 0 0 24,-3 0 0-32,2 0 0 1,-2 0 0 3,2 0 0 1,-2 0 0-5,0 0 0 26,0 0 0-26,0 0 0 0,0 0 0 7,0 0 0 20,0 0 0-26,0 0 0 0,0 0 0-1,0 0 0 29,0 0 0-28,0-7 0 0,0-26 0 0,0-15 0 6,0-23 0 23,0-14 0-30,0-8 0 1,-7-11 0 0,-6-9 0 5,2 10 0 3,1 7 0-6,7 9 0 6,0 8 0-3,3 4 0 27,-7 4 0-33,-1 3 0 1,2-4 0-1,-1 2 0 11,-1-2 0-10,2-2 0 6,-7-5 0 26,5-6 0-33,-4-3 0 0,5 4 0 1,-2 9 0 5,-4 6 0 20,7 5 0-21,-1 7 0-3,3-3 0-1,0-3 0 1,-1-6 0 4,4 3 0 26,-2 9 0-32,3 19 0 2,0 16 0-2,0 11 0 6,0 11 0 23,0 0 0-28,-3 0 0 0,1 0 0 0,-5 0 0 26,7 21 0-27,0 37 0 1,0 19-94-1,0 19-162 32,0-50-100-30,0-3-383 1</inkml:trace>
    </iact:actionData>
  </iact:action>
  <iact:action type="add" startTime="6980">
    <iact:property name="dataType"/>
    <iact:actionData xml:id="d1">
      <inkml:trace xmlns:inkml="http://www.w3.org/2003/InkML" xml:id="stk1" contextRef="#ctx0" brushRef="#br0">32821 1882 362 0,'0'0'145'3,"0"0"17"-2,0 0-4 29,0 0-40-30,0 0-36 1,0 0-27-1,0 0-19 14,-52-56 58-13,-30 56-37 16,-22 33-13-16,-22 16 7 1,-15 25 3 15,-18 10-14-16,-10 18-5 17,5 15-9-16,14 13-1 6,28 11-8-8,34 13 20 15,33 2 6-13,31-4 0 16,24 5-10-16,16-1-6 0,67-6-3 17,47-4 6-18,42-18-5 2,24-22-17 17,6-32-6-18,9-47-1-2,-16-27 2 18,-3-44-3-18,-20-59 2 5,-28-24-2 36,-36-17 0-38,-36-10 3-2,-34-5-3-1,-38-2 1 0,0 0 1 1,-58 5 1 24,-32 8-3-25,-18 4-1 4,-22 13-1-3,-7 21-3 6,-11 31-4 1,4 35-95 17,2 30-47-19,92 14-80-4,6 22-95-1</inkml:trace>
    </iact:actionData>
  </iact:action>
  <iact:action type="add" startTime="12509">
    <iact:property name="dataType"/>
    <iact:actionData xml:id="d2">
      <inkml:trace xmlns:inkml="http://www.w3.org/2003/InkML" xml:id="stk2" contextRef="#ctx0" brushRef="#br0">11533 9543 352 0,'0'0'176'18,"0"0"-33"-16,0 0 35-1,0 0-35 12,0 0-46-11,0 0 12 10,0 0-5-1,0 0-8-10,32 0-26 11,-32 0-10 4,0 0 5-15,0 0-16 0,0 0-2 20,-24 0-15-21,-29 0 15 1,-13 0 14 23,-4 0-29-24,-1-7-1 0,2 3-1 23,-7-7 0-23,0 2 0 1,-9-2 5 20,-1 0-5-21,1 4-30 2,1-2 0 4,5 4 0-1,-5 2 0 9,3 0 0-13,-4 3 0 23,-7 0 0-23,-5 0 0-1,-6 0 0 4,-4 0 0 20,4 0 0-23,0 0 0-1,1 0 0 6,-1 0 0 19,-5 3 0-22,-5 7 0-2,-1 2 0 3,5 1 0 2,6 3 0 24,0 2 0-29,3-2 0 0,0-2 0-1,-2-1 0 7,6 1 0-3,1-3 0 4,4-3 0 24,4 1 0-31,4-4 0 0,2 2 0-1,4 0 0 9,1-2 0-6,-3-2 0 27,-5-1 0-24,1 0 0-5,-3-2 0 1,1 4 0-2,-1-1 0 5,6 5 0 19,7-3 0-24,-3 1 0 1,-1-1 0 5,7 1 0 23,-2-4 0-29,0 3 0 1,7 1 0-1,-3 0 0 9,5-1 0 22,2 1 0-29,12-1 0-1,9 3 0 1,11-4 0-2,6 1 0 30,6-3 0-29,2-2 0 0,5 0 0-1,1 3 0 11,4-3 0-10,-2 0 0 27,1 2 0-25,-2-2 0-3,1 0 0 0,-6 3 0 30,0 1 0-29,1 1 0 0,-3 0 0-1,4 0 0 9,3-1 0 25,-1 1 0-32,5-5 0-1,4 0 0-1,0 0 0 1,0 0 0 1,0 0 0 22,-3 3 0-23,3-3 0-1,0 2 0 31,-3 8 0-29,-1 2 0-1,1 7 0 0,-2 3 0 3,5-3 0 27,0 9 0-26,0 1 0-5,0 7 0 1,0 5 0-1,0 3 0 6,0 4 0 23,0 7 0-29,0 5 0 1,0-1 0 0,0 1 0 29,0 3 0-28,0 2 0-2,0-2 0 1,0 3 0 29,2-5 0-25,1-1 0-5,-3-3 0 0,3-3 0 3,-3 8 0 2,4-3 0 0,-1 2 0 5,0-1 0 7,1-2 0-14,0 7 0-3,3-5 0 29,-1-3 0-29,4-2 0 1,-4-6 0-1,-1 1 0 9,0-2 0 4,0 9 0-10,-5 6 0 17,0-3 0-18,0 7 0-1,0-4 0 6,0-7 0-1,0-1 0 2,0-8 0 23,0-3 0-31,0-3 0 2,0-5 0-2,0-3 0 4,-7-7 0 24,1-4 0-24,4 0 0-3,-3-3 0-1,4-2 0 34,1-1 0-33,-4 1 0-1,4-4 0 1,0 1 0-1,0-4 0 12,0 2 0-11,0-1 0 7,0 1 0-3,0-2 0 25,0 0 0-29,0 4 0-1,0 0 0 1,0-2 0 26,0-2 0-26,0 0 0 0,0 2 0-1,0-5 0 31,0 5 0-28,0-1 0 0,0-1 0-2,0 0 0 0,0-3 0 22,0-1 0-18,0-2 0-3,0 0 0-2,0-1 0 23,0 2 0-21,0-1 0 1,0-4 0-2,0 0 0 29,0 0 0-30,0 0 0 1,0 0 0-1,0 0 0 8,4 0 0 14,17 3 0-20,9-3 0-1,12 0 0 10,3 0 0 4,7 0 0-13,5 0 0-2,2 0 0 27,2 0 0-25,4 0 0-1,-3-9 0-1,3 3 0 6,-2-2 0 7,8 0 0-11,-5 0 0 6,4-7 0 0,5 4 0 5,3-3 0-12,3 5 0 21,-2-6 0-19,-2 0 0-2,-1-1 0 7,-7 6 0-6,-1 0 0 29,-6 3 0-31,3 3 0 1,-8 1 0-1,5 0 0 6,-5 1 0 26,3 2 0-32,5 0 0 1,-1-4 0-1,-4 4 0 7,1 0 0-3,3 0 0 21,3 0 0-25,7 0 0 1,6 0 0 4,10 0 0 29,1 0 0-32,0 0 0 0,-8 12 0-2,-1-1 0 2,-1-3 0 5,-8 0 0 23,-2 0 0-29,-11-3 0 2,-3-5 0-1,-2 0 0 3,4 0 0 0,4 0 0 0,1 0 0 26,9 0 0-30,0 0 0 1,4 0 0 0,-11 0 0 2,-3 0 0 7,-8 3 0-9,-4-3 0 30,-1 0 0-32,-1 0 0 2,2 0 0 0,-5 0 0-1,4 0 0 7,3 0 0 24,-1 0 0-31,-1 0 0 2,1 0 0-3,3-12 0 2,-4 2 0 4,1 3 0 5,0-3 0-7,-5 3 0 22,7 2 0-25,-4 1 0 2,3-1 0-2,-4 3 0 12,-4-1 0-11,-7 0 0 27,0 1 0-28,-10-2 0 0,-1 2 0-1,-6 2 0 7,-2 0 0 1,-5 0 0 23,-1 0 0-30,3 0 0 4,-1 0 0-4,3 0 0-1,-1 0 0 23,-2 0 0-21,1 0 0 1,-1 0 0 1,-6 0 0 2,1 0 0-1,-5 0 0 3,-5 0 0 22,3 0 0-30,-3 0 0 1,0 0 0-1,0 0 0 5,0 0 0 20,0 0 0-20,0 0 0-3,0 0 0 0,0 0 0 2,0 0 0 21,0 0 0-25,6-11 0 1,2-17 0 29,6-11 0-27,-2-17 0-3,-5-13 0 1,-7-12 0-1,0-15 0 31,0-11 0-29,0-5 0-1,0 9 0 2,0 1 0-1,0 12 0 27,-5-2 0-24,5 0 0-4,-2 2 0 1,-1-1 0-2,-4 1 0 29,1 4 0-28,1-3 0-1,-1-1 0 1,6-8 0 11,-3-1 0-7,3-3 0-1,0 6 0 4,0 10 0 1,0 3 0-6,0 10 0 24,3 8 0-22,5 7 0-4,1 5 0-1,-2 12 0 26,3 3 0-24,-5 6 0 1,0-1 0-1,2 4 0 2,-3 3 0 21,-3 2 0-22,-1 2 0-2,0-1 0 0,0 5 0 23,0 4 0-22,0 2 0 0,0 10 0-1,0-1 0 7,0 3 0 18,0 0 0-26,0 0 0 2,0 9 0 0,0 37-73 20,0-13-164-22,0 16-204 1</inkml:trace>
    </iact:actionData>
  </iact:action>
  <iact:action type="add" startTime="15845">
    <iact:property name="dataType"/>
    <iact:actionData xml:id="d3">
      <inkml:trace xmlns:inkml="http://www.w3.org/2003/InkML" xml:id="stk3" contextRef="#ctx0" brushRef="#br0">18196 11056 441 0,'0'0'204'6,"0"0"1"-5,0 0-73 6,0 0-24 21,0 0 0-27,0 0-32-1,0 0-22 0,30 43 4 22,-30-38-5-22,-18 2-17 1,-29-4 60 19,-8-3-46-19,-4 0 4-1,-6 0-8 18,-3 0-2-17,-1-15-10 19,-6-1 2-17,-1 4-5 0,-6-1 5-2,-6 6-4 7,-1-2-3 16,1 2-2-24,4 7-6 0,2 0 0 5,-1 0-6 14,4 0-15-16,-3 0 0 0,0 0 0 15,0 4 0-14,-1 9 0-3,1-1 0 6,3-1 0 21,-3-1 0-25,2 2 0-2,5-2 0 0,5 1 0 4,6-6 0 19,6 3 0-18,3-4 0-2,5-2 0-4,-5 1 0 2,2-3 0 6,3 0 0 0,-2 0 0 19,-1 0 0-25,3 0 0-2,-8 0 0 2,-3 0 0 5,0 0 0-2,-5 0 0 26,7 0 0-31,-2 0 0 2,1 5 0-2,-1 4 0 4,-3 1 0 22,-2-1 0-23,-1-3 0-2,-4 1 0-1,-5 0 0 30,2-6 0-28,5-1 0-1,-4 0 0-1,-3 0 0 6,4 0 0 3,-1 0 0 20,1 0 0-28,3 0 0-1,1 0 0 2,-1 0 0 0,5 0 0 30,4 0 0-30,2 0 0-1,0 0 0 1,4 0 0 0,-9-1 0 29,4-2 0-31,-6-1 0 1,3 1 0-1,-2 3 0 8,-2 0 0-1,7 0 0 0,-3 0 0 23,5 0 0-24,-1 0 0-5,6 0 0 0,0 0 0-1,7 7 0 34,3-3 0-33,2 0 0-1,8-2 0 0,-1-2 0 1,11 3 0 24,2-3 0-22,6 0 0-1,-2 3 0-2,5 0 0 16,-3-2 0-10,10-1 0-6,1 0 0 30,-3 0 0-30,6 0 0 1,0 0 0-1,0 0 0 7,0 4 0 23,0-4 0-30,0 3 0 1,0-3 0 0,0 0 0 22,0 0 0-22,0 0 0 2,0 0 0-2,0 0 0 32,0 0 0-33,0 0 0 1,-4 8 0 0,1 3 0 0,-7 2 0 28,0-2 0-28,6 1 0 1,-3-2 0-1,-1 2 0 3,2-4 0 5,-1-1 0 0,1 2 0-2,-4-6 0 0,3 8 0 1,0-3 0 21,-3 3 0-29,5 2 0 2,-5 4 0-2,4 2 0 37,1 5 0-37,-1 7 0 0,0 4 0 1,5 7 0-1,-2 4 0 7,-2 14 0-2,-5 11 0 2,3 1 0 24,-5 1 0-30,4-4 0-1,-5 4 0 0,8 1 0 5,-1-6 0 28,-1-4 0-32,1-7 0 1,-2-3 0-2,1 8 0 5,4 10 0 0,3-2 0 26,-3-1 0-31,3-7 0 1,0-11 0 0,0 1 0 4,0 1 0 2,0-2 0 19,0-2 0-25,0 1 0 1,0-2 0-1,0-3 0 25,0 1 0-21,3-2 0-3,1-4 0-2,5 2 0 6,-4-5 0 23,1-6 0-29,2 1 0 1,-1 2 0-1,-1-4 0 5,1-3 0 28,-1 1 0-28,-1 8 0-4,5 3 0-1,-1 9 0 0,1 7 0 24,-2 0 0-22,-1-6 0 0,-1-6 0-1,-5-13 0 29,3-10 0-28,-4-6 0-2,3-10 0 0,-3 2 0 30,0-4 0-29,3 6 0 0,1-1 0-1,-1 1 0 7,0-6 0 21,0 0 0-25,-3-2 0 0,10 7 0-2,-1-2 0 0,11 3 0 30,8 1 0-24,-1-7 0-6,7 1 0 0,5-3 0-1,12 0 0 4,4 0 0 5,9 3 0 19,1 0 0-28,1 1 0 1,2 2 0-1,-5 4 0 31,-1-3 0-31,3 1 0 3,0 1 0 2,4-1 0-1,-1 0 0-2,4-2 0 25,4-4 0-25,0 1 0-1,6-3 0-1,-3 2 0 8,-4 0 0 3,-8 2 0-5,-8 0 0-3,-1 5 0 23,0-2 0-22,0-2 0-2,3 0 0-2,2 0 0 30,1-2 0-30,3-1 0 1,2-2 0 0,-1 0 0 4,-2 0 0 34,-4 0 0-39,5 0 0 0,-8 0 0 1,3 0 0-1,-3 0 0 7,-4 0 0-2,4-5 0 3,2 3 0 24,-2-4 0-27,6 0 0-4,-4 5 0 0,-3-6 0 0,-3 2 0 30,0 1 0-28,0-4 0-3,-2 4 0 2,5 1 0-2,-6 1 0 29,3-1 0-29,0 0 0 1,3-1 0-1,1 4 0 6,3-4 0 26,-1 4 0-32,3-3 0 1,0 3 0-1,0 0 0 6,2 0 0 22,5 0 0-25,2 0 0-1,2 0 0 1,1 0 0 0,2 0 0 26,2 0 0-28,3 0 0-1,-7-3 0 1,-1 1 0 26,-7-5 0-27,-2 7 0 1,-8-2 0-1,-6 0 0 24,-8-2 0-19,-2 2 0-4,-2-4 0-1,1 1 0 30,1-1 0-29,-3 0 0 0,8 2 0-1,-2 1 0 5,7-3 0 25,3 2 0-24,3-3 0-5,-3-1 0-1,-4 6 0 0,-5-4 0 6,-6 0 0 5,-1 4 0 16,-9-1 0-27,0 0 0 1,-1 1 0-1,1 2 0 28,-5-3 0-26,-2-1 0-1,-2 4 0-1,-8 0 0 26,-5-4 0-24,-1 4 0-1,-4 0 0-1,-3-4 0 11,3 2 0-7,0-4 0 25,-2-5 0-29,7-8 0 2,-3-8 0-2,2-13 0 8,-4-16 0-2,-1-10 0 22,-2-13 0-26,0-13 0-2,0-9 0 1,0-3 0 5,0 5 0 20,0 6 0-21,0 5 0-4,0 9 0 0,0-3 0 93,7 0 0-92,-4-9 0-2,-3-5 0 0,0-2 0 0,0-3 0 0,0 3 0 0,0 2 0 0,0 9 0 1,0 5 0-1,0 13 0 0,-3 10 0 0,-4-3 0 0,5 8 0 7,-1-4 0 2,0 7 0-5,-1-5 0 4,-1 2 0 29,-3 0 0-33,4-1 0-1,-7 0 0-3,3 6 0 0,0 2 0 1,1 0 0 6,1 7 0 1,1 0 0-2,-1 9 0 26,5 0 0-31,1 9 0-1,0 7 0 0,0 8 0 7,-3 5 0 18,3 2 0-20,-3 0 0-3,0 0 0-2,3 0 0 23,-7 5 0-22,-3 23-140 1,-1 18-90-2,5-17-152 29,6 0-375-28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5T04:18:1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7">
    <iact:property name="dataType"/>
    <iact:actionData xml:id="d0">
      <inkml:trace xmlns:inkml="http://www.w3.org/2003/InkML" xml:id="stk0" contextRef="#ctx0" brushRef="#br0">2288 7149 910 0,'0'0'154'2,"0"0"-91"20,0 0 56-21,0 0-21-1,0 0 10 15,0 0-38-14,-210-66-9 20,148 56 10-21,3 4-7 1,-5 1-6 23,-5 5-4-22,7 0-4-1,-1 0-5 1,-5 0 1 21,3 5-14-21,-1 17 0-1,2 6-20 0,1-1-12 34,-1 2 0-34,-1 2 0 1,3 0 0-1,6-2 0 0,1 1 0 12,7 0 0-11,0 1 0 32,4 1 0-30,5 1 0-3,-4 5 0 0,4 1 0-1,1 2 0 27,3-3 0-27,-1 3 0 1,5-3 0 0,5 3 0 7,-3 3 0 1,5-4 0-7,6 6 0 28,-5-6 0-30,9 4 0 1,-1-1 0 0,1 5 0 6,-2 0 0 18,4 1 0-25,-7 1 0 2,2-2 0 8,2 2 0-8,-4 2 0 30,4-3 0-32,-5 1 0 2,5-7 0-1,1 3 0 1,-1-2 0 7,4 1 0-5,-3-2 0 9,8 4 0-8,-3 2 0 3,3 4 0-3,6 6 0 4,-3 4 0-1,3 0 0-1,0-3 0 4,0-5 0-8,0-1 0 27,0-4 0-30,0 4 0 1,0 3 0-1,0 9 0 7,0 7 0 31,0 7 0-37,0-3 0 0,0-4 0 1,0-4 0 0,0-8 0 2,0-9 0 0,0-8 0 6,0-6 0-5,0-4 0 26,0 0 0-30,9-5 0 1,3 7 0 0,5 3 0 3,9 5 0 0,7 2 0 7,1-1 0-10,3-8 0 30,2-6 0-31,4-4 0 1,5 0 0-1,8-2 0 1,6 0 0 17,3-2 0-18,1 4 0-1,8-4 0 18,5 0 0-17,5-4 0 2,11-4 0 16,2-3 0-18,5-8 0 5,6-4 0 11,1 0 0-16,6 0 0 2,-9 0 0 17,1 0 0-19,-8 0 0 0,-6 0 0 16,-11 0 0-15,-10 0 0 3,0 0 0-1,-3 0 0 16,-5 0 0-19,0 0 0 5,0-10 0-1,1-1 0 17,12-2 0-21,5-3 0-1,4-7 0 25,-3-4 0-18,5-8 0-4,-13-6 0-2,-2-9 0 1,-12 1 0 5,-2 0 0 0,-4 4 0 17,-4 1 0-21,-3 4 0 0,1 1 0-3,-1-7 0 24,-3 0 0-18,0-7 0-5,-3 3 0-1,2-10 0 30,-6 2 0-30,0-9 0 1,-11-3 0 0,-4-11 0 5,-12-3 0 26,-5-15 0-29,-6-16 0-2,0-17 0 0,-12-33 0-1,-33-16 0 6,-17-11 0 25,-7-3 0-31,-13 10 0 1,-9 5 0-1,-10 10 0 5,-11 15 0 4,-10 10 0 20,-9 19 0-24,-6 24 0-4,-4 26 0 3,3 21 0-4,7 20 0 5,17 13 0 26,22 12 0-30,19 10 0 0,12 0 0-1,17 1 0 6,9 37-75 18,12 9-124-24,23-20-141 1,0-1-332 5</inkml:trace>
    </iact:actionData>
  </iact:action>
  <iact:action type="add" startTime="5669">
    <iact:property name="dataType"/>
    <iact:actionData xml:id="d1">
      <inkml:trace xmlns:inkml="http://www.w3.org/2003/InkML" xml:id="stk1" contextRef="#ctx0" brushRef="#br0">15367 15365 601 0,'0'0'193'3,"0"0"-164"-1,0 0 17 11,0 0 93-12,0 0-52 11,0 0-12-11,0 0-2 13,-161-12-12 6,118 9-5-20,-4-2 0 0,-4-2-9 30,2 3-2-30,-1-4 2 1,-5-3-4-1,-5-2-2 23,-1-8-6-19,-4 2-7-3,3-1 7 0,-1 1-9 23,1 3-6-24,-5 1 4 1,-3 0 18 2,-15 1-11 20,-6-2-9-22,-10 6 0 0,-4-10-2 2,-3 11-14 17,0-3 0-20,1-3 6 5,-3 8 2 15,7 1-5-20,-3-4 1 0,2 0-4 26,1 3-1-26,1-5-1 0,5 7-1 28,1 2-1-27,-2 3 4 0,-2 0-2-1,-7 0 1 17,-1 0-1-16,-2 0-2 2,-6 0-2 22,7 3 1-25,-1 2-2 0,2 4-2 13,-2-1 3-13,0 0 0 18,1 3 0-17,5-2 0 14,1-2 0-14,8 4 1-1,1 5-1 21,3-4 0-15,-2 2 0-2,3 2 2-2,0-5-2 23,-5 1 1-23,6-2 0 0,1-5-1 0,6 3 0 3,-3 0 3 9,3-1-3-10,-5 1 0 2,-8-1 0 26,-5 2 0-32,0 2 0 1,-4-3 0 0,2 3 0 1,6 0 0 6,0-2 0 1,0 2-3-3,-1 2 1 1,0 0 2 35,-3 3 0-42,2-1 1 1,0-3-1 2,5 0 0-3,-1-1 0 2,0-5 0 11,2-1 0-8,-1 3 1-1,4 0-1 9,-5 9 0-11,-3 0 3 6,2-1-3 11,1 3 0-18,-1 0 0-1,-2-5 0 28,-6-3 0-27,-13 1 0 0,-4-7 0-1,0-1 0 21,-4 2 0-18,1-1 0-2,-2 1 0 19,-2 4-4-20,-3 2 4 0,-7-4 0 22,3-1 4-20,0 0-4-2,0-5 0 16,8 1 0-15,-7 1 0 2,9-3 0 16,0 3 0-18,1-4 0 26,2 0 0-27,-6 2 0 2,-10-2 0-2,-5 6 0 4,-5-6 0 1,4 0 0 15,1 0 0-19,-2 0 0 22,0 0 0-23,0 0 0 0,2 0 0 5,5 0 0 16,6 0 0-21,0 0 0 0,5 0 0 31,5 0 0-31,8 0 0 0,7 0 0 0,6 0 0 21,3 0 0-21,2 5 0 1,1-3 0 18,-12 2 0-18,-3-2 0 3,1-2 0 12,2 0 0-16,9 0 0 7,-2 0 0 22,3 0 0-29,-4 0 0 0,3 0 0 3,-1 0 0 2,9 0 0 11,2 0 0-16,2 0 0 3,6 3 0 16,0-3 0-19,3 0 0 5,0 0 0 13,-1 0 0-18,-1 0 0 2,-1 5 0 14,0 1 0-16,8 5 0 19,11 1 0-18,12-5 0 28,6 2 0-28,8-4 0-1,13-2 0 0,5 2 0 2,13-5 0 15,3 0 0-16,0 0 0 18,0 0 0-19,0 0 0 2,0 0 0 23,0 0 0-25,0 0 0 1,0 0 0 19,0 0 0-20,0 0 0 0,0 0 0 18,0 0 0-18,0 0 0 14,0 0 0-14,-4 0 0 19,-5 0 0-19,-12 0 0 0,-4 0 0 16,2 0 0-16,-5 2 0 31,7 1 0-31,3-1 0 1,-2 2 0-1,10-4 0 19,0 3 0-19,2 0 0 0,1-1 0 29,4 2 0-29,-1-3 0 1,4-1 0-1,-2 6 0 31,-3-3 0-30,-1 5 0-1,-1 6 0 0,0-9 0 17,5 3 0-15,-5 3 0 18,3 1 0-20,4 7 0 1,-1-3 0 18,1 9 0-19,0 6 0 1,0-2 0 17,-3 4 0-16,0 10 0 21,3 4 0-23,0 5 0 1,0 1 0-1,0 3 0 13,0 1 0-12,0 6 0 14,0-5 0-14,0 2 0 10,0 3 0 2,6 3 0-12,-1 4 0 13,4 9 0-13,-2 1 0 14,-1 3 0-15,1-8 0 29,-2 0 0-29,-3-4 0 1,9-3 0-1,-7-9 0 22,0-3 0-22,5 7 0 1,-2-6 0 23,0 1 0-21,1-6 0-2,-3-8 0-1,-1-14 0 28,-4-1 0-27,0-2 0 3,0 0 0-3,3 13 0 4,0 6 0 4,2 4 0 1,2 5 0-7,-1-1 0 23,7 0 0-22,-5 4 0-2,5 2 0-1,-6 7 0 3,4-11 0 30,-3 4 0-30,-3 7 0-3,-2-2 0 0,-3 4 0 0,0-6 0 30,0 7 0-26,0-4 0-4,0 9 0 2,0-8 0-3,0-2 0 2,0 4 0 4,0-15 0 26,0-4 0-32,0-20 0 1,0-11 0-1,0-7 0 7,0-8 0 20,0-4 0-23,0 0 0-3,0 0 0-1,0 0 0 23,0 0 0-20,0 0 0-2,0 0 0-1,0 0 0 31,0 0 0-31,0 0 0 2,8-10 0-2,5 1 0 27,5-1 0-27,-1 4 0 1,6-5 0-1,1 4 0 32,-3 1 0-32,5 0 0 0,11-2 0 1,3 2 0 5,8-4 0 26,7 1 0-32,7-1 0 1,11-4 0-1,6 4 0 1,0-7 0 25,6 8 0-25,2 4 0 2,5-1 0-2,5 6 0 6,0 0 0 3,-1 0 0 20,2 0 0-25,3 0 0-4,-4 0 0 2,-2 0 0-1,-1 0 0 1,-3 0 0 21,0 0 0-23,7 0 0 1,-4 0 0-1,1 0 0 8,-4 0 0-1,-6-8 0 3,-9 3 0-9,-10-12 0 30,-2 5 0-31,-6-5 0 0,-6-3 0-1,3 7 0 11,-3-4 0-9,-4 4 0 7,1 1 0-5,-3-2 0 21,-4-3 0-20,2 5 0-5,-5 1 0 2,6-2 0 3,-2 1 0 4,-7 4 0 22,4 2 0-31,-4 1 0 0,4 5 0 2,-1-5 0 5,4 5 0 22,2-7 0-24,7 2 0-4,3 1 0 1,3 4 0-2,5 0 0 4,6 0 0 5,5 0 0 6,2 0 0-13,0 0 0 21,0 0 0-18,3 0 0-3,3 0 0-2,3 9 0 6,5 3 0 5,6-4 0-7,-2 3 0 24,4-5 0-26,-8 0 0-1,2-1 0-1,-4-3 0 4,3-2 0 7,3 0 0 17,4 0 0-24,2 0 0-4,3 0 0 2,1 0 0 0,-1 0 0 9,7 0 0-6,-6 0 0 2,5 0 0 22,0 0 0-26,1 0 0-1,-7 0 0-1,-3 6 0 1,-2-2 0 5,0 3 0 20,0-2 0-27,0-2 0 3,2-1 0-2,-3 0 0 5,1 6 0 23,-4-8 0-29,-2 0 0 1,-2 0 0-1,2 0 0 26,2 0 0-20,1 0 0-4,-1 0 0-2,-5 0 0 28,4 0 0-27,-1-12 0 2,2 4 0-2,6 1 0 0,-2 3 0 6,1-8 0 19,5 11 0-26,3-5 0 0,-4 0 0 5,0 6 0 25,0-6 0-27,1 1 0-2,2 2 0-1,4 3 0 5,-1-5 0 1,4 0 0 1,-3 5 0 1,2-7 0 18,1 0 0-20,10 5 0-5,12-2 0 1,4-2 0 8,7 6 0-3,-2 0 0-7,1 0 0 10,5-5 0-5,-2 5 0 27,2 0 0-32,-7-8 0 1,5 4 0-1,-2 2 0 8,6 2 0-5,0-5 0 29,1 0 0-32,-8-2 0 1,-3-1 0-1,2 4 0 7,-1 4 0 16,3-5 0-16,-3 5 0-5,-5 0 0-2,-2-7 0 5,-2 2 0 19,-6-3 0-22,2 2 0-1,-13-7 0 2,-3 2 0 11,-11-1 0-12,-9 2 0 4,1-4 0 20,-5 4 0-20,2 0 0-5,-9 0 0 0,2-1 0 8,-13 3 0-7,-10-3 0 6,-9 3 0 20,-10-3 0-26,-7 1 0-1,-3 0 0 2,-1 5 0 1,-11 0 0 3,-7 5 0 24,-4 0 0-23,-5 0 0-7,-1 0 0 0,3 0 0 1,-2 0 0 1,1 0 0 2,4 0 0 26,-4 0 0-31,3 0 0 1,-1 0 0 0,3 0 0 6,-6 0 0-2,1 0 0 27,0 0 0-31,4 5 0 0,-2-5 0-1,5 5 0 4,5-5 0 5,3 10 0 19,13-6 0-25,6 8 0-2,-1-5 0-1,1 4 0 6,-7 1 0 0,-9-8 0 4,-5-1 0-5,-8 1 0 4,-4-4 0 21,-7 0 0-25,3 0 0-3,-3 0 0-2,3 0 0 0,-3 0 0 5,0-9 0 21,0-37 0-26,0-14 0 2,-19-24 0 0,0-7 0 29,2-13 0-30,-2-22 0-1,2-12 0 0,8-14 0 9,-1-7 0 19,0-10 0-25,6-1 0-3,-1 3 0 2,5 4 0 7,0-2 0-7,0 9 0 6,13 2 0 14,5 5 0-18,1 8 0-3,-5 8 0-1,-1 7 0 8,-6 19 0 24,-5 23 0-27,1 18 0-2,-1 16 0-3,5 12 0 0,-3 5 0 7,0 0 0 19,3 9 0-24,-1 2 0-1,1 0 0-1,0 3 0 30,4 7 0-28,-9 4-91-1,2 8-92 1,-1 0-49-1,-3 20-87 31,0 16-861-30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1:45:5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90">
    <iact:property name="dataType"/>
    <iact:actionData xml:id="d0">
      <inkml:trace xmlns:inkml="http://www.w3.org/2003/InkML" xml:id="stk0" contextRef="#ctx0" brushRef="#br0">20352 10381 631 0,'0'0'199'7,"0"0"-100"-2,167-45-10 4,-106 34 27-2,5 5-51 2,8-4-21-4,2-1-7 3,6-1 19 0,-1-1-8 0,8 5 20 0,2 2-27-2,9 3-2 2,0 1-8 0,4 2 5 0,-4 0 4-2,3 0-8 3,0 0-17 1,4-6-3-3,3-2 1-1,-1-7-12 7,1 6 10-8,1-5-10 0,12 3 2 3,4-1 0-2,17 4 11 3,4 4-1-4,7 4 2 3,3 0 5 0,4 0-7 0,2 12 9-2,4 15-13 2,-2 2 4 1,2 1-3-2,6 0-3 2,-4-4-7-3,5-3 3 3,-4-7-3-2,0-7-6-2,2-7 6 3,9-2 0 0,7 0 0 0,6 0 2-2,-1 0-1 4,-1 0 2-4,-4 0-3 4,-2 0 2-5,-3 0-1 3,-7 0 6 0,2 13-6 2,-9 4 1-6,-2-1 4 4,6-1-4 0,1-7 0 0,11 0-3 0,3 4 1-3,3 1 0 6,2 0 2-6,-6 7-1 4,-2-3-2-3,-1-4 5 3,-2-9 0-2,5 3-1-1,-3-7-3 2,1 0-3 0,3 0 2 0,5 0 2-3,1 0 1 7,5 0 0-8,-5 0 1 8,-3 2 17-9,-9 15-16 5,2-7 11-1,-6 2-14 1,3-5 6 0,1-3-4-1,-4-1-2 1,-9-2-1 0,-11-1 0-2,-8 4 1 1,-6-2 2 3,2 1 9-2,-7-3-7-4,-12 3 6 6,-10 0-10-3,-10 3 10 2,-18-2-8-4,-17 2-2 4,-15-1 4-2,-21-5-1 4,-16 4-8-9,-13-4 9 6,-8 0-8 0,0 0 3 0,0 0 0-1,0 0-28 0,0 8-41 3,-39 6-5-2,-22 3-58-2,22-5-63 5,-11 2-168-6</inkml:trace>
    </iact:actionData>
  </iact:action>
  <iact:action type="add" startTime="6195">
    <iact:property name="dataType"/>
    <iact:actionData xml:id="d1">
      <inkml:trace xmlns:inkml="http://www.w3.org/2003/InkML" xml:id="stk1" contextRef="#ctx0" brushRef="#br0">983 8532 541 0,'0'0'237'2,"0"0"-120"6,0 0-25 0,-158-20 29-1,20 66-34 0,-25 24-26 0,-22 33 0 2,-4 27-7-2,15 29-16-1,42 16-8 3,37 12-10-1,40 1 24 0,40 1 7-2,15-3 1 5,38-5-29-6,70-17 18 4,56-27 7-4,46-36-8 3,30-43-24 0,18-51-12 2,-7-18-8-5,-17-87 9 8,-31-55-4-9,-52-41-1 4,-62-40-2 1,-73-18-8-3,-42-7 6 0,-101-4 1 2,-59 29-4-2,-31 39-5 2,10 64-64-1,16 60-44 1,135 74-157-2,16 40-539 3</inkml:trace>
    </iact:actionData>
  </iact:action>
  <iact:action type="add" startTime="11159">
    <iact:property name="dataType"/>
    <iact:actionData xml:id="d2">
      <inkml:trace xmlns:inkml="http://www.w3.org/2003/InkML" xml:id="stk2" contextRef="#ctx0" brushRef="#br0">29847 11075 533 0,'0'0'213'3,"0"0"-38"5,0 0-23 1,0 0-66-4,0 0-4 4,0 0-6-2,0 0-25-1,131 147 22 2,-86-65-25 0,10 21 3 0,8 26-11 0,6 20 10-2,9 22-10 2,1 24-4 0,3 26 1 0,0 24-27 1,-5 16 16-3,-2 19-2 1,-14-3 0-1,-15-3-6 3,-23-13 1 1,-16-27-6-4,-7-30-3 4,0-40-1-7,-24-39-6 6,-14-32 2-1,2-16-3 0,0-11-1-1,6-10 1-1,5-6-4 4,2-14 2-3,13-6 0-1,3-7 0 3,2-8 1-2,0 0-2 0,4-2 3 0,-5 8 0 1,-4 10-2 0,5 9 1 1,-2 10 1-5,4 2-1 5,0-2-1-2,-4 0 0 2,6-8-2-4,-6 0 5 4,1 1-5-2,-3 1 4-1,-3-4-4 4,-1-4 5-4,2-9-6 4,1-13 3-6,1-2-3 7,5-7 1-6,-1-5-4 3,-7 0 1 0,-6-33-14 1,-16-49 7 0,-7-32 8-2,0-24 0 2,-5-9-8-3,-5 3 5 2,2 2-11-2,4 31 3 3,4 32 3-5,14 31-2 4,14 25 13 0,9 11 1 1,4 7-3-4,0 5 6 3,0 0-1 0,0 9 9 0,0 51 47 0,0 27-43-1,0 28 7 2,14 5 11-3,16 5-1 0,8-3 12 2,-2 6-10 0,4 1-18 1,-3-13-16-4,-5-20 0 4,-7-29 0-2,-15-29 0 4,-3-18 0-8,-2-13 0 5,-3-5 0 0,0 2 0 0,17-4 0-2,15 0 0 3,11-16 0-1,19-27 0-3,5-24 0 6,9-20 0-6,3-14 0 4,1-7 0-1,-8 21 0-3,-11 18 0 3,-11 23 0 0,-9 16-37 0,-8 8-163-2,0 8-71 3,-32 14-116-2</inkml:trace>
    </iact:actionData>
  </iact:action>
  <iact:action type="add" startTime="12147">
    <iact:property name="dataType"/>
    <iact:actionData xml:id="d3">
      <inkml:trace xmlns:inkml="http://www.w3.org/2003/InkML" xml:id="stk3" contextRef="#ctx0" brushRef="#br0">31790 15679 614 0,'0'0'290'6,"0"0"-149"1,0 0-4 1,0 0-1-2,0 0-41 2,0 0-56 0,159 10 32-1,-54-10-7 0,13-2 15 2,19 2-19-2,7-5 15 3,-3-2-43-6,-4 7 14 5,-20 0-19-1,-32 0 20-2,-28 0-20 1,-23 0-13 1,-27 0 0 0,-7 0-14-2,0 0-3 3,-7-27-7-2,-56-33-36 1,-44-31 42 0,-33-31 4 0,-12-3 4-1,-8-8-3 1,4 11 0-1,1-3 1 0,1 14-3 3,10 13 1-3,23 17-1-2,29 33-19 3,37 21-9 0,30 16 16 0,20 11 13 0,5 13 4-2,17 64 21 2,48 50-4 0,30 39-21-2,13 19 14 4,11 12 7-3,-4-11-8 0,-16-12 14 1,-16-27-13-2,-15-37 5 2,-19-30-19 0,-9-18 0 0,-11-24 0-2,-10-13 0 4,-6-15 0-4,-8-10 0 0,4 0 0 1,9-13 0 2,10-50 0-1,9-33 0-2,0-49 0 2,-2-50-7 0,3-38-14 1,0-21 3-4,-8 9-4 5,-5 40 6-4,-10 54 6 3,-9 64 9-1,-3 46 1-2,-3 32 4 1,0 9-2 1,-3 55 22 0,-45 46-14-2,-25 48 4 4,-22 22 9-4,-13 23-5 0,-15 15-18 3,-8-10 0-2,1-12 0 1,-7-32 0-2,9-36 0 3,22-30 0-2,24-29 0 2,30-21 0-1,23-20 0-1,16-11 0-1,7-8 0 3,6 0 0-1,0 0 0-2,19-4-32 3,34-36-99-2,-18 11-155-1,-2 3-109 2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1:53:54.5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</inkml:brush>
  </inkml:definitions>
  <iact:action type="add" startTime="909">
    <iact:property name="dataType"/>
    <iact:actionData xml:id="d0">
      <inkml:trace xmlns:inkml="http://www.w3.org/2003/InkML" xml:id="stk0" contextRef="#ctx0" brushRef="#br0">32890 587 184 0,'0'0'545'6,"0"0"-341"3,0 0-65-5,0 0-24 5,0 0-24-1,0 0-14-1,0 0-12 0,13-3 20 1,-13 3-35-1,-18 0 15 2,-19 0-14-2,-5 0-6-1,-11 0 10 3,-4 0-12-1,2 0-2-3,-6 0-4 3,6 0-11 0,-1 0 14 0,-2 0-1 2,0 0-8-3,-1 0-12 1,-1 0-19 0,-6 0 0-3,0 0 0 5,0 0 0-4,-1 0 0 3,-8 0 0-3,5 0 0 1,-6 3 0 1,0 0 0 0,2 1 0-1,-8 3 0 0,-5-2 0 2,-9 0 0-2,-7-2 0 2,-3 0 0-4,-6 1 0 3,2-4 0 0,1 0 0 0,2 0 0-1,7 0 0 0,2 0 0 2,7 0 0-4,2 0 0 5,1 0 0-4,4 7 0 4,2 2 0-5,3-2 0 2,1-1 0 1,6-1 0 0,3-3 0-1,-7 2 0 0,3-4 0 1,-3 0 0 0,-3 0 0-2,0 0 0 2,-3 0 0 0,-7 0 0 0,2 0 0-2,-9 2 0 3,-3 8 0-2,-8 0 0 2,-12-3 0-2,-6 8 0 0,-8-3 0 0,-8 3 0 3,4 1 0-6,5-5 0 4,1 0 0 1,11-5 0-2,5-6 0-1,7 0 0 2,8 0 0 1,11 0 0-2,13 0 0 0,9-11 0 0,5-1 0 1,7 7 0 0,4 3 0-2,5 2 0 4,5 0 0-4,4 0 0 3,4 0 0-4,6 0 0 4,1 0 0-2,8 0 0 2,7 0 0-4,-1 0 0 3,5 0 0-1,0 0 0 1,-1 0 0-2,-3 0 0 2,1 0 0 0,-6 0 0 1,6 0 0-3,6 0 0 1,0 2 0 1,0-2 0 0,2 0 0 0,-1 4 0-1,-2-3 0 0,1 5 0 1,-2 2 0-2,-1 4 0 2,1 1 0 0,3-2 0 0,-4 2 0-1,3 3 0 0,-6-4 0 1,5 7 0 1,-3 0 0-2,0 0 0 0,2 1 0 0,1 4 0 1,-5 9 0-1,0 11 0 0,4 11 0 2,1 13 0-2,-1 6 0-1,-1 2 0 3,1 1 0-2,4 0 0 2,-4-7 0-4,2 2 0 3,-2 2 0 1,-1 5 0-2,6 3 0 0,-9 0 0 1,5-3 0 0,4 0 0 0,-2 4 0 1,3 2 0-4,0 0 0 4,0 2 0-2,0 3 0 0,0-5 0 0,0-2 0 1,3-1 0 1,6-9 0-4,3-2 0 5,-3-6 0-3,1-7 0 1,-6-1 0-3,7-4 0 5,-10-10 0-4,7-4 0 4,-3-6 0-5,-2 3 0 2,1-2 0 1,-4 2 0 0,3-9 0 0,0-8 0-2,-3-7 0 1,0-7 0 1,1 1 0-1,-1-2 0 0,5 5 0 1,-5-2 0 0,4-6 0-2,-4 3 0 3,0-4 0-2,3 0 0 1,-3 2 0-2,2 0 0 2,4 4 0 0,0-1 0 0,4 1 0-1,-3-3 0 0,10 4 0 2,4 0 0-2,13-2 0-1,8 0 0 3,16-5 0-2,15 0 0 1,3 0 0-1,3 0 0 1,-5 0 0 0,-5 0 0-1,1 0 0 0,-4 0 0 1,2 0 0 0,-2 3 0-1,8 0 0-1,-4 0 0 2,8 0 0 0,1-1 0 0,4 3 0-1,5-2 0 1,3 6 0 0,7-4 0 0,-4 3 0 0,-12 0 0-2,-7 0 0 5,-13 1 0-6,-16-1 0 1,-4 1 0 3,-3-4 0-2,6-2 0 2,7-3 0-4,4 0 0 4,4 0 0-2,0 0 0 3,-2 0 0-6,3 0 0 6,-4 0 0-4,1 0 0 4,-1 0 0-5,-2 0 0 2,4 0 0 1,-4 0 0 0,3 0 0 0,-3 0 0-2,-4 0 0 4,-9 0 0-4,-3 0 0 1,-2 0 0 0,-6 0 0 1,6 0 0 0,-5 0 0-2,2 0 0 3,-1 0 0-2,2 0 0 2,4 0 0-4,1 4 0 4,-1-1 0-2,1 1 0 3,-2-3 0-6,0 3 0 4,1 1 0 1,1 0 0-2,-3-2 0-1,1-1 0 2,3-2 0 2,-9 4 0-4,7-4 0 1,-5 3 0 0,-1 0 0 1,-2 3 0 1,3-1 0-4,-5 3 0 5,2-3 0-4,0 1 0 3,-7-3 0-4,-1-3 0 4,-1 2 0-2,-2-2 0 0,3 5 0 0,-1-2 0 1,-1-3 0 0,3 0 0-1,3 0 0-1,1 0 0 2,2 0 0 0,0 0 0 0,8 0 0-1,-2 0 0 0,4 0 0 2,-5 3 0-1,-5 5 0-2,-3-3 0 2,-5-2 0-1,1 0 0 2,4-1 0-4,-2 1 0 3,7 1 0 1,2-2 0-2,-1 1 0 1,1-1 0-1,-1 2 0 2,4-3 0-3,0-1 0 0,5 0 0 3,0 0 0-2,2 0 0 2,4 0 0-4,-9-10 0 3,-3 1 0 3,0 4 0-4,-7 2 0-3,0 3 0 6,1 0 0-3,1 0 0 1,13 0 0-3,5 0 0 4,10 0 0-1,3-2 0 0,2-4 0-2,-6 1 0 2,-5-1 0 1,-3 1 0-2,-2 0 0-1,1-4 0 1,-7 1 0 1,3-3 0 0,-2 3 0-2,-2-1 0 3,-6 2 0-1,-4-1 0-1,-7 1 0 0,-3 3 0 2,-7 1 0-1,-1 1 0 0,-3-1 0-4,0-4 0 5,-5 5 0-2,1-6 0 1,4-9 0-1,-2-13 0 1,8-19 0 0,-1-22 0 0,-4-19 0-1,5-17 0 1,-1-14 0 0,0-4 0 2,-1-7 0-5,3-2 0 0,-6 4 0 4,2-8 0-1,-1 7 0-3,1 0 0 5,-5 2 0-3,-1-7 0 0,-1-12 0 0,-6-11 0 0,0-8 0 1,0 0 0 1,0 3 0-2,0 9 0 0,0 20 0 1,0 26 0 0,0 38 0-2,0 29 0 2,0 29 0 1,0 13 0-1,0 0 0 2,0 30-20-5,0 49-193 1,0-25-274 3</inkml:trace>
    </iact:actionData>
  </iact:action>
  <iact:action type="add" startTime="3987">
    <iact:property name="dataType"/>
    <iact:actionData xml:id="d1">
      <inkml:trace xmlns:inkml="http://www.w3.org/2003/InkML" xml:id="stk1" contextRef="#ctx0" brushRef="#br0">26797 974 368 0,'0'0'162'4,"0"0"8"3,0 0 15 3,0 0-38-4,0 0-33 1,0 0 3 1,-182-34 8-1,112 25-39 1,-25-4-5-1,-29-4-6 1,-31 1-4 0,-35-8 10 1,-18-5-8-5,-12 0-35 5,-7 2-2-2,-8 4-18 3,-5 6 2-4,-11 2 0 2,-2 7 1 0,9 0-19 0,16 3-1-2,22 2 3 2,24-1-3-1,30 4-2 2,26 0 5-3,26 0-4 2,18 0 0 0,21 0 0 0,12 0 0-2,22 0 2 3,12 0-4-2,6 0 2 2,9 0-1-5,0 0-13 4,0 0-1 0,0 0-8 0,0-7 13-2,0-6 3 2,9-8 7 1,19 2-1-1,4-5 3-1,12-7-1 0,0 1-1 2,5-3 0-3,3 1 0 0,-6-1-1 2,-1 0 1 1,-6 9 0-1,-8 4-2-3,-7 3 5 4,-10 10-2-1,-5-2 0 1,-6 9 1-6,-3 0 1 7,0 0-6-1,0 0 0-3,-43 0 2 1,-20 16 1 1,-8 11 3 0,4-4 2-1,9 4-4 1,13 2 14-1,8 0-5 2,16 1 12-3,4 3-9 0,17 3 3 3,0 4-5-1,25 3-11 0,40-3 0-3,17 3 0 5,15 4 0-3,9 5 0 2,4 5 0-5,-13 1 0 4,-15-8 0 1,-24-12 0-2,-21-14 0-1,-19-13 0 2,-14-8 0 0,-4-3 0 0,0 0-53-1,0 0-162 0,0 0-131 2,-1-7-259-2</inkml:trace>
    </iact:actionData>
  </iact:action>
  <iact:action type="add" startTime="5479">
    <iact:property name="dataType"/>
    <iact:actionData xml:id="d2">
      <inkml:trace xmlns:inkml="http://www.w3.org/2003/InkML" xml:id="stk2" contextRef="#ctx0" brushRef="#br0">7395 582 697 0,'0'0'208'4,"0"0"-77"4,0 0-3-1,0 0-19 3,0 0-16-3,0 0-7-1,0 0-7 2,0 0-2 0,26 0 4 0,24 0-28-2,24 2-47 2,8 6 3-1,-1-2-1 2,3-6 1-4,-5 0-8 4,-13 0 7-2,-8 0-6 2,-13 0-2-4,-16 0 3 6,-9 0 0-3,-7 0-6-2,-13 0 6 0,0 0-5 2,0 0 2 0,0 0-6-2,0-6-10 2,-34-19 8 0,-24-13 5 1,-19 3 6-2,-1 3-6-1,-1 3 5 4,9 10-5-4,6 5-4 0,22 4-1 4,14 7-18-4,16-1 14 2,9 4-11 0,3 0 23-1,-2 0 3 0,2 0 0 1,0 0 20 0,0 0 7-1,0 31-7 1,5 18-20 1,22 13 2-2,1 0-1-1,-1 12-3 2,-6 1-1 2,0 0 2-4,-8-15 0 0,-4-19-1 3,-7-18-2-2,3-13 2-1,-4-10-2 1,3 0-1 1,5 0-21 0,3-31-12 0,3-28 10-2,4-26 20 3,0-12 5-2,-8-9-1 4,-1 11-12-5,-7 16 13 2,-3 23 0-2,0 29-2-1,0 20 3 3,0 7-1 0,0 0 1 0,0 0 2 0,0 0-3-2,-37 32 0 4,-11 12 6-4,-4 10-5 5,5 7 8-8,5 3-7 6,1-1-1-1,10-1-1 0,3-5-3-2,4-2-17 1,8-8-77 2,16-40-81-2,0 3-111-1</inkml:trace>
    </iact:actionData>
  </iact:action>
  <iact:action type="add" startTime="8344">
    <iact:property name="dataType"/>
    <iact:actionData xml:id="d3">
      <inkml:trace xmlns:inkml="http://www.w3.org/2003/InkML" xml:id="stk3" contextRef="#ctx0" brushRef="#br1">31890 7453 238 0,'0'0'536'6,"0"0"-400"1,0 0 75 0,0 0-76-1,0 0-2 2,0 0-38 0,0 0-37-1,47 13 6 0,-129 15 27 2,-15-3-26-2,-8-6 0-1,-13-3 2 4,-15-1-22-3,-5-8 13 0,-4 2-22 0,-5-8-22 1,4 1-14 2,-6-2 0-3,4 0 0-2,-8 0 0 3,1 0 0 0,7 0 0 0,-8 0 0 0,-9 0 0-2,-4 0 0 3,-11 7 0-1,0 1 0-1,-2-2 0 0,-6 0 0 2,0-6 0-2,2 0 0-1,6 2 0 2,8 0 0 1,0 4 0-2,4 0 0-1,0-1 0 2,7-3 0 0,8-2 0 0,11 0 0-2,5 0 0 3,5 6 0 1,10 5 0-3,0 2 0 0,2 3 0-2,-4 3 0 3,-5-2 0 0,-1 3 0 0,3-1 0-2,-3 2 0 3,4 2 0-2,2 0 0 4,4 0 0-8,10 2 0 6,3 0 0-2,6-2 0-1,4-4 0 2,2 2 0 0,2-5 0 1,-2 1 0-4,5-6 0 5,-8 1 0-4,1-5 0 4,-4 3 0-5,1-1 0 1,11-1 0 3,11 4 0-2,13-2 0 0,14 3 0 0,13-2 0 4,7 3 0-5,9 0 0-1,8 3 0 4,1 0 0-1,5 0 0 0,2 6 0-3,-1-4 0 3,1 1 0 0,3-4 0 1,-3-6 0-4,3 4 0 3,0 5 0 0,0 8 0 0,0 12 0 0,0 13 0-2,0 13 0 2,0 17 0 0,0 20 0-1,0 17 0 0,13 19 0 2,6 4 0-1,1 3 0-2,-4 7 0 1,-2 8 0 2,-4 9 0-1,-2 6 0-2,-1 1 0 2,0-7 0 0,-3 3 0 0,6-7 0-2,2-9 0 1,-3-9 0 2,3-13 0-2,-5-14 0 0,1-10 0 2,-2-11 0-2,1-14 0 1,-4 0 0-1,0-1 0 0,-2 4 0 3,3-2 0-3,0 3 0-1,-1-3 0 1,0 0 0 2,3-7 0-2,-3-7 0 0,2-9 0 1,-1-10 0-1,-1 3 0 2,-3-6 0-4,0 3 0 4,0-1 0-2,0 0 0 3,0 2 0-4,3-6 0 0,-3-4 0 2,0-4 0 0,0-4 0-1,0 0 0 0,0-10 0 3,0-3 0-4,0-7 0-1,0-1 0 3,0-2 0 0,0 3 0 0,0 8 0-1,0 9 0 1,0 12 0 0,0 1 0 0,0-5 0-3,0-6 0 3,0-12 0 0,0-8 0 0,0-4 0-2,0 1 0 3,0-7 0-2,0-5 0 1,0 0 0-1,0 0 0 0,13 3 0 3,5 1 0-3,3 6 0-1,3-3 0 2,-1 2 0 2,9-1 0-2,6-2 0-3,12-3 0 3,5-2 0-1,3 5 0 1,5 0 0-2,7 3 0 1,7-5 0 2,4 7 0-2,4-2 0 0,10-2 0 1,-1 8 0-1,9-7 0 2,1 3 0-2,5-2 0-1,1-8 0 4,0 3 0-3,1 4 0-2,-3 3 0 5,0 8 0-2,-8-2 0-1,2 2 0-1,-6-1 0 2,-4 0 0 1,-5-3 0 0,2-3 0-5,-14-2 0 5,2-3 0-2,-5 2 0 2,6-3 0-4,1-1 0 3,-2-2 0 0,15 0 0 0,-3-3 0-1,8 0 0 0,0 0 0 2,-2 0 0-2,2 0 0 1,-9 0 0-2,-9 0 0 3,-6 0 0-2,-4 0 0-1,9 0 0 3,-9 0 0-2,3 0 0 3,-5 0 0-6,1 0 0 5,-2 0 0-2,-2 0 0 2,4 0 0-3,-4 0 0 1,3 3 0 1,-7-1 0 0,-2-2 0-1,-4 0 0 0,1 0 0 2,6 0 0-2,-1 0 0 0,11 0 0 0,-5 0 0 2,4 0 0-2,1 0 0 1,-2 0 0-1,4-2 0 0,-3-4 0 1,-1-2 0-2,5 0 0 2,0-6 0 0,1 4 0 1,5 1 0-4,-1-5 0 3,3 10 0 0,5-8 0 0,2 6 0-1,1 3 0 0,1-2 0 2,3 5 0-2,2-2 0 0,4 2 0 0,6 0 0 1,2 0 0 0,3 0 0-2,-4 0 0 2,-4 0 0 0,-10 0 0 1,1 0 0-4,-1 0 0 6,-8 0 0-6,-2 0 0 5,5-20 0-5,-4 1 0 2,11-5 0 2,-1 1 0-2,-6-1 0 2,-5-1 0-4,-14-1 0 5,-6 1 0-4,-5 2 0 2,-5 4 0-2,-7 2 0 3,5 7 0-1,-9-1 0-3,-2 3 0 4,-4 3 0-2,-2 2 0 2,-3 3 0-4,2 0 0 5,-7 0 0-4,0-3 0 3,-8 0 0-5,-7-2 0 4,-2 5 0 0,-2 0 0 0,-1 0 0-2,-5 0 0 2,7 0 0 1,-5 0 0-2,-3-3 0-1,2 0 0 2,-2 1 0 0,0 2 0 0,0 0 0-2,4-11 0 3,-4-2 0-2,3-18 0 3,-3-17 0-5,0-14 0 2,0-20 0 2,0-16 0 0,0-13 0-4,0-16 0 4,0-1 0-1,0-6 0-1,0-4 0 0,0-4 0 0,0-8 0 3,0 1 0-5,0 3 0 2,0 6 0 0,0 6 0 1,0 5 0 1,0 6 0-3,0 5 0 2,0 7 0 0,12-4 0 1,1-7 0-4,-2-5 0 5,1-10 0-3,-2-2 0 1,-3 4 0-2,-5 7 0 1,-2 13 0 1,0 14 0 0,0 13 0-1,0 8 0 0,0 9 0 3,-2-2 0-4,-5-13 0 1,-5-6 0 0,-3-12 0 3,-1-7 0-4,-2-5 0 0,1 10 0 3,7 10 0-2,-3 19 0 3,6 23 0-6,6 20 0 7,1 15 0-6,0 8 0 6,0-2 0-9,0-9 0 7,0-9 0-1,0-8 0 0,0-9 0-1,0-2 0-1,0 0 0 2,0 4 0 0,0 0 0-2,0 3 0 2,0 7 0 1,0 2 0-1,0 5 0-4,0 2 0 7,-7-3 0-4,1-2 0 1,-2-9 0-3,-11-4 0 3,-2 1 0 0,-4 4 0 1,-2 7 0-3,3 8 0 1,-4 4 0 2,1 4 0-1,-4 3 0-2,-3 3 0 2,-1 4 0 0,-2-2 0 0,-2 2 0-2,-3 0 0 1,2 7 0 2,-7 0 0-1,-10 0 0-2,-17 23-33 2,-24 28-140 0,54-23-134 0,11 9-270-2</inkml:trace>
    </iact:actionData>
  </iact:action>
  <iact:action type="add" startTime="11774">
    <iact:property name="dataType"/>
    <iact:actionData xml:id="d4">
      <inkml:trace xmlns:inkml="http://www.w3.org/2003/InkML" xml:id="stk4" contextRef="#ctx0" brushRef="#br1">26100 8025 253 0,'0'0'74'5,"0"0"2"2,0 0 13 2,0 0-17-3,0 0 8 2,0 0 6-1,0 0 4 2,34 73-21-4,-28-73-18 3,1-34-28 0,1-28 28 0,5-22 1-1,-4-27 3 0,6-22-2 3,-2-25-4-3,-6-20-7 0,4-23 8 0,-8-30-12 2,-3-26-4-1,0-34-15-2,0-17 7 2,0 4-8-1,-6 8-5 2,-25 23 0-4,-8 13-3 5,-4 8 10-3,-3 6-15 3,4 0 2-6,4 1-5 5,2 5 1-2,2 17-1 2,-1 20-2-3,1 30 1 2,8 37 1 0,7 34 3 0,9 23-4-2,7 17 8 1,3 4 1 2,0-2 6-2,-2-11-7-1,-5-5 12 2,-6-9-16 0,3 5-4 0,-3 20-1-2,3 13 0 3,5 23-1-1,1 4 5 0,4 1 0-4,0-8-2 4,0-9 4 0,0-10-6 0,-7-14 3-1,-9-14-2 1,-5-7-1 1,-7 4 1-2,5 19 0 1,6 24-1-2,9 22 1 4,8 8-1-4,0 4 5-1,0 0-5 3,0 0 1 0,0 0 13 0,0 0-1-2,0 0-4 4,0 0 5-4,-7 0 1 3,-16 0 6-4,-8 0-11 4,-18 23 34-2,-18-3-28 2,-20-3 9-2,-15-3-13 0,-25-3 23 2,-35 0 3-2,-37 1-23-1,-33-1 30 1,-45-3-28 1,-23-6 24 0,-12-2-27-1,-7-2 2 1,19-23-16 0,21-5 0 1,22 8 0-3,24 8 0 4,29 11 0-5,33 3 0 4,34 0 0-4,39 6 0 3,38 10 0 0,22-5 0 1,21-8 0-3,7-3 0 0,9 0 0 3,1 0 0-2,0 0 0-1,42-26 0 2,12-5 0 0,11-1 0 1,2-4 0-4,3 3 0 4,3-3 0-1,-7 2 0-1,-5-1 0 0,-6 5 0 0,-21 6 0 2,-7 10 0 0,-12 6 0-1,-15 8-4-3,0 0 3 3,0 0-14-1,0 0-10 0,-30 0-12 1,-25 0 28 1,-18 15 8-3,1 9 2 1,7 0-1 1,6 5 0-1,12 4 2 2,7 6 1-4,13 2 3 5,8 4-1-4,11 1 18 3,8 7 5-4,0 3-4 3,31-2-24 0,28 4 0 0,15-8 0-2,5-11 0 3,2-2 0-1,-7-14 0 2,-11-6 0-1,-8-7 0-5,-20-1 0 3,1 3 0 1,-9 5 0-3,-9 7-13 3,-18-13-259 0,0 2-167 0</inkml:trace>
    </iact:actionData>
  </iact:action>
  <iact:action type="add" startTime="13836">
    <iact:property name="dataType"/>
    <iact:actionData xml:id="d5">
      <inkml:trace xmlns:inkml="http://www.w3.org/2003/InkML" xml:id="stk5" contextRef="#ctx0" brushRef="#br1">4261 248 693 0,'0'0'260'4,"0"0"-128"5,0 0-25-2,0 0 3 1,0 0-53-2,0 0-19 3,0 0 12-2,-148-6 4 2,71 25-8-4,-14 17 12 4,-2 16-6-1,10 13-24-1,-3 17 2-1,17 9-15 2,8 12 4 0,15 10-12 0,19 2-1 4,14 8 4-8,13 9-1 6,0-2 6-4,2 4-4 1,37-10 17 0,16-18-4 2,20-21-17-2,25-18-5-1,18-27 4 3,19-17-6-2,3-23 0 2,2-20-1-4,-13-66 1 4,-11-39-1-2,-22-36 2 3,-24-31-2-6,-27-13 2 4,-29 2-2 0,-16 20-4 0,-16 27 2 0,-33 38-5-2,-10 39 4 5,-5 35-3-7,2 28-93 2,-1 16-59 2,37 14-39 0,6 18-184 0</inkml:trace>
    </iact:actionData>
  </iact:action>
  <iact:action type="add" startTime="14594">
    <iact:property name="dataType"/>
    <iact:actionData xml:id="d6">
      <inkml:trace xmlns:inkml="http://www.w3.org/2003/InkML" xml:id="stk6" contextRef="#ctx0" brushRef="#br1">6974 321 468 0,'0'0'243'5,"0"0"-49"2,-235-5-45 0,127 12-53 0,-2 22-9 3,-6 6-2-4,3 9 0 1,13 13-28 0,11 13-13 1,13 19-5 0,18 17-13 0,19 12 10-2,18 11-14 2,16 0 12 0,5 2-4 0,15-4 7 3,41-2-2-7,30-16-13 7,20-17 10-5,25-19-16 2,11-33 7-2,8-21-17 4,-3-19 7-4,-15-13-13 0,-13-60 1 3,-18-30-1-2,-25-28-3 3,-22-27-1-5,-29-21 0 5,-25-12-1-5,0 9-6 4,-50 17-18-4,-12 30-55 3,-17 32-49 1,-10 31-84-2,45 72-84 1</inkml:trace>
    </iact:actionData>
  </iact:action>
  <iact:action type="add" startTime="17314">
    <iact:property name="dataType"/>
    <iact:actionData xml:id="d7">
      <inkml:trace xmlns:inkml="http://www.w3.org/2003/InkML" xml:id="stk7" contextRef="#ctx0" brushRef="#br2">32698 14335 775 0,'0'0'279'6,"0"0"-182"2,0 0-34 0,0 0 27-2,0 0-29 2,0 0 13 1,0 0-3-2,-148-72-22-1,102 51 13 4,-5 5-7-4,0 5 26 3,2 6-23-4,-10 5-3 4,-1 0-17-2,-7 0-5 2,-9 0-1-3,-10 0-25 1,-9 0 14 4,-4 0-7-4,-4 2-3 1,9 3-6-2,-1 1 11 4,11 0-16-4,-5-4 0 1,1 3 0 0,0 1 0 3,-8 0 0-4,1-1 0 0,6 4 0 4,-2 1 0-4,-1 2 0 3,-1-2 0-3,-2-5 0 4,-6-1 0-5,-2-4 0 6,-2 0 0-7,4 0 0 5,1-19 0-1,-2-2 0-1,5-3 0 1,0 4 0-3,3 5 0 7,0 4 0-8,-1 6 0 6,0 5 0-6,4 0 0 6,1 0 0-4,1 0 0 0,-1 0 0 3,-7 0 0-2,-6 0 0 3,4 2 0-6,-8 4 0 5,1-2 0-2,3 0 0 3,0 2 0-4,4-4 0-1,2 1 0 5,7 1 0-4,-1 6 0 0,-2-3 0 2,3 3 0 2,-7-3 0-3,6 2 0-2,-6-4 0 4,0-3 0-2,-10-2 0 1,-9 0 0-2,-5 0 0 3,-13 0 0-1,-3 0 0 0,3 0 0 0,-9-7 0-2,-3-5 0 1,-8-2 0 1,-3 1 0-1,4-3 0 0,0-1 0 2,1-2 0-2,0 0 0 1,4 0 0-2,2 6 0 4,8 1 0-4,1 12 0 2,-2 0 0-2,-4 0 0 2,-1 0 0 0,2 0 0-2,-3 0 0 4,-3 0 0-3,4 0 0 2,-9 6 0-4,4 3 0 2,4 3 0 1,1 0 0 0,7-5 0-1,13 2 0 0,5-3 0 2,6-2 0-2,12-4 0-1,2 0 0 2,-1 0 0 2,-4 0 0-4,1 0 0 0,-6-2 0 2,2-12 0 0,10 7 0 1,12-3 0-4,21 8 0 3,12-1 0-1,18 3 0 4,3 0 0-7,3 0 0 4,6 0 0 0,-12 0 0 0,1 0 0-1,-8 0 0 0,2 0 0 2,2 0 0-2,8 0 0 0,-2 0 0 0,7 0 0 2,5 0 0-3,8 0 0 1,3 3 0 0,6-1 0 2,2-2 0-1,-3 4 0-2,3-4 0 2,0 0 0 0,-2 0 0 0,-1 3 0-2,-2 0 0 2,3-3 0-1,2 2 0 2,0 0 0-3,-10 13 0 2,1 12 0 0,2 11 0 0,0 14 0 0,7 3 0-2,0 8 0 4,0 10 0-4,0 6 0 0,0-2 0 2,0-5 0 1,0-7 0-2,0 1 0 0,0-1 0 2,0 9 0-2,7 5 0 2,7 1 0-4,-2 2 0 6,0 9 0-6,-2-2 0 6,-4 12 0-9,-5 4 0 6,-1 4 0 1,0-6 0-2,0 0 0 1,5-5 0-2,0 1 0 4,5-13 0-4,-4-6 0 4,-4-11 0-6,3-13 0 4,-2 0 0 0,-3-2 0-2,0 1 0 2,0 1 0 1,0-8 0-1,0 7 0-3,0 0 0 3,0 1 0 1,0-3 0 0,0 2 0-3,0-12 0 2,0-2 0 0,0 2 0-1,0-7 0 1,0-3 0-2,-3 0 0 3,-4 6 0-2,4-7 0 1,3 4 0-2,0 5 0 4,0-1 0-3,0 13 0-2,0 7 0 5,0-4 0-4,0-3 0 5,0-3 0-6,0-4 0 2,0-7 0 0,-7-4 0 3,5 1 0-6,2-9 0 3,-4 3 0 1,-1 0 0 0,0-6 0 1,-2 12 0-3,0-5 0 3,4-7 0-3,-2-5 0 0,5-8 0 2,-5 0 0 0,5-2 0 0,0-4 0-2,0-5 0 3,0 0 0-2,0 0 0 1,0 0 0 0,0 12 0-2,0 14 0 2,0 10 0 0,0 0 0-2,0-12 0 2,0-16 0 0,0-3 0 0,0-5 0-2,0 0 0 1,0 0 0 4,0 0 0-5,0 0 0 0,0 0 0 2,0 0 0 0,0 0 0 0,13 0 0-2,11 0 0 2,16 0 0 0,15 0 0 2,10 0 0-6,-1 0 0 4,11 0 0 1,10 0 0-2,9 0 0-1,6 0 0 2,3 0 0 0,-2 11 0 0,-1-6 0 0,-9 2 0-2,1 1 0 3,-7-8 0-2,1 0 0-1,1 0 0 3,5 0 0-2,4 0 0 1,11 5 0-2,0 1 0 3,6-1 0-2,-2 8 0 3,-2-7 0-4,1 2 0 0,0 3 0 2,-1-5 0 0,-5 2 0-2,-4 3 0 2,-3-6 0 1,-1 2 0-2,6-7 0 1,1 0 0-1,1 0 0 2,-2 0 0-3,-6 0 0 0,-13 0 0 2,-3 0 0 0,-6 0 0 1,-1 0 0-4,0-7 0 4,2 2 0-2,5 0 0 3,2 2 0-6,0 3 0 4,-4-3 0 0,-4 3 0 0,-4-3 0-1,-7-2 0 0,-4-1 0 2,-5 0 0-1,-5 1 0-3,2-3 0 3,1 8 0 4,3-6 0-7,3 1 0 4,0 3 0-3,2 2 0 3,1 0 0-2,3 0 0-2,-4 0 0 4,-3 0 0-2,9 0 0 3,-7 0 0-5,6 0 0 4,1 0 0-2,-1 0 0 3,2 0 0-5,3 0 0 2,6 0 0 0,-4 0 0 1,7 0 0 1,-3 2 0-4,-1 9 0 5,0-5 0-4,0-6 0 1,5 2 0 0,2 1 0 3,7-1 0-3,-2 4 0-2,1 0 0 4,0-1 0-2,7 1 0 3,-1 2 0-6,6-3 0 7,6-5 0-6,10 7 0 5,9-7 0-5,-2 1 0 2,10 5 0 3,-6-1 0-3,1 7 0 0,5-7 0-1,-2 0 0 5,3 4 0-6,-3-4 0 3,-7 0 0-1,4-2 0 2,-3 6 0-3,6 5 0 0,0-9 0 4,3 7 0-4,-4-5 0 5,-3-2 0-7,-6 0 0 2,-7-5 0 2,-8 0 0 0,-10 0 0-1,-6 0 0 1,-15 0 0 1,-6 0 0-2,-10 0 0 0,-7 0 0 0,-7 0 0 3,-5 0 0-4,-5 0 0 1,1 0 0 0,0 0 0 3,-3 0 0-4,-1 0 0 0,6 0 0 4,-11 0 0-4,5 0 0 5,8 0 0-9,11 0 0 6,5 0 0 1,15 0 0-2,2 0 0 1,3 0 0-2,3 0 0 2,-4 0 0 0,7 0 0-1,-1-5 0 0,0 0 0 2,-8-2 0-2,-15 0 0-1,-10 4 0 2,-14 1 0 0,-10 2 0 0,-9-5 0-2,-6 5 0 3,-2-6 0-2,-4 6 0 3,1 0 0-6,-4 0 0 3,4-6 0 2,0 4 0-1,-4 2 0-1,0 0 0 0,0 0 0 2,0-3 0-2,0-6 0 0,0-15 0 1,0-17 0-1,3-16 0 1,-1-9 0-1,5-13 0 0,1-28 0 2,2-24 0-2,3-25 0 0,-2-17 0 2,-1 0 0-2,-5 18 0 2,0 8 0-4,3 15 0 2,-4 14 0 5,3 15 0-6,6 4 0 0,0 3 0 0,-5-4 0 4,-2-13 0-4,-2-12 0 1,-4-5 0 1,0 2 0-1,0 7 0 1,0 5 0-2,0 0 0 2,0 20 0 0,0 20 0 1,0 20 0-4,0 20 0 5,0-4 0-4,0 1 0 3,3-7 0-4,-2-6 0 3,-1-8 0 0,0-10 0 4,0-13 0-9,0-7 0 4,0 3 0 1,0 11 0 0,-12 18 0-2,10 13 0 2,-1 13 0 1,1 8 0-2,2 4 0-1,0 7 0 2,-3 7 0 0,-1 6 0 0,-5 0 0-2,-12 0-41 3,8 0-292-2,-1 0-104 2</inkml:trace>
    </iact:actionData>
  </iact:action>
  <iact:action type="add" startTime="21396">
    <iact:property name="dataType"/>
    <iact:actionData xml:id="d8">
      <inkml:trace xmlns:inkml="http://www.w3.org/2003/InkML" xml:id="stk8" contextRef="#ctx0" brushRef="#br2">23684 14204 290 0,'0'0'115'7,"0"0"-7"0,0 0 35 0,23-143-17 0,-19 80 7 3,-4-8-35-4,0-5-21 1,3-12 2 1,7-13-21 0,-2-12 1-1,2-14-4 0,-3-15 7 0,0-7-15 1,-2-9-1 1,-4-1-18-3,-1 0-5 5,0 6-7-5,0 14 3 3,0 13 5-4,0 9-13 4,0 4 15-2,0 5-14 2,0 0 1-2,0 5-8-1,0-3 8 3,-6 0 3-2,3-11 0 1,-5-17 1-2,-5-11-8 4,-5-3 25-4,-2 1-20 1,0 5 2 0,2 8-14 4,1 7 3-5,10 10-4 0,0 10-1 2,1 6 0-1,4 2 3 3,-1 10 0-6,3 3-2 6,0 14 12-4,0 5-10 5,0 3 0-8,0 1 0 4,0 2-3 3,0-5 2-4,0 1-2 0,10-10 5 2,1-9-1 0,2-15 7 1,-5-13-5-4,-1-4 17 3,-1 13-21 1,-1 12 0-2,8 18-2 0,6 14 0 2,-1 13 0-2,0 8 2 3,6 6-3-6,-3 1 4 7,6 1 1-5,1 3-3 2,1-3 0-2,6-5-1 3,-8-1 0-2,4 4-2 0,-7-4 2 1,0 0-1-1,4 0 2 2,-6-5-3-2,7-5 5 0,2-3-5 0,2-7 4 2,4-4-4-2,-2 1 1-1,5 1 1 4,-6 12 0-4,1 4 2 3,0 9-5-4,-8 1 6 5,7-1-2-4,-10 0 2 2,4 4-6-1,2-2 5 1,-2 7-2 0,4-1 0-1,4 0 0 0,10 3 0 0,5-2 0 3,11 7 17-5,-1 1-5 4,4 8 1-4,4 5-12 3,-2 3 16 0,2 0-13-2,-5 0 7 3,-1 0-5-2,-3 0-3 2,-3 0 10-4,-6 0-11 4,4 0 3-2,-4 0-5 4,-4 0 5-5,-12 8-4-2,0-3 3 6,-11-5-4-4,-6 0 1 0,-6 0-3 3,-7 0 2-2,5 0-3 1,-4 0 2-2,4-37-1 3,0-22-5-2,-10-16 3 2,0-32 4-3,0-31-3 3,0-37 2-2,-10-32-1 3,-16-40 0-6,4-21 4 5,-4-4-5-1,5-2 6 2,0 19-6-7,3 20 2 5,-3 10 0 0,-1 10 0-1,4 6 1 0,-3-2-2 0,0 12 2 1,1 13-1 1,3 11 2-4,2 29-2 3,3 30 3 1,5 42-6-2,2 33 3 0,5 22 1 1,0 15 1-1,0 1 0 1,0 3-2-2,0 0 4 2,0 0-8-1,0 0 5 2,0 0-3-2,-6 0 0 1,-14 0-1 0,-2-8 2 0,-12-1 1-2,0-3-1 2,0-7 4 2,2 0-2-3,-5-6 2 0,0-8-4-1,6 6 3 4,3 4-2-2,8 10 0-4,8 5 1 6,-7 5-1-5,4-2 2 3,-9-3-1-2,-13-3 3 2,-12-12-3 0,-10-3 5 1,-23-5-9-2,-11 0 7-1,-17-3-4 3,-16 3 2-2,-23 4 0-1,-28 3 1 2,-33 1 3 0,-18 3 5 0,-12-1-6-2,-15 2 7 3,-4-3 1-2,-17 5 5 2,-22-6-13-4,-22-10-4 3,-25-9 0 0,-16-20 0 0,5-12 0-1,23-2 0 0,29 4 0 1,22 12 0-2,22 14 0 3,29 23 0-2,19 23 0 3,29 0 0-4,22 23 0 0,21 16 0 2,22-5 0 0,12 2 0 0,13 3 0-1,13-1 0 1,12 8 0-1,13-1 0 2,11-9 0-3,13-7 0 2,6-14 0-1,6-3 0 1,8-8 0-3,8-3 0 4,-1-1 0-1,4 0 0 0,0 0 0-2,0 0 0 2,0 0 0 0,0 0 0 0,0 0 0-2,0 0 0 2,0 0 0 2,0 0 0-4,0 0 0 0,0 0 0 2,0 0 0 0,0 0 0 0,0 0 0-2,0 0 0 3,0-17 0-2,24-4 0 2,7-14 0-4,3-12 0 3,0-10 0 0,4-4 0 1,3 0 0-3,-5 13 0 1,0 2 0 2,-5 10 0-2,-4 5 0 0,-9 14 0 1,-3-1 0-1,-9 10 0 2,-2 5 0-1,-4-3 0-3,0 6 0 3,0 0 0 0,0 0 0-2,-31 0 0 4,-24 6 0-4,-11 17 0 2,4 0 0-2,6 4 0 2,15 9 0 0,8 6 0 0,13 7 0-1,13 8 0 0,7 4 0 3,0-1 0-3,0-5 0-2,34-6 0 3,21-2 0 0,23 1 0 0,13 2 0-2,10-4 0 3,-3-5 0-2,-2-5 0 2,-8-8 0-4,-15-8 0 3,-5-8 0 0,-17-12 0 2,-12 0 0-6,-15 0 0 4,-6 0 0 0,-5 0 0 0,-3 19 0-1,-2 19 0 1,-5 26-52 0,-3-32-216-1,0 9-125-1</inkml:trace>
    </iact:actionData>
  </iact:action>
  <iact:action type="add" startTime="24517">
    <iact:property name="dataType"/>
    <iact:actionData xml:id="d9">
      <inkml:trace xmlns:inkml="http://www.w3.org/2003/InkML" xml:id="stk9" contextRef="#ctx0" brushRef="#br2">3704 2143 590 0,'0'0'255'5,"0"0"-119"4,0 0-21-3,0 0-38 1,0 0-42 1,0 0 7 0,-182-67 13-2,124 101-3 2,-2 11 0 1,-1-2 5-2,6 6-28 0,1 4 6 0,14 1-14 2,6 3 13-2,7 4-12-1,7-1 8 2,13 0-8 0,7-5 0 1,0-4 5-2,11 2-1 2,39-10 9-2,16-1-25 2,19-12 14-4,13-11-4 5,8-16 0-4,0-3-18 3,-14-10 2-3,-15-26-4 1,-15-12 1 3,-19-6-2-4,-18-9-6 3,-19-14 5-4,-6-10 1 4,0-4-3-2,-9 7-15-1,-16 7-25 2,1 14-33 0,0 8-17 0,6 9-44-2,15 42-128 3,3 0-202-3</inkml:trace>
    </iact:actionData>
  </iact:action>
  <iact:action type="add" startTime="25492">
    <iact:property name="dataType"/>
    <iact:actionData xml:id="d10">
      <inkml:trace xmlns:inkml="http://www.w3.org/2003/InkML" xml:id="stk10" contextRef="#ctx0" brushRef="#br2">8392 2196 490 0,'0'0'250'5,"0"0"-43"3,0 0-79 0,0 0-41-3,0 0-46 3,0 0-26 1,-26 65-1-2,-14-35 6 1,-8 0 10-1,-1-1-1 2,-9 8 4-3,3 1-3 4,-6 0-7-6,4 1-4 5,2 1 2-2,9 1-14 1,10 0 7-1,15 6-3 0,9-3 7 2,12 4 14 1,0-2-11-4,0 0 1 1,12-8-9 2,26 0 9-2,12-5-21-1,10-8 3 2,14-6-3 1,8-14 2-2,6-5 4-1,3 0-7 4,1-29 5-4,-7-21-3 4,-12-10-3-6,-22-3 3 6,-20-2-4-3,-19 2-1 2,-12-6 0-4,-25-10 3 2,-44-10-8 1,-31-9 6-1,-20 2-8 2,-1 9-15-2,-3 19-39 2,14 18-85-4,80 50-70 2,7 0-588 1</inkml:trace>
    </iact:actionData>
  </iact:action>
  <iact:action type="add" startTime="29852">
    <iact:property name="dataType"/>
    <iact:actionData xml:id="d11">
      <inkml:trace xmlns:inkml="http://www.w3.org/2003/InkML" xml:id="stk11" contextRef="#ctx0" brushRef="#br0">3491 6879 606 0,'0'0'207'6,"0"0"-100"1,0 0 9 0,0 0-15 1,0 0-30 0,0 0-2-1,0 0 18 0,13-11-16 1,-13 22-17 0,0 28-7-2,-7 21-20 4,-13 5-21-4,5-2 5 4,-1-3 4-6,5-5-11 4,1-9 5 0,1-8-6 0,2-12-1 0,2-11-1-2,5-10-1 4,-4-5 0-4,4 0-4 1,0 0 0 0,-6 0-11 2,-5 0-9-2,-8-10-4-1,-5-15 22 3,2 5-17-2,5 5-4 2,1 3-9-4,1 10 18 5,-1-1-7-4,8 3 12 3,-4 0 10-4,5 0 3 4,2 0 7-2,5 19-7 2,-4 6 12-3,4-1-6 1,0 1 13 2,0-3 5-2,0-3 1 0,7-6 17 3,8-1-1-2,-1-7 2-1,5-3-6-1,2-2 1 2,13 0-37 0,2 0-1 0,0-5 3-2,2-19-3 3,-7-6 0-2,4 2 2 3,-11 4-4-6,-9 5 1 5,-2 7-4-2,-2 5 4 2,5-5-64-4,6 5-93 2,-10 7-126 2,-1 0-521-2</inkml:trace>
    </iact:actionData>
  </iact:action>
  <iact:action type="add" startTime="30887">
    <iact:property name="dataType"/>
    <iact:actionData xml:id="d12">
      <inkml:trace xmlns:inkml="http://www.w3.org/2003/InkML" xml:id="stk12" contextRef="#ctx0" brushRef="#br0">6019 6608 137 0,'0'0'205'5,"0"0"-120"4,0 0 29-1,0 0-14-2,0 0-4 2,0 0 11-1,0 0-9 2,0-3-16-4,3 3-20 3,-3 0-12 0,0 0-1 0,0 0 3-2,0 0-7 4,0 10-7-3,-8 16-18 2,-18 4 2-5,2-4-13 4,-7 13 1 0,1 1-9 0,3 13 10-1,-1 2-2 3,1 6 16-2,6 4-6-1,3-5-6-2,2-3 3 3,4-5-15 0,3-8 13 1,5-3-11-4,2-9 0 4,2-1 1-2,0-7-5 1,0-10 2-2,0-5 1 2,0-9-2 0,0 0 6 0,0 0-11-2,0 0 6 2,0 0-2 0,0 0-9 0,0 0 5-2,0-31-21 3,-11-12 23 0,0-10 1-2,-5 2 0-2,5-1 1 4,-2 11 2-2,8 8-6 1,-1 13 2-2,3 15 0 3,3 5 3-3,0 0 0 4,0 0 5-6,-4 0 1 5,4 0 17-2,0 13-2 2,0 23-10-3,0 7-8 2,0 2 5 0,4-6 10 0,2-4-1-1,2-8 5 0,1-10 5 1,-5-12-1 0,2-2 10-2,-2-3 1 1,13 0-23 2,11 0-10-1,6-6-3-2,8-15-2 3,-2-4-13-2,-1 1-21 2,1 1-33-4,2-4-50 3,-29 18-126 0,1 4-247 1</inkml:trace>
    </iact:actionData>
  </iact:action>
  <iact:action type="add" startTime="31886">
    <iact:property name="dataType"/>
    <iact:actionData xml:id="d13">
      <inkml:trace xmlns:inkml="http://www.w3.org/2003/InkML" xml:id="stk13" contextRef="#ctx0" brushRef="#br0">8244 6872 397 0,'0'0'207'5,"0"0"-83"3,0 0 12-2,0 0-45 1,0 0-4 1,0 0-27 0,64 17-10-1,-43 5-1 0,0 8-16 3,5 7-6-4,-5-1-11 1,3 8 22 0,-3 1-20 2,-3-2 9-3,-2 1-3 1,-5-2-5 2,-1-3 2-2,-7 4-7 1,-3-6-9-2,0 2-4 2,0-1-1 2,0 0 4-3,0-5-1 0,0-9-1 1,0-9-2-1,0-7 3-1,0-8-7 2,0 0 4 0,0 0-4 0,0 0 3-2,0 0-9 2,-3-20 4 0,-10-16-2 0,-5-3 1-2,2-6 7 2,2 4-11 0,1 14-5 0,5 5 2 1,1 11 9-4,4 8 1 5,3 3 1-5,0 0 6 4,0 0-1-4,0 0 7 3,0 0 21 1,0 14-1-1,0 16-13-1,0 3-15 0,10-11 12 2,8 0 34-3,-1-6-14 1,0 1 20 1,3-10-7 0,-7-4 0 0,2-3-25-1,-4 0 20 0,5 0-27 1,4 0-12 0,-3-3-2-1,-6-7-1 1,-1-1-1-1,-6-3-5-1,2 6-14 3,-4-2-47-2,-2-4-50 1,0 11-145 1,0 0-201-3</inkml:trace>
    </iact:actionData>
  </iact:action>
  <iact:action type="add" startTime="34037">
    <iact:property name="dataType"/>
    <iact:actionData xml:id="d14">
      <inkml:trace xmlns:inkml="http://www.w3.org/2003/InkML" xml:id="stk14" contextRef="#ctx0" brushRef="#br0">3728 5972 574 0,'0'0'319'5,"0"0"-204"3,0 0-39-2,0 0-16 3,0 0-23-2,0 0 9 2,0 0 27-4,7-5-18 4,-7 5-8-2,0 0-11 2,0 0-10-2,0-11-2-1,0-2-5 5,-15-4 68-6,-5 1-58 3,13 8-10 0,0 5-12-2,4 3 8 2,3 0 4 1,0 0 3-3,0 0-8 2,-3 0-6 0,-8 0 6-2,-13 0-9 2,1 0 48 0,-8 0-7 0,3 0-34 0,6 0-12-2,-2 0 12 2,2 0-8 0,7 0-1 0,-1 3 5-2,4 0-5 1,0 2 6 2,-2-3-7-1,0 4 13 0,0 0-10-1,-1-1 7 2,-1 4-11-3,1 1 8 2,0 2-1-2,3 0 1 4,-4 2-4-3,5 1-1-2,-2-6 0 3,3 3-3 1,2-4 3 0,-2 3 0-4,2 1-3 4,2 1 1-3,-3 1-1 3,5 5-1-3,-1-4 3 4,-2 8-5-4,4-4 8 1,3 6 0 0,0-1-5 0,0 0 6 2,0 5-2-4,0-5-6 5,0-5 1-4,0-3 0 4,0-2-2-6,0-1 9 4,0-1-5 1,3 5-1-2,4-2-1 0,-2 8 6 1,5-1-6 1,-1-1 0-1,3 1 0-1,2 0 7 1,-1 2-6-3,0-4 5 3,1-4-1-2,1-2 1 2,4-4-6 0,2 4 0 1,7 3 0-1,0 0 0-1,5-3 0-1,-4-1 0 4,2 1 0-3,-4-1 0-2,1 0 0 3,-1 4 0 0,0-3 0-1,1-1 0 1,2-1 0 0,-1-5 0 0,7-1 0 1,-4-3 0-4,-1 0 0 4,-4-3 0-2,1 0 0 1,-1 0 0-3,4 0 0 4,-1 0 0-1,1-12 0-3,3-8 0 5,-5-11 0-3,2-5 0 2,-4-3 0-1,-6-7 0-1,0-4 0 0,-7 2 0 0,-7-7 0 0,-7-3 0 0,0-2 0 2,0-5 0-3,-14-6 0 1,-25-4 0 0,-9 2 0 1,-1 11 0 0,-6 12 0 0,-6 14 0 2,3 15 0-1,-3 4 0-2,6 7 0-1,6 3 0 7,7 5 0-12,12 2 0 6,-2 0-25 2,9 0-61-4,-5 19-61 3,24-2-105-1,2 4-39 1</inkml:trace>
    </iact:actionData>
  </iact:action>
  <iact:action type="add" startTime="35836">
    <iact:property name="dataType"/>
    <iact:actionData xml:id="d15">
      <inkml:trace xmlns:inkml="http://www.w3.org/2003/InkML" xml:id="stk15" contextRef="#ctx0" brushRef="#br0">7627 5248 648 0,'0'0'226'6,"0"0"-108"2,0 0-31-2,0 0-45 3,0 0-3-2,0 0 36 1,0 0 4-1,-10 3-29 1,-10 4 4 0,-5 8-14-1,-2-3-5 0,-4 7-6 1,-3 4-12-1,-1 0 6 1,1-2-17-2,4-2 13 2,-1 1-17 0,4-1 8 1,2 0-10-4,2-4 6 5,6 1 7-4,3-6-7 2,-4 0 1-1,5 2 2 1,1-4 14-1,3 5-9 1,-6-3 2-1,-1 7-10 0,-2 6 9 2,-1 6-14 1,7 5 9-6,0 7 1 4,7-3 4 0,2 3 14 0,0-9-18-2,3-3 16 2,0-3-16 0,0-2 9 0,0 5-11-3,0 1 10 5,0 6-8-3,19-1 0 1,2 3 2-2,1-2-9 2,5 2 9 0,8 0-3 0,1-2 5-1,7 1-10 1,-5-1 9 0,2-3-9 0,-2-3-1-3,-7-4-2 4,-3-3-1-2,5-6-2 1,-7-7 5-2,3-3-5 3,3-7 2-1,5 0-2 0,8 0 2-2,0 0-1 4,2-19 0-4,-2-6-1 4,0-3-1-6,-6-3 4 6,-1-12-6-4,-7-3 8 4,-2-9-6-4,2-12 6 1,-10-13-8 1,-6-11 4-1,-8-7 0 1,-7-6 0-2,0-5 1 5,-15 2-2-6,-27 14 2 1,-8 13-4 3,-2 20 5-1,7 20-4 0,3 10-25 0,15 10-13-1,-1 12-34-1,4 5-78 4,21 3-69-7,0 0-126 6</inkml:trace>
    </iact:actionData>
  </iact:action>
  <iact:action type="add" startTime="37713">
    <iact:property name="dataType"/>
    <iact:actionData xml:id="d16">
      <inkml:trace xmlns:inkml="http://www.w3.org/2003/InkML" xml:id="stk16" contextRef="#ctx0" brushRef="#br0">16813 5910 292 0,'0'0'252'4,"0"0"-73"3,0 0-35 2,0 0-39-2,0 0-47 0,0 0-9 1,0 0 25-1,3-44-22 2,-16 34-7-4,2-1-2 6,-4 3-16-6,1-1 2 5,-1 1 5-6,-6 2-12 4,-3 3 12 0,3 1-13 0,-6 2 2-1,-7 0 1 0,3 0 3 2,-6 0-14-2,8 0-1 0,-4 5-3 0,2 9-1 2,0 5 11 1,1 2 2-6,-2 10 0 5,5-4-12 0,3 3 1-1,3 0-9-3,-3-6-1 6,3 5 0-6,1-2 0 6,6-3 0-9,1 7 2 7,2-3 1-1,1-2-1-1,3-1 0 1,6 3 1-2,1-4-4 3,0 3 3-1,0 2 4-3,0 2 6 4,0 0-4 1,5-4 2-4,11 3-8 0,-3-5 9 3,1 2-8-2,1 1 4 1,1-4-1-3,-1 0 2 3,2 2 1 0,3-8 1 0,1 1 5-1,3 1-11 1,0-4 11 0,10 3-9 0,5-2 2-1,4-2-5 0,6 3-1 1,-4-5-1-1,5-2 2-1,-2-1 2 3,0-7-3-2,-1 1-2 2,3-4 3-4,-4 0-1 3,-6 0-2 1,-1-9 0 0,-2-12 0-3,-7-4-1 2,1 0 0-1,-7-5 1 4,0-6-1-9,-3-7 2 6,-7-10-5 0,-3-7 8 0,-8-5-9 0,-3-7 5-2,0-1-1 4,0-6-3-4,-21-4 0 0,-19 3 2 2,-2 5-3 0,-7 8 3 0,-5 19-13-1,10 12-34 0,-8 20-53 1,4 16-39 1,28 0-139-4</inkml:trace>
    </iact:actionData>
  </iact:action>
  <iact:action type="add" startTime="39242">
    <iact:property name="dataType"/>
    <iact:actionData xml:id="d17">
      <inkml:trace xmlns:inkml="http://www.w3.org/2003/InkML" xml:id="stk17" contextRef="#ctx0" brushRef="#br0">20780 5179 685 0,'0'0'172'4,"0"0"-109"5,0 0 37-1,0 0-55 0,0 0-25-3,-158-27 10 4,124 27 13-1,3 0 4 0,2 0 17-2,-5 0 5 1,2 8-12 1,-2 9-21 1,-2-3-5-3,10 1-12 1,-4 2-1 2,3 2-7-2,2 4 8 0,1-3 5 0,3 9-7 2,2 1 12-2,0 3-8-1,4 5 7 2,1-3-11 3,3 4 0-3,4-5-6-3,4 1 11 3,-1-1-6 0,4 0-3 1,0 4-4-3,0 3-8 2,0 3 8-1,0-1-4 1,0-2 13 0,0-2-3-2,14-6 4 4,6-3-8-4,4-3 0 1,4 1-4 0,6-1-3 4,1-3 5-5,5 1-7 0,1-1 10 2,-6 0-11 0,-1 2 3 0,-6-7 0-2,-1 3-4 3,-1-6 0-3,3 1 0 7,-3-7 0-13,5-1 0 9,2-9-2-2,4 0 5 2,5 0-4-2,7 0 2 0,-1-5-2 2,2-11 2-2,-2-4-1 1,-2-3 0-1,-8-6 1 4,2-12-3-6,-6-17 2 0,-3-8-3 4,-7-14 6-1,-9-1-6 0,-12-3 5-3,-3-8-4 4,0-8 1-2,-40-2-1 2,-15 1 0-4,-12 8-4 5,0 20 3-4,7 16-40 3,6 18-22-2,3 13-55-1,13 9-42 4,30 17-135-4</inkml:trace>
    </iact:actionData>
  </iact:action>
  <iact:action type="add" startTime="41284">
    <iact:property name="dataType"/>
    <iact:actionData xml:id="d18">
      <inkml:trace xmlns:inkml="http://www.w3.org/2003/InkML" xml:id="stk18" contextRef="#ctx0" brushRef="#br0">6171 9580 499 0,'0'0'189'6,"0"0"-81"0,0 0-34 3,0 0-8-2,0 0 18 0,0 0 8 1,0 0-7 0,3 0-16-1,-3 0-10-1,3 21-2 2,-3-6-17 1,0 8-4-2,0-4-19 0,0-3 8 2,0-2-11-3,0-8 8 3,0-1-16-4,0-5 5 4,0 2-1 0,0 1 1-3,0 4 7 2,0 0-1-2,2 1-3 3,1-3-10-4,-3-1 17 4,3-2-12-2,1-2 15 1,-1 0-10-2,-1 0 0 3,10 0-6-1,1 0-2 0,5 3-4-1,6-3-1-1,3 0 8 4,3 0 8-4,8 0 5 4,4 0 7-6,0 0 2 8,-2-3-7-7,2-3 8 3,-4 3 2-1,2 1-16 0,2-4 0 2,0 4-3-4,1-2 9 3,2 2-19 1,1 1 13-2,-3-3-15 0,0 1 9 0,3 0-2 1,-1 3-10 1,-3-2 0-1,3-2 0-2,5 3 0 2,-4-3 0-1,5 2 0 3,-5 2 0-4,2-3 0 0,-5 3 0 2,-1 0 0 0,-5 0 0-1,-2 0 0 0,3 0 0 4,1 0 0-6,1 0 0 1,5 0 0 2,-1 0 0 0,7-5 0 0,4-4 0-2,-5 1 0 2,5 3 0 0,3-2 0 1,-3 5 0-4,3 0 0 3,-2-4 0 0,-1 0 0 2,-1 2 0-6,1-2 0 4,0 3 0 1,0 1 0-4,-3 2 0 4,5 0 0-2,2 0 0 2,-1 0 0-2,2 0 0-1,2 0 0 2,-4 0 0 0,-1 0 0 0,-1 0 0-2,-1 0 0 2,4-4 0 0,-8-1 0 2,-4-1 0-5,-8 4 0 4,-8 0 0-3,-1-1 0 2,-5 3 0-2,-1 0 0 3,6 0 0-1,4 0 0-1,5 0 0 0,1 0 0 1,2 0 0 1,3 0 0-3,2 0 0 0,1 0 0 2,-2 0 0 0,-1 3 0 0,-2 1 0-1,2 6 0 1,1-5 0-1,2-3 0 1,4 1 0-1,3-3 0 3,-2 0 0-4,0 2 0 5,-1-2 0-8,-2 0 0 6,-2 0 0-2,-6 0 0 2,-2 0 0-3,-1 0 0 1,-1 0 0 3,6 0 0-6,0 0 0 5,1 0 0-2,-3 0 0 4,2 0 0-8,-3 0 0 4,-5 0 0 1,1 0 0 0,-3 0 0 1,2 0 0-4,4 0 0 5,-5 0 0-4,-1 0 0 2,1 0 0-2,-2 0 0 2,-4 0 0 1,2 0 0 0,-7 0 0-2,5 0 0 0,-3 0 0 1,1 0 0-1,-1 0 0-2,3 0 0 3,-1 0 0 0,2 0 0 0,-2 0 0-2,0 0 0 2,1 0 0 1,-3 0 0-3,1 0 0 1,0 0 0 2,-6 0 0-2,-2 0 0 1,-3 0 0-2,-1 0 0 2,-3 0 0 0,2 0 0 0,-2 0 0-1,-5 0 0 0,-2 0 0 2,-5 0 0-3,0 0 0 2,0 0 0-1,0 0 0 1,0 0 0-2,0 0 0 2,0 0 0 0,0 0 0 0,0 0 0 0,0 0 0-2,0 0 0 3,0 0 0-2,0 0 0 1,0 0 0-2,0 0 0 2,0 0 0 0,0 0 0 0,0-11 0-2,9-10 0 3,6-15 0 0,-2-7 0-2,-7-2 0 2,-6 12 0-3,0 8 0 2,0 16 0-1,0 6 0-2,0 3-7 3,0 0-136 0,-38 5-90 0,21 10-15-2,1 8-167 3</inkml:trace>
    </iact:actionData>
  </iact:action>
  <iact:action type="add" startTime="43679">
    <iact:property name="dataType"/>
    <iact:actionData xml:id="d19">
      <inkml:trace xmlns:inkml="http://www.w3.org/2003/InkML" xml:id="stk19" contextRef="#ctx0" brushRef="#br0">17608 9532 270 0,'0'0'515'6,"0"0"-317"1,0 0-59-1,0 0-30 2,0 0-5 0,0 0-9 1,0 0-23-4,0 14 4 5,0 7-33-3,0 1-13 1,0 0-1-3,0-1 4 3,0-2-14 0,0-4-2 0,0-7-3-1,0-5-9 0,0-3 7 2,0 0-7-1,0 0 11-3,0 0 2 3,0 0 8 0,0 0-17-2,0 0 8 3,4 0-13-2,11 3 7 1,3-3-5 0,0 2-3-2,1-2 8 3,5 0-3-2,1 0 9 0,2 0-9 0,4 0 4 1,-4 0-2 2,6 0 11-6,4 0 1 8,0 0-6-6,5 0 0 3,3 3-8-4,5-3-5 6,3 0-3-6,8 0 0 4,4 0 0-4,-2 0 0 3,1 0 0 0,-8 0 0 0,3 0 0-2,-4 0 0 1,0 0 0 1,3 5 0 0,-3 4 0 1,9-4 0-4,0-2 0 4,11 2 0-1,-1-3 0-2,-5 4 0 2,0-6 0 0,-2 6 0 0,1-6 0-2,-2 0 0 1,5 0 0 2,0 0 0-2,-4 0 0 2,2 0 0-3,-2 0 0 1,-11 0 0 1,3-3 0 0,-8-8 0-1,1 0 0 1,-8 4 0-1,4-2 0 0,-6 4 0 1,3-4 0 1,2 4 0-2,4-3 0 1,1 5 0-1,-1-1 0 0,1 0 0 2,3 4 0-4,-4-6 0 6,8 4 0-6,-6 2 0 4,2-7 0-2,6 7 0-1,-3-1 0 2,3-3 0 0,-4 2 0-2,-4-1 0 2,-3 1 0 2,0-3 0-4,-5 1 0 1,1 1 0 0,-3 0 0 2,-1 1 0-2,-2 0 0 1,2 2 0-1,4 0 0 0,0-3 0 2,4 3 0-4,0 0 0 4,7 0 0-2,-1 0 0 2,0 0 0-4,-1 0 0 3,-3 0 0 0,0 0 0 0,0 0 0 0,-4 0 0-2,2 0 0 4,3 0 0-4,2 0 0 1,0 0 0 0,-2 0 0 2,-5 0 0-2,-5 0 0-1,-2 0 0 3,-1 0 0-2,-1 0 0 2,-2 0 0-4,-2 0 0 4,0 0 0-2,-5 0 0 4,-2 0 0-6,-1-3 0 1,-6 0 0 2,3 3 0 0,-1 0 0-1,1 0 0 0,-2 0 0 1,4 0 0 0,-4 0 0-2,-2 0 0 2,0 0 0-1,-2 0 0 1,-1 0 0-2,-3 0 0 3,-1 0 0-1,2 0 0 0,5 0 0 1,-6 0 0-3,4 0 0 0,1 0 0 2,-1 0 0-1,-5 0 0 0,-6 0 0 1,4 0 0 0,-2 0 0 0,3 0 0-2,-5 0 0 2,5 0 0 0,-4 0 0 0,-5 0 0-2,1 0 0 2,-2 0 0 0,2 0 0-2,-4 0 0 3,5 0 0-2,0 0 0 3,6 0 0-3,-5 0 0-1,-4 0 0 2,-2 0 0 0,0 0 0-3,0 0 0 3,0 0 0 0,0 0 0 0,0 0 0-1,0 0 0 0,0 0 0 2,0 0 0-2,0 0 0-1,0 0 0 2,0 0 0 0,0 0 0 0,5-27 0-2,-3-9 0 3,4-5 0-2,-3 9 0 3,0 9 0-6,0 10 0 4,1 6 0 0,-4 5 0 0,0 2 0-2,0 0 0 2,0 0 0 0,0 0-131 0,0 0-160-1,0 0-65 0,0 0-510 1</inkml:trace>
    </iact:actionData>
  </iact:action>
  <iact:action type="add" startTime="46343">
    <iact:property name="dataType"/>
    <iact:actionData xml:id="d20">
      <inkml:trace xmlns:inkml="http://www.w3.org/2003/InkML" xml:id="stk20" contextRef="#ctx0" brushRef="#br0">7155 7811 322 0,'0'0'241'5,"0"0"-66"3,0 0-44 0,0 0-21 0,0 0-3-2,0 0-8 3,0 0-24-2,29-8-1 0,-39 48-30 1,-17 19-17-1,-8 9 9 1,2 3-11-2,-6 5-16 6,5-7 7-8,3-11-13 5,11-17-2-4,5-20-1 4,12-13 1-2,3-8-3 1,0 0 1 0,0 0 0-1,18-39-12 1,22-14 10-1,5-5 4-1,-3 8-1 2,-5 16 1 0,-13 14 0 0,-16 14 6-2,-8 6 9 2,0 0 13 2,0 43 28-4,-8 10-41 0,-13 7-12 4,-1-7-7-4,4-12 5 3,5-14-2-3,8-14 1 2,5-7 1-1,0-6-4 1,0 0 1-1,5 0-6 0,36-25-22 2,7-10 28-2,-1 1-8 1,-8 10 9-2,-12 7 2 3,-17 12-2 0,-10 5 8-3,0 0 4 1,0 29 34 1,0 24-17 1,-10 14-28-3,-8-7 5 4,2-12-8-4,5-12 4 4,4-10 18-7,4-16-6 6,3-7-13-1,0-3-1-1,0 0-11-1,0 0 4 2,31-17-16 1,10-12 21-1,1-2-3 0,-6 6 2-1,-12 12 3 4,-12 10 0-8,-12 3 7 3,0 10-5 2,-4 42 17 0,-26 17-19 0,-1-1 2-1,-2-13 3 2,10-14-9-2,3-14 6 1,8-13-2-3,10-6 0 3,-1-6 2 0,3-2-5 0,0 0 4-1,0 0-4 0,0 0 0 1,0 0 2 0,0 0 0-1,0 0 0 0,0 12 1 3,0 5 0-4,0 2-13 0,9 5-10 2,-6 0 23 1,-3 7 1-1,0 10 3-2,0 8 1 3,-12-5-8-2,-6-8 3 3,3-12-1-6,9-16 1 5,6-4-1-3,0-4 0 2,0 0-6-2,0-16-8 3,21-23 7-1,11-8 5-1,-6 8 3 1,-6 12-2-1,-13 14 1 0,-5 7 1 2,-2 6 0-4,0 0-2 3,0 0 1 0,-9 29 2 1,-14 5 6-4,-2 5-4 6,1-4-6-5,8 1 3 3,-2-9 0-5,7-6-1 4,1-4-17 1,0-8-59-2,8-9-135 0,2 0-136 0</inkml:trace>
    </iact:actionData>
  </iact:action>
  <iact:action type="add" startTime="47926">
    <iact:property name="dataType"/>
    <iact:actionData xml:id="d21">
      <inkml:trace xmlns:inkml="http://www.w3.org/2003/InkML" xml:id="stk21" contextRef="#ctx0" brushRef="#br0">6322 9553 373 0,'0'0'288'6,"0"0"-124"1,0 0-59 0,0 0-34 3,0 0 1-6,0 0 27 5,0 0-44-2,-27-44-11 2,14 21 50-3,-6-7-38 1,5-6-12 2,-2-2 1-2,2-3-14 0,6-6 28 0,-5 3-22 2,4-4 1-2,-1 6-6-1,5-2-10 3,-5 3-3-2,4-5-8 2,-2-7 9-1,1 2 2 0,3-4-3-1,4 0-9 3,0 0 16-6,0-2-7 5,0 5-4-2,4-6-1 1,4 4-10-2,-3-1 8 2,0-2-12 1,1 1 9-2,-2 4-6-1,4 4 4 2,2-1-6 2,2 3 5-4,3-4 0 0,1 4-3 2,-1-1 8 0,1 1-10 1,3-2 11-4,0 2-6 6,6 0 9-5,-4-4-11 3,2 0 10-5,2 4 0 4,-4 0-3 0,3 6-7 1,2 1-4-2,-5 5 0-1,-3 11 0 3,-2 6 0-2,-2 4 0-2,0 4 0 4,3 2 0-2,4 0 0 2,13 7 0-4,11 0 0 4,13 0-58-1,-6 0-139 0,-41 7-144-2,-11 3-111 4</inkml:trace>
    </iact:actionData>
  </iact:action>
  <iact:action type="add" startTime="49155">
    <iact:property name="dataType"/>
    <iact:actionData xml:id="d22">
      <inkml:trace xmlns:inkml="http://www.w3.org/2003/InkML" xml:id="stk22" contextRef="#ctx0" brushRef="#br0">11521 9456 592 0,'0'0'253'6,"0"0"-115"-1,0 0-46 3,0 0-40 0,0 0 7 0,0 0 14-2,0 0 7 3,34-110 1-1,-19 60-16-1,1-7-9-1,1-6 7 2,2-5-8 1,1-3-5-2,0-6-6 0,-2 6 1 0,-7 2-19 2,2 0 5-2,-4 9-18 0,-2 1 11 3,-5 2-14-2,1-1 6-1,-3 0-7-1,0 4-1 3,0-7 1-2,0 4-7 2,0-1 12-3,0-2-5 4,0-3 0-5,0-2-7 5,0-1 1-6,0 3-2 5,0 6-1-1,0-1 1-1,0 6 0 0,0 3 9 0,-8 6-8 2,-5 1 3 1,5 4 2-5,-5 7-14 0,-3 8 11 3,-2 3-6 0,-3 6 2-2,-6 2 0 3,-7-3 10-2,5 4-7 2,3 3 10-4,7 3-10 3,12 1 2 1,-1 2-4-2,8 2-2-1,0 0 0 2,0 0 1 0,0 0 2 0,0 0 1-2,0 0-5 2,0 0 5 1,0 0-6-2,0 0-8-1,0 0-30 2,13 23-52 0,15 11-138 0,-16-17-92-1,-2-6-199 1</inkml:trace>
    </iact:actionData>
  </iact:action>
  <iact:action type="add" startTime="49913">
    <iact:property name="dataType"/>
    <iact:actionData xml:id="d23">
      <inkml:trace xmlns:inkml="http://www.w3.org/2003/InkML" xml:id="stk23" contextRef="#ctx0" brushRef="#br0">11902 7070 254 0,'0'0'492'4,"0"0"-257"3,0 0-90 1,0 0-41 1,0 0-31-4,0 0-56 6,9 120-9-6,-9-65 8 1,0 2 15 2,0-4-22 0,0-10-5 0,0-7-4 0,0-7-22 0,0-3-35-2,0-2-58 4,0-24-169-4,0 3-613 1</inkml:trace>
    </iact:actionData>
  </iact:action>
  <iact:action type="add" startTime="50244">
    <iact:property name="dataType"/>
    <iact:actionData xml:id="d24">
      <inkml:trace xmlns:inkml="http://www.w3.org/2003/InkML" xml:id="stk24" contextRef="#ctx0" brushRef="#br0">12380 7199 560 0,'0'0'240'2,"0"0"-64"10,0 0-62-7,0 0-62 3,0 0-2-2,-89 139 3 3,34-54-15-2,4 11-1 2,-4 2-13-2,10-4-8 0,8-22-14 2,9-13 3-2,7-18-5-2,8-22-3 4,5-9-25-1,8-10-23-1,0 0-28-1,0 0-49 2,0 0-117 0,0-10-253 1</inkml:trace>
    </iact:actionData>
  </iact:action>
  <iact:action type="add" startTime="50580">
    <iact:property name="dataType"/>
    <iact:actionData xml:id="d25">
      <inkml:trace xmlns:inkml="http://www.w3.org/2003/InkML" xml:id="stk25" contextRef="#ctx0" brushRef="#br0">12433 7502 313 0,'0'0'350'5,"0"0"-172"2,0 0-45 1,0 0-68-1,0 0-17 1,0 0-15 0,55 151 8-1,-60-91-11 0,-29 0 8 1,-6-7-18-1,-2-11-13 1,-3-17-7-2,8-11-1 2,6-14 0 0,9 0-14 1,12-8-10-4,3-31-5 3,7-2 12 0,0-2-2-2,0 12 14 2,12 14-8 0,5 16 14 1,12 1 24-2,7 1 10 0,7 35 0 0,6 3-18 1,-1 0-1-2,1-7-15 3,-9-7 0 1,-5-6-13-1,-10-3-43-5,-22-16-103 3,-3 0-592 1</inkml:trace>
    </iact:actionData>
  </iact:action>
  <iact:action type="add" startTime="52012">
    <iact:property name="dataType"/>
    <iact:actionData xml:id="d26">
      <inkml:trace xmlns:inkml="http://www.w3.org/2003/InkML" xml:id="stk26" contextRef="#ctx0" brushRef="#br0">18473 7776 566 0,'0'0'282'4,"0"0"-124"5,0 0-56-2,0 0-90 3,0 0-7-6,-68 175-2 4,43-131 2 0,2-9-4-2,5-8 1 2,4-10-2 0,12-11 3 0,2-6 1 0,0 0 0 0,0 0 12-2,13-20-13 4,26-22 3-6,7-14-5 4,-5 1 4 0,-1 8 6 0,-18 20 9-1,-10 20 17 0,-12 7 29 2,0 0 47-1,0 31-24 0,-15 34-50-3,-18 14-39 3,2 1 4 0,-4-1-1 0,12-14-2-1,2-15 1 0,9-21-2 2,6-15 0-2,6-13 1 0,0-1-3 0,0 0-10 3,20-8 4-4,21-21 2 0,4-9 5 2,-2 0 0 0,-10 8 1-1,-12 6-1 0,-14 20 2 2,-7 4 1-2,0 8 0 3,-3 42 50-6,-25 15-47 5,1 0-1 1,-1-11-1-1,10-15-5-3,4-15 3 0,7-12-1 2,4-10 0-4,3-2-2 6,0 0 2-3,3 0-11 2,29-24 4-2,8-21-2-1,2 2 9 2,-4 11-4 0,-10 10 4 0,-14 13 1-1,-7 9 2 1,-7 0 17-1,0 31-3 2,0 36 32-4,-7 19-44 3,-11-4-7 0,4-8 3 1,-2-11-2-2,4-8 0 0,0-12-8 1,4-10-15-2,4-13-24 4,4-13-4-4,0-7-78 3,0 0-31-5,0 0-186 4</inkml:trace>
    </iact:actionData>
  </iact:action>
  <iact:action type="add" startTime="52710">
    <iact:property name="dataType"/>
    <iact:actionData xml:id="d27">
      <inkml:trace xmlns:inkml="http://www.w3.org/2003/InkML" xml:id="stk27" contextRef="#ctx0" brushRef="#br0">18555 8684 428 0,'0'0'43'4,"0"0"-43"4,0 0-154-1</inkml:trace>
    </iact:actionData>
  </iact:action>
  <iact:action type="add" startTime="53278">
    <iact:property name="dataType"/>
    <iact:actionData xml:id="d28">
      <inkml:trace xmlns:inkml="http://www.w3.org/2003/InkML" xml:id="stk28" contextRef="#ctx0" brushRef="#br0">17722 9620 584 0,'0'0'238'6,"0"0"-97"2,0 0-43-1,0 0-30 2,0 0 4-3,0 0-24 4,-16-170 1-5,-1 131 3 3,4-5 0-1,3-5-7 1,2-6-19-1,2-8 23 1,-1-2-26 1,3 2 11-3,-1 1-11 1,0 1 5 0,1 7-12 1,-2 1 8 0,-1-2-12 1,5 2 11-1,-2-5-5-1,1 3 0 2,3-5-7-4,0 0-3 4,0 2 16-2,0-2-12 4,0 2 3-7,0-4-3 3,16-1 3 1,-1 0-13 0,7 2 11-1,-1-1 0 0,3-4 2 1,4-3 2 1,2-3-7-4,-1 2 4 3,6-2-13-1,-5 5 8 1,1 4-8-1,-3 5 6 1,5 11-6 0,-4 13 6-1,0 9 2 0,-5 9-4 2,-2 7 5-2,3 6-8 1,4 3-2-2,10 0 0 2,3 0-54-1,-2 5-97 1,-30 2-82-1,-7 0-141 1</inkml:trace>
    </iact:actionData>
  </iact:action>
  <iact:action type="add" startTime="54397">
    <iact:property name="dataType"/>
    <iact:actionData xml:id="d29">
      <inkml:trace xmlns:inkml="http://www.w3.org/2003/InkML" xml:id="stk29" contextRef="#ctx0" brushRef="#br0">22772 9476 25 0,'0'0'655'5,"0"0"-474"2,0 0-79 0,0 0-34 3,0 0-35-4,0 0 8 0,0 0 16 2,97-63 9 1,-76 25-1-2,2-12 9 0,2-19-4 0,1-14-26 1,0-13 7 1,-2-9-14-3,-2-11-13 2,-8 3 19-1,-2 2-22 5,-7-1 10-8,-3-1-12 5,-2 4-10-2,0 2-3 1,0 13 4-1,0 3 0 0,-11 11-7 2,-14 3 3-2,-2 11 1 1,-4 3 2-1,4 7-4 1,3 3 4 0,6 1-6-3,2 6-5 4,1 8 2-2,9 7 0 2,0 15-1-4,1 5 3 2,5 9-5 1,-2 2 6 0,2-4-4-2,0 4 1 2,0-1-8-1,0 1-42 2,0-4-40-2,0-1-25 0,0 5-96 3,0 0-105-4</inkml:trace>
    </iact:actionData>
  </iact:action>
  <iact:action type="add" startTime="54959">
    <iact:property name="dataType"/>
    <iact:actionData xml:id="d30">
      <inkml:trace xmlns:inkml="http://www.w3.org/2003/InkML" xml:id="stk30" contextRef="#ctx0" brushRef="#br0">23274 7024 26 0,'0'0'266'6,"0"0"10"1,0 0-108-1,0 0-25 2,0 0-63 1,0 0 11-2,22-41 7 0,-22 52 9 0,0 24-27 3,-4 17-5-4,-14 11-31 1,-2 5-13 0,3 1-28 2,2-9-1-2,-1-11-2 0,5-14-13 1,2-16-42 0,9-10-41 0,0-9-20-3,0 0-73 4,0-6-194-2</inkml:trace>
    </iact:actionData>
  </iact:action>
  <iact:action type="add" startTime="55367">
    <iact:property name="dataType"/>
    <iact:actionData xml:id="d31">
      <inkml:trace xmlns:inkml="http://www.w3.org/2003/InkML" xml:id="stk31" contextRef="#ctx0" brushRef="#br0">23717 7228 533 0,'0'0'230'2,"0"0"-62"6,0 0-46 0,-85 146-52 1,30-81-21-3,0 5-5 2,4 6-13-1,-1-4 5 1,4 3-16-1,-4-1-3 0,1-6-7 3,10-5-10-4,0-9-2 3,13-12-17-4,7-15-47 5,8-13-14-3,6-12-59-2,7-2-93 3,0 0-213 0</inkml:trace>
    </iact:actionData>
  </iact:action>
  <iact:action type="add" startTime="55695">
    <iact:property name="dataType"/>
    <iact:actionData xml:id="d32">
      <inkml:trace xmlns:inkml="http://www.w3.org/2003/InkML" xml:id="stk32" contextRef="#ctx0" brushRef="#br0">23593 7701 136 0,'0'0'582'5,"0"0"-404"3,0 0-8-2,0 0-92 3,0 0-53-4,24 167-15 3,-64-117-1 0,-2-12-8 0,0-7-1-1,5-12-1 0,10-11 0 3,9-4-1-4,8-4-8 0,7 0 9 2,3 0-10 0,0-12-2 0,0-3 13-2,0 8 8 2,6 7 12 1,19 0 19-1,2 0-3-3,5 0 34 4,6 18-12-2,-2 10-11 1,-1 2-27-2,0 0-15 2,-11-3-5 3,-15-11-15-4,-5-6-47 0,-4-10-70 0,0 0-136 1</inkml:trace>
    </iact:actionData>
  </iact:action>
  <iact:action type="add" startTime="58597">
    <iact:property name="dataType"/>
    <iact:actionData xml:id="d33">
      <inkml:trace xmlns:inkml="http://www.w3.org/2003/InkML" xml:id="stk33" contextRef="#ctx0" brushRef="#br3">6385 8743 777 0,'0'0'268'5,"0"0"-157"4,0 0-27-3,0 0 14 3,0 0-43-3,0 0 19 3,0 0 37-4,47 50-18 3,-68 16-67 0,-5 5 22 1,2 3 0-3,3-8-3 1,7-15-7 3,4-16-7-4,5-18-18 1,5-14-3 0,0-3-9 2,0 0-1-2,36-16-2-1,15-24 1 3,6-5-1-2,-14 9 2 1,-15 21 0-2,-15 11 2 3,-13 4 1-1,0 0-3 0,0 33 13-3,-31 28 21 3,-3 15-30 0,5-14-2 0,3-16-2 0,15-15 0-1,3-19-3 1,8-12 1 0,0 0-19-2,23-39-17 1,25-27 23 2,10-10 13-1,3 5 1 0,-6 16 0 0,-18 25 1-1,-20 15 0 1,-10 13 3-3,-7 2-3 4,0 0 10-2,0 31 5 1,0 11 8-2,-7 8-21 2,1-11 1 1,-1-9 1-1,3-10 2-2,1-10 1 1,3-10-6 2,0 0-2-4,0 0-9 3,32-33 2 1,11-14 6-1,-1 5-2-1,-8 11 4-1,-16 14-3 2,-8 17 4 2,-10 21-4-2,0 42-6-3,0 13-72 4,0-8 3-2,0-22-56 3,0-44-96-6,0-2-87 3</inkml:trace>
    </iact:actionData>
  </iact:action>
  <iact:action type="add" startTime="59364">
    <iact:property name="dataType"/>
    <iact:actionData xml:id="d34">
      <inkml:trace xmlns:inkml="http://www.w3.org/2003/InkML" xml:id="stk34" contextRef="#ctx0" brushRef="#br3">7933 7828 213 0,'0'0'486'2,"0"0"-245"7,0 0-68-1,0 0-36 0,0 0 0-2,0 0-11 1,-5 67-25 1,-45 19-93 0,-5 9 30-1,1-11 9 0,9-12-8 3,7-19-4-6,15-24-15 5,8-12-2-2,9-8-18 2,3-9 3-4,3 0 1 3,0 0 2 1,0 0 8-2,0 0-12 1,0 0-2-2,0 0-4 3,0 0 4-2,0 0-1 2,0 0-3-3,0 15 8 2,0 23-4-1,0 17 0 2,-12 14 0-3,-11-11-1 2,9-17 2 3,5-19 2-9,5-9-1 8,4-13 4-3,0 0-5 1,0 0-2 0,13-28-8-2,26-26 4 3,16-22 2-1,6-12 3 1,10-3-3-4,-5 17 6 7,-17 23-3-7,-15 22 0 5,-23 21 9-7,-11 8-8 7,0 25 22-5,-4 37 35 4,-23 10-55-3,1 0-4 2,7-17 2 1,4-17-2-2,6-18 5-2,9-15 1 3,0-5-4 0,0 0-2 0,0 0-2-2,24 0-1 2,26-20-2 1,0-2 4-1,-7 3-2-2,-7 6 8 5,-13 7-3-6,-12 4 0 2,-5-1-1-1,-2 0 4 2,-4 3-7 0,0 0 6 0,0 0-2-2,1 0 5 2,-1 27-6 1,5 7-3-2,-2-7 3-1,-1-16-4 2,5-11 4 3,12 0-15-7,15-14-11 3,16-31 10 2,14-10 10-2,4-3 5 3,1 3-2-6,-12 16 6 4,-14 15-1 1,-26 15-1-2,-13 9 9-1,-4 0 0 2,0 33 20 1,-9 25-30-1,-13 7 0-1,5-13 3 0,4-11-1 3,5-19-4-4,4-10 6 2,4-10-3-3,0-2 2 3,0 0-6-2,0 0-3 1,0 0-2 2,12 0 3-1,25 0-7 1,15-31 0-3,12-23 2 1,5-15 8 1,-4 0 2 0,-13 19-4-1,-25 21 7 1,-22 24-3-1,-5 5 2 1,0 38 3-1,-32 34 5 0,-16 17-7 3,1 5-6-4,1-12 6 0,1-13-7 3,11-13-3-1,7-11-4-2,9-13-56 1,9-13-30 2,5-13-23-2,4-6-79 2,0-2-88-4</inkml:trace>
    </iact:actionData>
  </iact:action>
  <iact:action type="add" startTime="61165">
    <iact:property name="dataType"/>
    <iact:actionData xml:id="d35">
      <inkml:trace xmlns:inkml="http://www.w3.org/2003/InkML" xml:id="stk35" contextRef="#ctx0" brushRef="#br3">17974 8885 436 0,'0'0'588'5,"0"0"-473"3,0 0-50-2,0 0-13 4,-158 110-31-4,124-87-18 1,7-2 14 1,9-4 8-1,9-3 26 1,2-7 17 1,7-4-20-3,0-3-8 1,0 0 9 2,0 0-16-1,21 0-32-2,26-41 1 2,16-11 0-1,-2-10 1 1,-5 3-3 1,-13 19 14-2,-21 15 4 0,-15 20 11-1,-7 5 11 2,0 10 20 1,-45 43 19-2,-9 18-69 0,-2 9-2 1,10-7-5 0,12-16 0 0,14-18-3-3,10-19 2 4,7-19 3-2,3-1-3 2,0 0-2-5,16 0 4 5,26-17-8-1,14-22 6 3,7-14-4-5,-1 3-1-1,-12 16 3 4,-23 12-1-2,-14 18 2 1,-13 4 3-2,0 12-2 4,-13 36 19-3,-25 15-19-2,3 4 1 3,1-7-1 0,7-20-4 0,9-9 2-1,8-15-8 1,6-9-20-1,4-7-40 2,0 0-51-4,4 0-62 3,16-7-110 1,1-6-259-2</inkml:trace>
    </iact:actionData>
  </iact:action>
  <iact:action type="add" startTime="61895">
    <iact:property name="dataType"/>
    <iact:actionData xml:id="d36">
      <inkml:trace xmlns:inkml="http://www.w3.org/2003/InkML" xml:id="stk36" contextRef="#ctx0" brushRef="#br3">19298 7764 444 0,'0'0'237'4,"0"0"-80"1,0 0-5 4,0 0-37-1,0 0-1-2,0 0 4 1,-42 91-72 2,-9-9 27-2,-7 8-17-1,-5 0-19 2,2-1-11 0,3-10 1 0,7-20-12-2,17-17-8 3,12-21-6-2,16-12 3 3,3-9-8-4,3 0-2 1,3-6-12 0,40-38 1 1,12-16 14-2,12-17 3 2,0-4 0 0,-10 13 1 3,-12 21 2-6,-19 22 0 2,-22 19-2 3,-4 6 54-4,0 45 34 1,-35 37-43 0,-13 24-42 2,-6-1-2-1,11-18-2-3,9-25 0 5,10-22 0-4,11-25 2 4,13-10 0-6,0-5-1 4,0 0-2 0,27-7-3 0,31-34 0-1,21-22 0 1,12-20 4 0,12-13 0-1,9-7 1 1,-11 7-2-2,-19 25 3 4,-34 30-2-3,-25 27 0-2,-23 14 15 3,0 38 69 1,-40 54-23-1,-26 30-58-2,-8 15-1 3,0-12-2-2,12-24 0 2,12-27-2-5,24-30 4 4,13-23-2 1,10-18 1-1,3-3-2-1,0 0-19 1,49-19 11 0,18-25 2-2,22-18 3 1,-3-11 1 0,7-13 4 2,-3-2-3-2,-14 13 3-1,-21 20-2 2,-24 26-3 0,-28 29 4 1,-3 19 3-4,-34 67 25 4,-27 30-23-1,-18 6-4 1,9-13 5-5,6-26-5 4,19-28-1 1,17-25-1-1,18-17 0-2,10-13-5 1,0 0-8 1,35-11-3 1,23-33 6-1,16-16 10-2,3-9-2 5,2-8 0-5,-4-7 5 1,0 2-4 0,-20 14-1 2,-20 25 2-2,-15 27 1-2,-20 16 0 3,0 26 10 0,-40 56 7 1,-30 36-5-3,-12 13-11 0,0-13 1 3,12-26 3-2,22-32-6 0,19-27 1 0,20-22-2 1,9-11-4 0,0 0-20-1,19-30 5 1,35-24 0 1,9-21 20-2,5 5-8-2,-4 1-5 3,0 4-71 0,-6 4-76 1,-46 45-150-4,-5 8-521 4</inkml:trace>
    </iact:actionData>
  </iact:action>
  <iact:action type="add" startTime="66559">
    <iact:property name="dataType"/>
    <iact:actionData xml:id="d37">
      <inkml:trace xmlns:inkml="http://www.w3.org/2003/InkML" xml:id="stk37" contextRef="#ctx0" brushRef="#br3">6156 12749 502 0,'0'0'248'7,"0"0"-96"-3,0 0-67 5,0 0-11-2,0 0-14 3,0 0 18-5,0 0 53 3,0 0 7 0,160-9-39-1,-123 9-15-1,5 0-5 2,1 0-41 1,9 0-6-2,3 0-17 1,4 0 8-2,6-3-12 3,3 1 22-2,-9 2 3-1,3 0-6 4,-4 0 1-2,0 0-11 0,2 0 6-2,1 0-16 3,2 0 2-2,8 0-12 3,-5 0 0-6,5 2 0 5,-2-2 0-2,1 0 0 2,1 0 0-3,-3 0 0 1,1 0 0 2,-2 0 0-2,2-9 0 1,1-8 0-2,-7 5 0 3,-5 2 0-2,-3 1 0 0,-6 3 0 0,-1 2 0 1,4 0 0 0,-4 3 0-2,13 1 0 4,1 0 0-4,1 0 0 3,4 0 0-4,-2 0 0 4,-3 0 0-2,0 0 0 1,-4 0 0-2,-1 0 0 2,1 0 0 0,3 0 0 0,5 0 0 0,2 0 0-2,1-4 0 4,2-13 0-5,-8 5 0 2,-2-5 0 1,-6 3 0 0,-6 3 0 0,-1 0 0-1,-6 2 0 2,-5 4 0-3,-6 3 0 4,-4-4 0-6,1 6 0 3,0-2 0 1,7 2 0 1,8-3 0-2,3 0 0 0,8 0 0 1,-2-3 0-1,-1 2 0-1,-3-2 0 3,1 0 0-2,6-1 0 2,0-3 0-4,6-3 0 3,2-3 0 0,8-1 0 0,1 0 0-2,10 3 0 4,-1 1 0-4,10 0 0 4,-4 1 0-6,-8-1 0 5,-3-1 0-2,-12 7 0 1,-9-3 0-1,-10 3 0 0,-8 4 0 1,-8 1 0 1,-2 2 0-2,-7 0 0-1,-8 0 0 2,-6 0 0 1,-6 0 0-4,0 0 0 3,0 0 0 0,0 0 0 0,0 0 0-2,0 0 0 3,-11 0-52-1,-3 0-362 1,1-4-682-4</inkml:trace>
    </iact:actionData>
  </iact:action>
  <iact:action type="add" startTime="68348">
    <iact:property name="dataType"/>
    <iact:actionData xml:id="d38">
      <inkml:trace xmlns:inkml="http://www.w3.org/2003/InkML" xml:id="stk38" contextRef="#ctx0" brushRef="#br3">17832 12807 339 0,'0'0'332'6,"0"0"-98"4,0 0-63-4,0 0-60 1,0 0-23 1,0 0-1 0,0 0-1-1,63-10-16 0,-39 10 4 0,7-2 8 1,1 0-21 2,9-1 3-6,-2 0-25 5,5-3-4-2,10 3-12 2,-4-5 3-4,8 0-8 3,3-3 4 0,1 0 2 3,1-1-1-5,4 5 7 1,-7 4-22 2,-2 1-8-2,-3 2 0 0,-5 0 0 0,-4 0 0 2,1 0 0-2,2 0 0-1,-1 0 0 2,4 0 0 0,3 0 0 0,3 0 0-2,0 2 0 4,1 1 0-4,3 4 0 4,2 0 0-6,1 2 0 5,-5 1 0-2,6-5 0-1,-2 4 0 3,1-3 0-2,-2-2 0 2,-2 2 0-2,2-6 0 1,1 0 0-2,1 0 0 3,1 0 0-2,5 0 0-1,0 0 0 2,10 0 0 0,-6 0 0-1,4 0 0 0,-3-6 0 2,-6-4 0-2,-3 1 0 0,-3 7 0 0,-6-1 0 1,3 0 0 0,5 3 0-2,5-6 0 3,5-2 0-2,3-1 0 2,-3 2 0-4,0-3 0 4,-7 4 0-2,2 0 0 2,-5 1 0-2,2 0 0-1,-6-4 0 2,6-1 0 0,-4-2 0 0,-4 2 0-1,-5 1 0 1,-3 6 0-1,-3-1 0 3,-1 4 0-6,2-4 0 5,-1 1 0-2,6 0 0-1,1 1 0 3,2-1 0 1,-3 1 0-3,3-4 0 0,-4 2 0-1,1 0 0 1,2-2 0 3,7-3 0-4,6 2 0 0,5-3 0 2,6 0 0 0,-2 3 0 1,5-2 0-4,-2 4 0 6,-6-1 0-6,-5 0 0 6,-16 1 0-8,-10 1 0 6,-16-4 0-2,-6 8 0 1,-14-2 0-1,-2 2 0-1,-6 0 0 4,-1 0 0-4,0 0 0 0,0 0 0 2,0 0 0 0,0 0 0 0,-45 10-113-1,18-1-266 0,-4 8-84 2</inkml:trace>
    </iact:actionData>
  </iact:action>
  <iact:action type="add" startTime="85103">
    <iact:property name="dataType"/>
    <iact:actionData xml:id="d39">
      <inkml:trace xmlns:inkml="http://www.w3.org/2003/InkML" xml:id="stk39" contextRef="#ctx0" brushRef="#br0">11560 9968 206 0,'0'0'141'5,"0"0"-8"1,0 0 19 1,0 0-20 0,0 0-15 1,0 0-1-2,0 0-12 3,10 0-13-2,-10 0-7 4,0 0-9-8,0 0-9 6,-27 0 16-2,-11 0-1 1,-1 0-14-1,-9 0-18 0,-3 0-7 2,-4 0 8-2,-3 0-13-1,6 0-4 3,0 0-10 1,1 0 6-3,-1 0-11-1,-6 0 21 2,0 0-15 0,-5 0 4 0,-4 0-13-2,-3 0-2 4,4 0-13-4,-2 4 0 4,2 12 0-6,-1-5 0 5,-3 2 0-2,-3 2 0 2,-6-5 0-3,-6 0 0 1,-7-5 0 2,-1 0 0-2,1 0 0 1,1 0 0-2,-4 7 0 3,1-4 0-2,-6-4 0-1,2 3 0 2,4-7 0 0,4 0 0 0,4 0 0-2,7 0 0 3,7 0 0-1,1 0 0 1,8 0 0-5,2 0 0 6,-1 0 0-4,-3 0 0 3,3 0 0-3,-4 0 0 1,-5 0 0 2,1-3 0-2,3-1 0 0,4-4 0 0,2 4 0 3,6-11 0-4,6 5 0 0,1-7 0 2,-1 1 0 0,1 7 0 0,-7 1 0-2,-5 6 0 4,4-1 0-4,-2 3 0 4,3-2 0-6,6-4 0 5,4 0 0-2,-1-1 0 2,4 1 0-3,-2 0 0 1,-4-2 0 2,-7 3 0-2,-7-3 0 0,-7 0 0 0,0-4 0 2,0 2 0-2,-7-2 0-1,0 2 0 2,-6-1 0 0,2 2 0 1,10 5 0-4,-3 0 0 6,10 1 0-5,-1 3 0 2,3 0 0-3,6 0 0 4,3 0 0-2,4 0 0 2,-1 0 0-2,7 0 0-1,2 0 0 4,9 0 0-4,7 0 0 1,3 3 0-1,5 1 0 2,5-3 0 0,1-1 0-2,-5 0 0 2,1 0 0 1,-7 0 0-1,-2 0 0-3,-1 0 0 3,-3 0 0 1,-4 0 0-1,-5 0 0-3,-4 0 0 3,-5 0 0 0,-7 0 0 0,2 0 0 0,2 0 0-2,-2 0 0 4,3 3 0-4,5 6 0 0,2-4 0 3,5 1 0-1,8 0 0 0,0 1 0-3,3-1 0 4,0 2 0-1,5-3 0-1,-1 2 0-1,-3-2 0 2,6 0 0 0,-1 2 0 1,3 0 0-4,3-2 0 3,0 2 0 0,3-7 0 0,-2 7 0-2,1-4 0 2,-7 2 0 1,0 3 0-2,-4-2 0-1,4 1 0 3,0 0 0-2,-1-2 0 2,2 0 0-4,-3 7 0 4,3-4 0-2,-9 3 0 1,-1-1 0-1,1 2 0 2,-6-5 0 0,7 3 0-4,6-1 0 2,-1 1 0 1,7-3 0 0,-3 3 0-1,3 0 0 1,-1-3 0-2,-5 2 0 3,-2 1 0-2,0-2 0-1,0 4 0 2,1-4 0 1,0-3 0-2,1 5 0-1,1 2 0 2,-7 2 0 1,9 0 0-1,-9-1 0-1,7 1 0 1,3-2 0-1,-2-5 0 0,3 3 0-1,4-7 0 2,0 3 0 1,-2 2 0-2,-2 1 0 0,-2 4 0 1,0 1 0 0,6-5 0 0,-1-4 0-4,4-3 0 5,3-2 0-1,-4 0 0 0,3 6 0-1,-9 1 0 1,-2 5 0-1,-4 2 0 1,2-3 0-2,10-3 0 2,0-3 0 1,2-3 0-2,2 2 0 0,3-4 0 0,0 0 0 1,-6 4 0 0,1 8 0-2,-5 7 0 2,0 12 0 1,1 3 0-2,1 8 0-1,1 4 0 3,-2 7 0-1,4 0 0 0,-2-2 0-2,1 6 0 3,2-3 0-2,0 10 0 1,-1 1 0-1,-2-2 0 2,3 3 0-3,-4-3 0 9,3-7 0-13,0 3 0 4,1-4 0 1,1-2 0 0,-3 3 0 1,2-5 0-1,2 1 0 1,0-2 0-1,-7 6 0-1,8-3 0 3,-2 5 0-2,0-1 0 0,3 1 0 0,0-6 0 1,0-1 0 0,0-1 0 0,0-7 0-1,0-2 0 1,0-2 0 0,0-1 0-2,0-4 0 2,0 0 0-1,0 1 0 1,0-1 0 1,0-6 0-3,0-4 0 1,0-5 0 2,0 3 0-2,0 0 0-1,0 5 0 2,0 1 0 0,0-6 0 1,0 2 0-4,0-2 0 4,0-8 0-2,0-4 0 2,0-6 0-4,0-4 0 3,0 0 0 0,0 0 0 0,0 0 0-2,0 0 0 2,0 0 0 0,20 0 0 0,18 0 0 0,10 0 0-2,10 0 0 4,0-9 0-3,1-2 0-2,4 3 0 4,4-3 0-2,-1 0 0 1,4 3 0-2,5 4 0 3,7 4 0-2,0 0 0 3,8 0 0-5,-5 0 0 2,-4-4 0 2,3 1 0-2,-10 0 0-1,-3 1 0 3,-5 2 0-1,-4 0 0 0,2 0 0-2,-6 0 0 2,-3 0 0 1,2 0 0-4,0 12 0 3,5-5 0 0,-1 1 0 0,-5 0 0-1,-1 0 0-1,-3-3 0 2,-8 5 0 1,4-6 0 0,-3 2 0-5,-6 1 0 4,1-3 0 1,-3 4 0-2,2-4 0-1,-1 1 0 3,5-1 0-1,4-4 0 0,0 4 0-2,0-2 0 1,-4 0 0 3,-6 5 0-6,-14-5 0 4,-8 4 0 0,3-2 0 0,-5 0 0-2,-4-1 0 2,0-3 0 0,-6 0 0 0,3 0 0-1,12 3 0 0,13 2 0 1,6 0 0 1,8 2 0-3,-5 0 0 1,-1 2 0 2,-2-4 0 0,-9-3 0-2,-14 1 0 1,-6-3 0-2,0 3 0 2,7-3 0 0,12 0 0-3,12 0 0 4,16 0 0-2,0 0 0 2,3 0 0-4,8 0 0 3,5 0 0 0,-5-6 0 1,-1-1 0-4,-7 0 0 3,-2 5 0 1,5-1 0-4,4-1 0 3,4-3 0 0,7-3 0 1,10-4 0-1,-1-1 0-1,-6 3 0 0,0 0 0 2,-3 3 0-3,0 2 0 2,-1-1 0 0,2-1 0 0,5-1 0 0,0-4 0-4,3-1 0 5,4 3 0-1,-8 3 0-3,8 3 0 4,-4 2 0-2,-3 1 0 2,-3-6 0-4,-3-2 0 4,-3 0 0-1,2-4 0 0,-5 3 0-2,7 1 0 3,-7 1 0-3,-1 4 0 4,0 0 0-4,-4 4 0 0,3-2 0 2,-2 0 0 0,2 0 0 1,1 1 0-4,2-1 0 5,-2 4 0-3,1 0 0 0,6 0 0-1,0 0 0 2,6 2 0 1,-6 11 0-1,-6-5 0-2,-3 2 0 1,-9-8 0 1,-7-2 0 0,1 0 0 0,-3 0 0-1,-5 0 0 1,3 0 0 0,-8 0 0-1,1 0 0 2,-4 0 0-3,-7 0 0 0,-5 0 0 1,-3 0 0 2,-6 0 0-2,-1 0 0 1,2 0 0-2,-1 0 0 2,1 0 0 0,5 0 0-2,2 0 0 2,5 0 0 0,6-2 0 1,2 2 0-1,2 0 0-1,3-3 0 0,-7 0 0 0,-10 3 0-1,-8-6 0 2,-8 0 0 0,2-5 0 0,-2-12 0-2,1-23 0 3,-5-12 0-1,-4-22 0-1,0-13 0-1,0-20 0 2,-6-12 0 0,-19-17 0 0,-3-4 0 0,1-1 0-2,3-3 0 2,3-2 0 1,10 5 0-2,-2 8 0 0,5 18 0 0,3 21 0 2,2 12 0-3,3 11 0 1,0 7 0 1,0-5 0 0,0-2 0 0,0-2 0-2,3 3 0 3,-3 4 0 1,0 12 0-4,0 5 0 0,0 9 0 2,0 2 0 0,0 9 0-3,-8 10 0 3,4 6 0 0,2 5 0 1,2 9 0-4,0 2 0 4,0 3 0-2,0 0 0 1,-4 0 0-2,1 0 0 2,-4 0 0 0,-6 48 0 0,-1 16 0-1,6-22-263 0,4-5-191 2</inkml:trace>
    </iact:actionData>
  </iact:action>
  <iact:action type="add" startTime="89184">
    <iact:property name="dataType"/>
    <iact:actionData xml:id="d40">
      <inkml:trace xmlns:inkml="http://www.w3.org/2003/InkML" xml:id="stk40" contextRef="#ctx0" brushRef="#br0">23277 9849 603 0,'0'0'253'4,"0"0"-155"2,0 0-15 4,0 0-2-4,0 0 28 4,-172-16-37-5,110 13 35 3,-13 0-14 0,0 3-13-1,-2 0 4 0,-1 0-11 0,-4 0-8 2,-4 0-12-2,-4 0-2-1,-2 0-14 2,-5 0-5 1,-3 0 1 0,-6-8-16-2,-4-3 6 1,-3-6-23 0,-5 7 0-1,-1 2 0-1,1-1 0 4,-1 9 0-4,-1 0 0 4,3 0 0-4,-1 0 0 2,5 0 0-2,-4 0 0 4,5 0 0-4,1-5 0 0,4 0 0 3,0-2 0-2,12 2 0 1,5 0 0-2,0-1 0 3,4 1 0-2,-2 2 0 2,-1 3 0-3,-8 0 0 1,-7 0 0 2,2 0 0-4,-8 0 0 6,-3-5 0-6,-5 1 0 5,-16 1 0-6,-6-1 0 6,-8 4 0-4,0 0 0 3,10 0 0-3,-2 0 0 1,6 0 0 2,0 13 0-2,0 7 0 0,6 2 0 0,4-3 0 3,5 0 0-3,5 0 0-1,5 3 0 1,11-6 0 1,4 4 0 1,20-8 0-4,19 0 0 4,12-4 0-2,8 1 0 2,13-5 0-4,0-1 0 5,-2 4 0-4,0-7 0 1,-7 0 0 1,-2 0 0-1,-4 0 0 1,2 0 0-1,1 0 0 1,0 0 0-1,3 0 0 0,7 0 0 2,0 0 0-4,0 0 0 4,-1 5 0-1,-8-5 0 0,-4 5 0-3,-8 2 0 5,-4 5 0-4,-2 2 0 2,2 2 0-1,6 1 0 0,4-1 0 2,2-3 0-1,3-3 0-2,5-3 0 2,-4-4 0 1,14 0 0-2,0-3 0-2,11 0 0 3,-1 0 0 0,9 0 0 0,0 0 0-2,0 0 0 2,0 0 0 0,0 0 0 0,-1 2 0-2,-5 0 0 2,-1 1 0 0,4 1 0 0,1-4 0-2,-1 0 0 2,3 3 0 0,0-1 0 0,-6 5 0-1,3 8 0 1,-1 7 0 1,4 8 0-2,0 6 0-2,0 3 0 4,0 7 0-1,0-3 0 0,0-2 0-3,4-2 0 4,-1-1 0-2,-1-3 0 2,2 4 0-3,-1 4 0 3,2 3 0-3,2 4 0 4,-4 6 0-5,0-6 0 3,-3 3 0-1,0-1 0 2,0-3 0-2,0 1 0-1,0-7 0 3,0-2 0-1,0 3 0-3,0 3 0 3,0 6 0 0,0 5 0 1,0 3 0-3,0-4 0 2,0-5 0 1,0-6 0 0,0 0 0-5,0-2 0 6,0 1 0-4,0-2 0 3,0 0 0-4,0 1 0 5,0 1 0-4,-3 1 0 3,0-3 0-3,1 5 0 1,-6-7 0 2,3-3 0-2,-4-2 0-1,5-4 0 2,-2 4 0 1,4-1 0-2,-4 1 0-1,2-4 0 2,1-1 0 0,3-7 0 0,0-5 0-2,0 0 0 2,0-2 0-1,0-4 0 2,0 1 0-4,0 3 0 4,0 4 0-2,0 10 0 1,0 3 0 0,0 3 0-1,0-2 0 2,0-5 0-2,0-10 0-2,0-3 0 3,0-10 0 0,0-4 0 0,0-3 0-2,0 0 0 2,0 0 0 0,0 0 0 0,0 0 0-2,0 0 0 3,0 0 0-2,0 0 0 2,17 7 0-4,15 8 0 3,-2 1 0 0,2 1 0 1,-6-3 0-2,-1 3 0-1,2-4 0 3,0 3 0-1,-2-2 0 1,-7-6 0-4,-1 4 0 2,-2-5 0 1,7 2 0-1,6 1 0 1,6-2 0 1,11 0 0-2,10 0 0-1,12 1 0 1,6-3 0 1,6-4 0 0,0-2 0 0,-6 0 0-1,-1 0 0 0,-4 0 0 1,-7 2 0 0,-4 5 0-2,-2-4 0 4,6 2 0-4,0-3 0 0,5-2 0 2,7 0 0 1,1 0 0-2,2 0 0-1,-1 0 0 2,2 0 0 1,-5 0 0-1,-3 0 0-2,-1 0 0 1,0-7 0 1,-8 0 0 0,-5 2 0-1,-4 0 0 0,-10-1 0 1,0 3 0 1,-5 3 0-2,-3 0 0 0,5 0 0 2,-1 0 0-2,2 0 0 2,11 0 0-4,9 0 0 4,6 0 0-2,-2 0 0-1,-5 0 0 2,-3 0 0 0,-7 0 0 0,1 0 0-2,-4 0 0 3,5 0 0-2,-2 0 0 3,7 0 0-6,5 0 0 6,4-5 0-4,9 3 0 3,3-2 0-3,1-2 0 1,1 1 0 2,1 3 0-2,-5-1 0 2,-5 0 0-4,-1 1 0 4,-2 2 0-2,0 0 0-1,8-4 0 2,2 4 0 1,13 0 0-2,14 0 0-1,5 0 0 3,8 0 0-2,2 0 0 3,-5 0 0-6,-3-1 0 5,-4-6 0-2,-9-2 0 3,-5 5 0-4,-7-2 0 0,1 4 0 3,-7 2 0-2,-5 0 0 0,-5 0 0 0,-1-3 0 2,-6-2 0-2,0-6 0 0,6 3 0 0,0-3 0 1,-2 5 0 0,4 4 0-2,-3 2 0 4,0 0 0-4,0-4 0 4,-7 4 0-6,5-1 0 6,-11-9 0-4,1 4 0 3,0-1 0-3,0-3 0 1,0 3 0 3,1-1 0-4,6 0 0 3,-8 0 0-3,4 0 0 3,-10 1 0-2,-6 3 0-1,-2 1 0 3,-5 0 0-3,0 3 0 3,-1-2 0-4,-2 2 0 5,6 0 0-4,-1 0 0 3,-3 0 0-4,-2 0 0 5,-1 0 0-4,-4 0 0 4,4 8 0-4,6 0 0 0,-5 5 0 4,5-1 0-4,-2-2 0 2,-8-3 0-2,1-3 0 4,-2-1 0-4,-2 2 0 0,4 0 0 2,-4 1 0 0,-6 0 0 0,-9-6 0-3,-5 0 0 4,-4 0 0-2,0 0 0 1,0 0 0-2,0 0 0 2,0 0 0 0,0 0 0 0,0-8 0-2,0-33 0 3,-4-12 0-1,-8 0 0 0,2-2 0-1,5 0 0 0,2-5 0 0,-1-7 0 2,4-3 0-4,-2 1 0 3,2 1 0 0,0 1 0 1,0-9 0-3,0-7 0 2,0-12 0-1,0-3 0 3,0 2 0-6,0 9 0 4,0 10 0 1,0 15 0-1,0 1 0-2,0 4 0 1,-4-6 0 3,-3 3 0-4,0 0 0 0,-3-4 0 3,-5 1 0-2,3 3 0 1,0 7 0 0,6 3 0 0,-1 11 0-2,7 3 0 3,0 13 0-3,0 0 0 1,0 0 0 2,0-4 0-2,0-9 0 0,0-7 0 1,0-1 0-1,0-4 0 1,0 1 0-1,0-2 0 1,7-3 0 1,-1 6 0 0,4 5 0-4,-6 2 0 4,0 6 0-4,-1-1 0 3,-3-11 0-2,0-1 0 3,0-7 0-2,0 4 0 3,0 9 0-6,0 7 0 5,-7 16 0-2,3 12 0 1,-1 5 0-2,1 0 0 2,3 0 0 0,-12 38 0 0,-4 14-166 0,9-19-172-1,8-6-275 1</inkml:trace>
    </iact:actionData>
  </iact:action>
  <iact:action type="add" startTime="94782">
    <iact:property name="dataType"/>
    <iact:actionData xml:id="d41">
      <inkml:trace xmlns:inkml="http://www.w3.org/2003/InkML" xml:id="stk41" contextRef="#ctx0" brushRef="#br0">7287 15312 660 0,'0'0'195'5,"0"0"-85"2,0 0-74 1,0 0 16 0,0 0-9-2,0 0 0 2,0 0 15 0,0 133 6 0,0-110-9-2,0 6-8 3,0 2-13-2,0 1-3 2,0-1-9-4,0-10-7 4,0-1 4-1,0-15-5 0,0 1 18-2,0-4-4 1,0 6-3 1,11 1-13 0,4-1 6-2,2 1-17 2,3-1 3 1,4-4 12-1,4-1-2-3,2 1 11 3,4-4 9 0,-5 0 6 0,2 1-13-1,-2 3 4 5,-3-1-14-7,-4 2-2 4,2-5 4-4,4 0-2 3,-1 0 0-1,5 0 4 1,2 2 8-1,3-2-8 1,-1 0-3 0,1 0-6 0,5 0 10-2,1 0-12 2,0 0 6 1,-3 0-8-2,2 0-8-1,-1 0 0 2,0 0 0 0,8 0 0 0,-6 0 0-2,3 0 0 4,5 0 0-4,-5 0 0 3,5 0 0-4,0 0 0 4,4 0 0-2,0 0 0-1,7 0 0 2,6 0 0 0,1 0 0 0,6-2 0-2,-5-6 0 2,-4 4 0 0,-4 4 0 1,3-1 0-2,0 1 0-1,2 0 0 2,0 0 0 0,2-4 0 0,5-1 0-2,-2-5 0 3,5-4 0-2,-5 0 0 2,-3-5 0-4,-4 6 0 4,-1 1 0-2,-7 1 0 3,1 8 0-6,-3-4 0 5,3 0 0-1,0 4 0-1,0-4 0 1,2 2 0-1,4-7 0 1,6 1 0-3,2-2 0 4,9-6 0-2,-2 2 0 1,0 1 0 1,-3 1 0-4,-7-1 0 5,-4 5 0-4,-6 1 0 5,0 1 0-7,-1 5 0 3,-4 0 0 1,4 2 0-2,-1-2 0 2,11 4 0 0,-4 0 0 0,-2 0 0-3,0 0 0 5,3 0 0-3,-5 6 0 1,4 5 0-2,3-2 0 1,2 2 0 1,5 2 0 0,-2 1 0 0,-5 1 0-1,0 5 0 2,-2 0 0-2,1 1 0 0,-3 2 0-1,2-1 0 2,-7-5 0 0,-4 0 0-2,2-3 0 2,3-5 0 0,-1-4 0 2,3 0 0-3,4 1 0 1,1 0 0-2,-4 1 0 2,4 3 0-2,-5-3 0 3,-6-2 0-2,-7-1 0 1,-6-4 0 1,5 0 0-4,2 0 0 4,2 0 0-2,4 0 0 2,1 0 0-4,-1-7 0 3,0 3 0 0,-2-8 0 1,-8 9 0-3,-3-2 0 1,-3 0 0 2,-5 2 0-2,0-3 0 0,-7 4 0 0,-3-4 0 3,-4 4 0-4,8-4 0 0,-1 1 0 2,5-7 0 0,-2 2 0 0,5-4 0-3,5 1 0 4,0-6 0-2,1-4 0 1,-3-1 0-1,-7-1 0 2,-2 3 0-2,0 6 0 0,-8 3 0 1,1-4 0-3,-4 6 0 6,-3-1 0-5,-10 5 0 0,-1 1 0 2,-1 0 0 0,-3 6 0-2,5-1 0 3,5-5 0-2,0 6 0 1,-3-3 0 1,0-4 0-4,-3 7 0 5,-2 0 0-4,2 0 0 3,2 0 0-4,4 0 0 4,-8 0 0-2,4 0 0 1,-6 0 0-1,0 0 0 0,0 0 0 1,0 0 0 0,0 0 0-2,0 0 0 1,0 0 0 1,0 0 0-1,1-10 0 1,11-11 0 0,-1-15 0 0,5-22 0 1,0-12 0-4,1 0 0 3,-7-1 0 0,3 8 0 0,-2 15 0-2,-8 15 0 2,-2 18 0 1,-1 11-66-2,0 4-169-1,0 0-170 2,0 0-710 0</inkml:trace>
    </iact:actionData>
  </iact:action>
  <iact:action type="add" startTime="97424">
    <iact:property name="dataType"/>
    <iact:actionData xml:id="d42">
      <inkml:trace xmlns:inkml="http://www.w3.org/2003/InkML" xml:id="stk42" contextRef="#ctx0" brushRef="#br0">10257 15607 680 0,'0'0'219'4,"0"0"-81"3,0 0-35 1,0 0-8-2,0 0-15 2,0 0 2-1,0 0 11-1,30 13-5 2,-30 29-61 0,0 7 9 0,0 6 11 1,0 5-1-4,0 3-17 3,-26 3 5 1,-3 2-21-4,-1-3-1 3,-4-5-11 0,-1-5 1 2,-3-5-2-3,5-7 1 1,2-4-4-1,5-5 7 3,-1-8-2-4,1 1-1 0,5-5-2 3,3-5 3-2,7 2-5-1,-2 2 3 2,0-2 0-1,1 7-1 1,3-8 2-2,2-4-4 3,0-5 5-2,1-7-4 1,5-2 3-2,-2 0-2 3,3 0-8-2,-3 0 5 1,3-30-13-2,0-22-1 2,0-11 16 0,0 3 4 0,0 8-3-1,0 9 2 0,0 7-2 3,0 13-7 3,0 10 5-11,0 13-6 4,0 0 9 1,-3 0 3 1,-9 0-2-2,-5 29 50 3,3 10-47-1,-2 8 19 1,8-10-6-4,2-6 8 5,3-7-3-4,0-7 18 2,3-9-5-3,0-4-4 3,0-2 8 0,20-2-39 1,23 0 0-1,19 0 0-1,5 0 0 0,5 0 0 1,-13-8 0-3,-4-1 0 3,-19 7 0 1,-21-3 0 0,-13 5-25-5,-2 0-103 4,0 0-147 0,-5 0-90 0</inkml:trace>
    </iact:actionData>
  </iact:action>
  <iact:action type="add" startTime="98523">
    <iact:property name="dataType"/>
    <iact:actionData xml:id="d43">
      <inkml:trace xmlns:inkml="http://www.w3.org/2003/InkML" xml:id="stk43" contextRef="#ctx0" brushRef="#br0">7377 18509 585 0,'0'0'294'6,"0"0"-128"2,0 0-48 0,0 0-13-2,0 0-1 2,0 0-13 0,0 0-4 0,13-8 8-2,-13 18 4 3,0 16-82-3,0-2 21 3,0-5 5-4,0 0-9 3,0-2-5 0,0 3-13 0,0-11 2-1,0-1-9 0,0-1 6 2,0-2-10-2,0-5 7 0,0 0-6 0,2 0 2 2,1 0 4-2,-3 0 1 0,0 0 6 0,3 0-10 1,1 0-9 1,-4 0 0-4,0 0 0 5,3 0 0-3,-3 0 0 1,3 5 0-3,7 1 0 4,-3 7 0-2,8 1 0 1,-5 3 0-1,3-4 0 0,-9-1 0 2,0-5 0-2,-1-1 0 0,-3-6 0 0,0 0 0 2,4 0 0-2,-4 0 0 0,0 0 0 0,0 6 0 1,0-6 0 1,0 0 0-4,0 0 0 4,0 0 0-2,0 0 0 4,0 0 0-8,0 0 0 5,0 0 0 1,2 0 0-2,11 0 0 0,5 0 0 0,6 4 0 3,7 3 0-3,6-2 0-2,2-5 0 3,13 0 0 2,6 0 0-2,3 0 0-2,-1 0 0 2,-2 0 0 0,-3 0 0 0,-4 0 0-2,1 0 0 3,3 0 0-2,0 0 0 4,6 0 0-8,5 0 0 7,0 0 0-4,2 0 0 3,-2 0 0-3,2 3 0 1,-7 1 0 2,-2 8 0-2,0-7 0 1,-1 1 0-2,0-4 0 3,-2 4 0-2,4-6 0-1,-5 0 0 2,-7 0 0 0,-5 0 0 0,2 0 0-2,-5 0 0 3,5 0 0-2,3 0 0 4,-1 0 0-8,-2 0 0 6,0 0 0-2,-3 0 0 1,2 0 0 0,4 0 0-2,1 0 0 3,1 0 0-2,3 0 0 0,-1 0 0 0,-1 6 0 2,4 0 0-2,0-1 0 0,6 3 0 0,-1-8 0 1,-2 5 0 1,3 1 0-4,-5-6 0 5,6 6 0-4,3-2 0 4,0-4 0-6,10 3 0 6,0-3 0-4,6 0 0 3,5 0 0-3,0 0 0 1,-11 0 0 2,-1 0 0-2,-4 0 0 0,-4-3 0 0,2-1 0 3,1-2 0-4,5 0 0 0,2-7 0 2,-3 8 0 0,-1-7 0 0,-3 6 0-2,-1 4 0 5,-1-1 0-6,-6 3 0 6,-6 0 0-8,0 0 0 6,-4 0 0-2,4 0 0 2,-3 0 0-3,-1 0 0 1,-3 0 0 2,-4 0 0-2,1 0 0 0,-3 0 0 0,-2 0 0 3,-5 0 0-4,3-3 0 4,-10 3 0-6,-4-5 0 4,-8 1 0-1,-5 4 0-1,-6 0 0 2,0 0 0 0,-2 0 0 0,-3 0 0-2,0 0 0 2,0 0 0 0,0 0 0 0,0 0 0-2,0 0 0 2,0 0 0 1,0 0 0-2,0 0 0-1,0-8 0 2,0 6 0 0,0-8 0 0,0-14 0-1,2-24 0 0,1-2 0 1,4-6 0 1,-4 16 0-3,1 3 0 1,-4 18 0 1,0 5 0 0,0 11 0-2,0 1 0 2,0 2-245 0,-12 0-176 0,5 0-217-1</inkml:trace>
    </iact:actionData>
  </iact:action>
  <iact:action type="add" startTime="101152">
    <iact:property name="dataType"/>
    <iact:actionData xml:id="d44">
      <inkml:trace xmlns:inkml="http://www.w3.org/2003/InkML" xml:id="stk44" contextRef="#ctx0" brushRef="#br0">13240 17887 628 0,'0'0'339'7,"0"0"-207"-2,0 0-27 4,0 0 5-2,0 0-2 1,223-146-28-2,-130 96-4 3,26 1 2-2,30 8-5 1,23 9-12-1,27 9-10 1,14 11-10 1,3 12-19-3,-20 0 14 3,-26 0-16-3,-36 0 6 2,-36 0 3 1,-38 0-8-4,-23 4-10 3,-21-4-11 0,-14 0 0 0,-2 0 0-2,-45-31 0 4,-56-42 0-4,-53-36 0 2,-36-23 0-2,-22-2 0 2,-15-2 0 1,-7 10 0-2,11 24 0 1,24 33 0-1,33 30 0 1,42 35 0 0,30 4 0-3,38 47 0 3,24 35 0 0,19 27 0 0,13 25 0-1,18 12 0 1,39 3 0-1,15 0 0 2,0-5 0-4,-5-2 0 3,-6-7 0 1,-16-9 0-2,-8-27 0 0,-13-36 0 0,-12-29 0 2,-6-22 0-2,-6-12 0 0,1 0 0 0,23 0 0 3,19-25 0-4,17-42 0 0,25-36 0 3,9-31 0-2,4-42 0 1,8-31 0-2,4-19 0 3,-6-11 0 1,2 6 0-2,-20 20 0-2,-11 33 0-1,-23 44 0 3,-20 52 0 0,-16 36-8-1,-12 32 8 0,-4 14-2 1,0 0 4 0,-34 48 6 1,-34 24-8-4,-36 40 0 5,-16 22 0-3,-24 31 0-2,-25 27 0 4,-20 10 0-2,-11 0 0 1,-5-20 0-1,18-25 0 1,24-34 0 0,35-33 0-1,35-32 0-1,29-22 0 2,29-25 0 0,20-8 0 0,15-3 0-2,0 0 0 2,0 0 0 0,41 0-100 1,-12 0-126-3,9 0-181 1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1:53:54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8">
    <iact:property name="dataType"/>
    <iact:actionData xml:id="d0">
      <inkml:trace xmlns:inkml="http://www.w3.org/2003/InkML" xml:id="stk0" contextRef="#ctx0" brushRef="#br0">33037 3591 590 0,'0'0'333'6,"0"0"-191"-1,0 0-38 4,0 0-13-2,0 0-18 2,0 0-29-2,0 0 19-1,-75-4-12 2,48 13-1-1,-2-1 4 0,-5-1-6 1,-6 3-10 1,-2-3-3-2,0-1-3-1,-3 2 3 2,-5-3-6 0,2 2-3 0,-5-2 1-2,5 0-7 2,-3 1 1 0,-1-4-5 3,4 4 10-6,-4-1-3 4,-3-2-6-3,0-3-2 4,4 0-7-6,-4 0 10 5,6 0-6-2,-2 0-6 1,-4 0-6-1,-3 0 0 0,-1 0 0 3,-1 0 0-3,3 0 0-1,-4 0 0 1,0 0 0 2,-4 0 0-2,1 0 0-1,2 0 0 2,-6 0 0 0,2 0 0 0,-5 0 0-2,-1 0 0 4,-4 0 0-4,-5 0 0 4,4 0 0-6,-5 0 0 5,-5 0 0-2,3 0 0 2,-9 0 0-3,3-3 0 1,-3 3 0 2,-1 0 0-2,-1 0 0 0,10 0 0 0,2 5 0 3,4 4 0-3,7 0 0-2,2-1 0 3,-1-3 0 1,2-3 0-1,-7 1 0-3,-12-3 0 5,-6 0 0-4,-10 0 0 3,-4 2 0-4,0 8 0 4,-2-3 0-2,-7 7 0 1,-2-2 0-1,-1 1 0 0,2-2 0 2,4-3 0-2,4-3 0 1,1-1 0-2,7-2 0 4,11-2 0-4,3 0 0 0,4 0 0 2,5 0 0 0,0 3 0 1,3-1 0-4,4 3 0 5,12 2 0-4,8-2 0 4,14 3 0-6,7-1 0 5,0 3 0-2,1-3 0 2,-2 5 0-3,-3-5 0 1,-8 2 0 2,-3 2 0-2,1 0 0 0,5-2 0 1,11-2 0 1,6-1 0-3,3-6 0 0,5 0 0 2,2 0 0 0,5 0 0-1,5 0 0-1,-6 0 0 3,9 0 0-2,-1 0 0 1,-5 0 0-1,-1 0 0 0,-5 0 0 1,3 0 0 0,6 0 0-2,-1 0 0 2,4 0 0 0,0 0 0 0,0 0 0-2,0 0 0 2,0 11 0 0,-1 11 0 1,-2 14 0-3,0 12 0 2,-3 13 0 0,6 15 0 0,0 17 0-2,0 22 0 2,0 16 0 0,0 6 0 0,0 0 0-2,-7-6 0 2,-8 0 0 0,-1-5 0 0,1-3 0-1,4-5 0 0,2-14 0 2,-4-11 0-3,4-11 0 0,3-11 0 3,3-8 0-1,3-3 0 0,0-5 0-2,0 0 0 2,0-2 0 0,0-9 0 0,9 1 0-2,0-9 0 1,-4-3 0 2,6-6 0 0,-5-3 0-3,-4 1 0 1,1-6 0 1,-3 9 0 0,3 1 0-1,-3 7 0 0,3-6 0 2,1-5 0-3,-4-10 0 1,3-3 0 0,-3-7 0 1,3 4 0 0,-2-2 0-1,8 5 0 0,-7 3 0 1,-2-6 0 1,3 1 0-4,-1-3 0 4,2 2 0-2,-1-4 0 3,-1 1 0-6,-2 1 0 4,8 2 0 0,-6 1 0 1,4 6 0-3,4 4 0 2,-2 2 0 1,-2-6 0-3,0-5 0 0,1-5 0 3,-7-4 0-2,5 1 0 1,8 0 0-1,11-3 0 0,13 0 0 2,12 0 0-1,7 0 0-2,9 0 0 1,11 0 0 2,6 0 0 0,9-8 0-4,10 2 0 3,2 3 0-1,-4 0 0 2,0 3 0-2,-6 0 0 0,5 0 0 2,7 0 0-2,9 0 0-1,2 0 0 3,5 8 0-2,4 4 0 1,-6-1 0-1,-3-5 0 0,-5 0 0 1,-4 1 0 0,-1 1 0-2,-3 3 0 1,-2 6 0 2,-13-4 0-1,-5 1 0-2,-8-4 0 2,1-1 0 0,0-9 0 0,10 0 0-1,5 0 0 0,6 0 0 2,0-16 0-2,3-1 0 0,-4 4 0 0,-3 2 0 2,-1-1 0-2,2 5 0-1,-2-1 0 3,11-7 0-2,-7 5 0 2,-1-1 0-4,-5-3 0 5,-4 7 0-4,-3-5 0 5,-1 4 0-7,5-3 0 4,8-1 0 0,12 5 0-1,-3-5 0 0,11 7 0 0,-7-5 0 2,-3 0 0-2,-5 1 0 1,-13-2 0-2,-8 2 0 4,-11 0 0-4,-2 4 0 1,-8 5 0 0,0-3 0 1,-3 3 0 1,-3 0 0-4,-5 0 0 5,-1 0 0-3,-2 0 0 3,-5 0 0-7,-6 0 0 6,-5 0 0-1,-4 0 0 1,-9 0 0-4,-6 0 0 2,-2 0 0 1,-7 0 0-1,1 0 0-1,-1 0 0 2,0 0 0 0,0 0 0 2,0 0 0-6,0 0 0 4,0 0 0 0,0 0 0 0,0 0 0-2,0 0 0 2,0 0 0 0,0 0 0 0,0 0 0-2,0 0 0 2,0 0 0 0,0 0 0 0,0 0 0-2,0 0 0 2,0 0 0 1,0 0 0-2,0 0 0-1,0 0 0 2,0 0 0 0,0 0 0 0,0 0 0-2,0 0 0 2,0 0 0 0,0 0 0 0,0 0 0-2,14 0 0 2,10 0 0 1,3 0 0-1,-3 0 0-2,-1 0 0 2,6 0 0 0,-7 0 0 1,-5 0 0-4,-8 0 0 2,-6 0 0 3,1 0 0-3,-4 0 0-2,0 0 0 3,0 0 0 0,3-29 0 1,-3-30 0-3,0-28 0 1,0-24 0 2,0-21 0-1,0-14 0-2,0 0 0 2,0 6 0-1,0 17 0 3,0 14 0-5,0 9 0 3,0 8 0 0,0 4 0 0,0-2 0-2,0 5 0 2,0 0 0 1,0 4 0-2,0 3 0-1,3 3 0 2,6-2 0-1,-1-3 0 2,8-1 0-3,-4 1 0 2,1 9 0-1,-5 6 0 3,2 3 0-5,-4 6 0 3,-2-1 0 0,2-1 0 0,-6 8 0-2,0 9 0 2,0 11 0 0,0 17 0-1,0 7 0 0,0 0-5 0,-34-12-191 3,-27-15-98 1,25 14-54-9,2-1-444 7</inkml:trace>
    </iact:actionData>
  </iact:action>
  <iact:action type="add" startTime="4387">
    <iact:property name="dataType"/>
    <iact:actionData xml:id="d1">
      <inkml:trace xmlns:inkml="http://www.w3.org/2003/InkML" xml:id="stk1" contextRef="#ctx0" brushRef="#br0">26865 4072 440 0,'0'0'109'7,"0"0"33"0,0 0 5-1,30-144-8 2,-73 81-29 0,-27-15-6 0,-35-14 1-3,-46-7-6 4,-43-8-19-1,-47-9-9 0,-32-6-2-2,-27-13-21 2,-19-11-6 2,-24-8 1-3,-25 2 2-1,-22-8-14 2,-18 4-5 0,10 9-2 0,23 16-13-1,22 22 8 0,22 13 0 2,15 13 12-3,6 21-18 0,14 17-6 3,26 21-6-1,22 24 7 0,27 0 10-1,34 5-9 0,29 31 10 1,22 2-1 0,14-2-18-2,18-6 0 4,1-2 0-4,3-4 0 4,2-2 0-6,-4-1 0 6,10 4 0-3,6-4 0 1,10 0 0-2,12-9 0 1,12-5 0 3,10-6 0-4,9-1 0 3,5 0 0-4,4 0 0 5,0-8 0-4,-4-4 0 0,-5 1 0 2,-3-1 0 1,-7 11 0-1,-3-3 0-3,-5 4 0 3,-1 0 0 0,3 0 0-2,5 0 0 2,13 0 0 0,5 0 0 1,12 0 0-2,3 0 0-1,7 0 0 1,-7 0 0 2,6 0 0-1,-5 0 0-3,8 0 0 3,2 0 0 0,0 0 0 0,0-14 0-2,9-16 0 3,37-17 0-2,30-6 0 3,28-16 0-4,22-8 0 2,-1 6 0-1,-12 14 0 1,-23 21 0-2,-16 19 0 1,-12 12 0 2,-14 5 0-1,-9 0 0-2,-12 0 0 2,-9 0 0 0,-12 2 0 0,-6 18 0-3,0 13 0 4,-35 8 0-1,-29 10 0 0,-16 2 0-2,-2 2 0 1,-3-7 0 2,4-2 0-1,4 2 0-2,5-5 0 2,16 4 0 0,14 2 0-1,15 11 0 0,20 9 0 1,7 13 0 0,15 11 0 0,47 0 0-1,19-8 0 0,20-12 0 2,4-14 0-4,9-16 0 2,-7-13 0 2,-12-9 0-2,-21-6 0 1,-26-8 0-1,-25-1 0 1,-20-6 0-1,-3 3 0 2,0-3-148-4,-19 0-192 4,-14 0-98-1</inkml:trace>
    </iact:actionData>
  </iact:action>
  <iact:action type="add" startTime="8980">
    <iact:property name="dataType"/>
    <iact:actionData xml:id="d2">
      <inkml:trace xmlns:inkml="http://www.w3.org/2003/InkML" xml:id="stk2" contextRef="#ctx0" brushRef="#br0">13385 5669 561 0,'0'0'182'5,"0"0"-104"1,0 0 18 2,-227-12-4 0,136 12-44 0,-5 10-24-2,10 26 9 2,-5 14 6 0,14 27 11 0,6 24 0 0,11 21-4-2,15 8-11 2,14 7-2 1,16-5 2-4,15-2-25 3,0 2 8 1,53-12 6 0,37-5 5-2,23-19-17 0,16-24 11 2,21-29-14-2,8-35 18 0,15-8-21-1,-2-68-5 3,-16-64 0-1,-28-45-1-2,-41-39 4 3,-51-22-4-2,-35 5 7 2,-4 24-7-5,-61 40-1 7,-26 58-9-6,-18 54-47 4,46 57-113-4,3 34-95 4</inkml:trace>
    </iact:actionData>
  </iact:action>
  <iact:action type="add" startTime="9715">
    <iact:property name="dataType"/>
    <iact:actionData xml:id="d3">
      <inkml:trace xmlns:inkml="http://www.w3.org/2003/InkML" xml:id="stk3" contextRef="#ctx0" brushRef="#br0">12517 8424 558 0,'0'0'165'4,"0"0"-20"4,-243-14-44 0,126 28-28-2,-2 13-33 2,-3 20-8 0,5 24 9 0,2 22 1-2,18 22 3 3,20 17-2-2,21 3 19 1,24-3-3-2,28-10-4 2,4-14-8 0,65-13-13 0,38-12 11 0,39-20-18 0,29-25 14 0,11-38-6 0,1-3-17-1,-19-64-17-1,-25-39-2 4,-31-42-6-4,-37-37 4 2,-34-17-10-1,-37 10-35 3,-8 31-35-5,-43 132-76 1,2 22-93 2</inkml:trace>
    </iact:actionData>
  </iact:action>
  <iact:action type="add" startTime="10663">
    <iact:property name="dataType"/>
    <iact:actionData xml:id="d4">
      <inkml:trace xmlns:inkml="http://www.w3.org/2003/InkML" xml:id="stk4" contextRef="#ctx0" brushRef="#br0">12732 10801 529 0,'0'0'129'6,"0"0"-13"0,-176 75 1 2,69-24-62 0,-17 6-23 0,-16 11-4-3,0 15 21 4,6 11-23-1,12 14 6 0,17 7 0-2,24 5-2 2,24 1-14 0,32-6 5 0,25-7-14-2,25-9 8 2,67-14 22 0,35-12 17 0,38-9-5 1,22-22 6-2,18-29-22 2,-6-13-16-3,-19-42 11 2,-32-50-17-1,-39-39-8 2,-41-32-3-2,-41-19 2-1,-27-17-4 1,-27 1-6 1,-48 15-56 0,17 132-128-1,3 27-115 2</inkml:trace>
    </iact:actionData>
  </iact:action>
  <iact:action type="add" startTime="11499">
    <iact:property name="dataType"/>
    <iact:actionData xml:id="d5">
      <inkml:trace xmlns:inkml="http://www.w3.org/2003/InkML" xml:id="stk5" contextRef="#ctx0" brushRef="#br0">11391 13873 501 0,'0'0'195'6,"0"0"-43"2,0 0-35-2,0 0-46 3,0 0-14-2,-199 43-8 1,112 3-8-2,-5 10-4 2,5 15-1 0,8 5 3 0,14 7 7-2,21 1-16 2,17 2 18 1,27-4-12-2,0-2 0-1,62 6-10 2,40-1 3 0,28-6 6 2,22-16-13-5,12-30 4 3,-2-27-10 0,-16-6 6 1,-19-79-14-4,-29-43-7 6,-38-30 2-5,-36-29-6 4,-24 0 1-7,-24 15-2 5,-52 18-3 0,-24 30-42-1,-26 31-32 1,66 84-103-1,1 3-118 2</inkml:trace>
    </iact:actionData>
  </iact:action>
  <iact:action type="add" startTime="12339">
    <iact:property name="dataType"/>
    <iact:actionData xml:id="d6">
      <inkml:trace xmlns:inkml="http://www.w3.org/2003/InkML" xml:id="stk6" contextRef="#ctx0" brushRef="#br0">6967 15328 526 0,'0'0'219'6,"0"0"-94"2,0 0-40-2,4 140-25 2,-4-105 7 0,0-5 2 0,0-6 13-2,0-5-9 2,0-9 7 0,0-5-17 0,0-3-17-2,0 1-10 3,3 0-21-2,11 5-4 1,8 0-10-2,-1 9 4 2,5-4 13 0,6 4 0 0,1 0 11-2,6-5-11 2,6 3 5 1,10-8-10 1,5-2 12-5,4 2-6 2,11-7 0 3,4 3 9-4,6 3 3 1,-1-5-1 0,4 2-11 1,-2-3 7 1,3 0 1-4,-7 0 10 5,-1 0-20-4,-10 0 8 4,-8 0-16-6,-5 9 6 5,-3-4-9-2,6 1-2 1,9-3 3-1,5 2-4 0,8-3 15 3,5 4-18-4,1-1 0 1,-5-2 0 0,-1 0 0 5,8-3 0-8,-7 0 0 2,8 0 0 2,-2 0 0 0,-1-11 0 1,-1-2 0-4,-2-1 0 5,7 2 0-4,1 5 0 5,4 7 0-8,3 0 0 6,-4 0 0-1,4 0 0 0,2 0 0-1,4-3 0-1,0-19 0 4,4 1 0-4,-3-5 0 2,0 2 0-1,2 7 0 10,-1-2 0-16,1 6 0 3,-4 6 0 4,-2-3 0-1,-4 4 0 2,0 3 0-4,-4 1 0 3,1-4 0 0,2 4 0 1,1 2 0-4,6 0 0 5,-2 0 0-1,-3 0 0-4,-4 0 0 2,-3 10 0 0,-3 5 0 2,3-4 0-2,1-11 0-2,2 0 0 4,2 0 0-1,5-28 0 0,-4-3 0-2,5 7 0 2,-11 8 0 0,-6 5 0 1,-7 3 0-3,-2 4 0 3,-4 0 0-2,3 1 0 1,-2-6 0-2,-3 8 0 2,-1-5 0-1,-4 2 0 1,-8 4 0-1,-2 0 0 0,-10 0 0 2,-1 0 0-2,-8 0 0 0,-1 0 0 0,-2 0 0 3,-7 0 0-4,-1 4 0 0,-12-4 0 3,-1 0 0-3,-6 0 0 3,-5 0 0-4,-4 0 0 4,4 3 0-2,-4-3 0 1,0 0 0-2,0 0 0 2,0 0 0 0,3 0 0 0,3-28 0-1,1-20 0 1,-1-27 0 1,-6 4 0-1,0-4 0 0,0 8 0-3,-3 14 0 5,-33 21-120-3,-13 21-91-2,21 11-61 3,-9 11-170 0</inkml:trace>
    </iact:actionData>
  </iact:action>
  <iact:action type="add" startTime="13811">
    <iact:property name="dataType"/>
    <iact:actionData xml:id="d7">
      <inkml:trace xmlns:inkml="http://www.w3.org/2003/InkML" xml:id="stk7" contextRef="#ctx0" brushRef="#br0">9655 15632 418 0,'0'0'172'4,"0"0"-26"4,0 0-32-1,0 0-27 0,0 0 20 2,0 0 1-2,0 0-64-1,21 147 5 2,-21-113 18 0,0 1-5 0,0 0 1-2,0 1-19 2,-4 0-16 0,-8-4-3-2,1 4-13 2,-9 7 3 0,1 5-14 0,-10 5 4 0,5 7-4-2,-2-5-1 4,3-2 8-3,3-7 3 1,2-12 8 0,5-5-10-2,1-6 4 4,3-10-2-4,-2-2 0-1,4 5-9 4,-6 3 3-2,-1 6-5 2,-1 0 0-3,5-6 1 1,4-11-1 2,2-5 0-1,4-3 0-3,0 0-1 3,0 0-4 0,0-17 5 0,0-26-7-1,0-19 7 1,0 6 0 0,0 1-2-2,0 14-1 4,0 5-20-4,-4 17 11 4,-1 5 5-4,1 12 6-1,3 2 1 3,-2 0 0 0,0 0 0 0,0 0 4-2,-7 2 14 2,2 25-1 1,-2 4-7 0,2 0-1-4,8-10 20 6,0-8 1-6,0-7 13 2,0-3 7-1,15-3 10 2,27 0-21 1,19 0-33 2,4 0 4-7,3-7 3 3,-6-5 5 1,-12 5-14 0,-3-1-3-3,-8 8-1 4,-12 0-27-1,-14 12-91-2,-13 1-113 1,0 6-105 2</inkml:trace>
    </iact:actionData>
  </iact:action>
  <iact:action type="add" startTime="15147">
    <iact:property name="dataType"/>
    <iact:actionData xml:id="d8">
      <inkml:trace xmlns:inkml="http://www.w3.org/2003/InkML" xml:id="stk8" contextRef="#ctx0" brushRef="#br0">7539 18495 577 0,'0'0'296'2,"0"0"-166"6,0 0-21 0,0 0-28-2,0 0 3 3,0 0-13-2,16 165 11 2,-16-136-29-2,-6-10-7-1,5-2-9 2,1-11 3 0,0 2-7-2,0-8-6 2,0 0 1 0,0 0-6 0,0 0-12 1,0 0-7-4,12 0 3 3,12 0-4 0,3 0 1 1,4 0 13-4,3-11 25 3,-2 3-9 0,1 3 0 0,2-2-5-2,-5 7-3 2,6-5 4 5,0 5-8-12,5-2-3 8,5 2-8-1,3 0 15 2,11 0-3-3,-2 0-5-2,2-2-16 4,1 2 0-2,-3-4 0 2,1 4 0-4,4 0 0 2,-3 0 0 2,9 0 0-2,8 0 0 0,5 0 0 2,1 0 0-2,-1 0 0 1,-10 0 0 0,1 0 0-2,-5 0 0 4,-3 0 0-4,-3 0 0 2,-4 0 0-2,-3 6 0 4,4 1 0-4,6 0 0 0,5-7 0 3,9 5 0-2,0-5 0 1,3 0 0-2,-7 0 0 3,-4 0 0-1,-4 0 0 1,-13 0 0-5,1 0 0 5,-6 0 0-2,-6 0 0 1,2 0 0 0,1 0 0-2,4 0 0 5,5 0 0-6,4 0 0 3,3 0 0-2,-1 0 0 4,-9 0 0-5,-2 0 0 2,-2 5 0 2,2-5 0-2,-2 0 0 3,-2 0 0-6,2 0 0 7,3 0 0-6,3 0 0 3,-1 0 0-1,4 0 0 0,5 0 0 3,5 0 0-3,0 0 0 1,-1 0 0-3,0 0 0 5,-1 0 0-6,-4 0 0 6,-2 0 0-3,-3 3 0 2,5 2 0-4,4 1 0 2,1 0 0 2,5 1 0-1,1-1 0 1,1 0 0-5,0-2 0 6,4 3 0-4,-1-7 0 1,-7 0 0 0,-1 0 0 1,-13 0 0 0,-12 0 0-2,-5 0 0 3,-8 0 0-2,-2 0 0 4,-1 0 0-6,-6 0 0 3,-3 5 0-2,-5-5 0 1,-4 0 0 1,-7 0 0-2,-2 0 0 3,0 0 0-2,0 0 0-1,0 0 0 2,0 0 0 0,0-5 0 0,5-31 0-1,0-14 0 1,-2 2 0 0,3 4 0 0,-6 16 0-2,0 16 0 4,0 5 0-5,0 7-10 5,0 0-182-6,0 0-106 4,0 0-138 0</inkml:trace>
    </iact:actionData>
  </iact:action>
  <iact:action type="add" startTime="16419">
    <iact:property name="dataType"/>
    <iact:actionData xml:id="d9">
      <inkml:trace xmlns:inkml="http://www.w3.org/2003/InkML" xml:id="stk9" contextRef="#ctx0" brushRef="#br0">13474 18154 572 0,'0'0'269'6,"0"0"-73"0,0 0-46 2,0 0-14 0,0 0-51 0,0 0-10 0,0 0-7-2,196-22 13 2,-101 14-6 0,16-3 0 1,25 3-15-4,13-4-13 3,2-2-10 0,-1 9-8 0,-16-6-3-1,-22 10-11 0,-24 1 11 4,-26 0-16-5,-31 0 5 1,-11 0-15 0,-13 0 0 2,-7 0 0-3,0 0 0 0,0 0 0 3,-10 0 0-2,-62-12 0 1,-37-38 0-1,-36-32 0 1,-19-28 0 0,-9-15 0-2,-3-1 0 2,9 7 0 0,18 11 0 0,30 12 0-2,37 23-10 2,30 23-5 0,31 28 12 0,11 15 6-3,10 7-4 3,0 0 4 0,0 24 4 0,4 50 0 0,29 42-5-1,9 22-4 2,5 24 4-1,1 10 5 0,1 0-7-2,-1-7 0 4,-7-18 0-4,-3-7 0 5,-8-14 0-10,-5-15 0 8,-8-20 0-1,-6-36 0 0,-5-23 0 0,-3-21 0-3,-1-11 0 3,1 0 0-2,23-14 0 3,9-59 0-1,20-48 0 2,8-43 0-5,2-38 0 2,-7-42 0 2,-1-34 0-2,-8-26 0-2,-10 11 0 4,-15 44 0-1,-17 66-12-1,-7 73 7 2,0 61 0-3,-2 49 5 2,-38 19 0 0,-23 61 7-2,-19 38 8 2,-15 31-15 0,-8 33 0 1,-13 9 0-4,-2 20 0 3,8-4 0 0,9-28 0 0,12-30 0-1,17-39 0 0,24-45 0 2,14-20 0-2,17-27 0-2,9-12 0 3,7-6 0 0,3 0 0 0,0 0-119-2,0 0-155 2,3 0 185 0</inkml:trace>
    </iact:actionData>
  </iact:action>
</iact:actions>
</file>

<file path=ppt/ink/inkAction7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2:12:44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63">
    <iact:property name="dataType"/>
    <iact:actionData xml:id="d0">
      <inkml:trace xmlns:inkml="http://www.w3.org/2003/InkML" xml:id="stk0" contextRef="#ctx0" brushRef="#br0">30390 7600 334 0,'0'0'235'5,"0"0"40"2,0 0-39 1,0 0-33 0,0 0-12-2,0 0-12 2,0 0-49 0,0-48-23 0,80 26-20-2,24-1-30 2,25 1-44 0,43-5-13 0,35-1 0-2,31-1 0 3,8 7 0-2,-4 8 0 5,-33 6 0-9,-35 8 0 5,-32 0 0 0,-29 0 0 0,-30 0 0-1,-35 0 0 0,-24 0 0 1,-18 0 0-1,-6 0 0-1,0 0 0 2,0 0 0 1,-33-30 0-1,-44-28 0-2,-32-32 0 2,-23-44 0 0,-24-43 0 1,-17-42 0-4,-16-43 0 4,-3-16 0-3,5 14 0 4,12 34 0-6,24 63 0 5,35 66 0-2,47 51 0 2,32 50 0-2,25 19 0 0,12 88 0 1,8 74 0 0,53 64 0-2,19 60 0 2,13 33 0-1,2 4 0 1,-8-8 0-1,-4-25 0 1,-14-35 0 0,-16-30 0 0,-14-48 0-3,-13-56 0 5,-15-58 0-2,-8-47 0 2,-1-32 0-7,-2-3 0 5,0 0 0-1,10-24 0 2,10-56 0-3,15-52 0 2,12-58 0 0,18-40 0 0,11-44 0-2,16-48 0 2,2-48 0 0,-2-21 0 0,-20 7 0-3,-17 48 0 4,-16 57 0-1,-15 71 0 0,-11 70 0-2,-5 58 0 3,-8 47 0-2,0 33 0 1,0 2 0-3,-32 89 0 4,-46 73 0-1,-33 91 0 0,-41 83 0-2,-30 51 0 2,-31 10 0 1,-21-23 0-2,-1-62 0-2,14-70 0 4,32-68 0-1,39-61 0-1,53-51 0 0,44-37 0 1,37-27 0 0,16-12 0-1,59-57 0 0,48-31 0 2,25-15-23-2,-69 62-312 2,-14 22-150-4</inkml:trace>
    </iact:actionData>
  </iact:action>
</iact:actions>
</file>

<file path=ppt/ink/inkAction7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2:13:26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3">
    <iact:property name="dataType"/>
    <iact:actionData xml:id="d0">
      <inkml:trace xmlns:inkml="http://www.w3.org/2003/InkML" xml:id="stk0" contextRef="#ctx0" brushRef="#br0">11862 6872 339 0,'0'0'187'6,"0"0"3"2,0 0 18 0,0 0-43-2,0 0-26 2,0 0-11 0,0 0-10 1,21-2-2-4,-21 2-12 3,0 0-15 0,0 0-29 0,0 0-18-2,0 0 7 2,0 0-9 0,-19 0-22-2,-31 0-4 2,-29 0 27 0,-27 0-41 0,2 0 0 3,-12 0 0-7,-6-2 0 4,7-1 0 1,-3-2 0-3,-1 5 0 2,1-4 0 1,-2-1 0-2,9 5 0-1,1-2 0 2,1-2 0 0,-4 2 0-1,-12 2 0 2,-5 0 0-4,-5 0 0 3,-2 0 0 0,0 0 0 0,-4 0 0-1,-11 0 0 0,-8 0 0 1,-5 0 0-1,9 0 0 0,3-6 0 1,5-5 0 0,9 0 0 0,5-1 0-2,5 2 0 3,2 3 0-1,-4 1 0 0,3 6 0-3,5 0 0 4,-7 0 0-2,6 0 0 2,6 0 0-4,5 8 0 4,21 3 0-1,15 0 0 0,9-1 0-2,7 2 0 2,3 1 0 0,3-2 0 0,6 3 0-2,7-2 0 1,6-7 0 2,4-5 0-3,9 0 0 0,-1 0 0 4,-1 0 0-2,1 0 0 0,3-8 0-3,1-1 0 2,8 7 0 2,7-1 0-2,2 3 0-1,3 0 0 2,0 0 0 0,-2 0 0 0,-4 0 0-1,-4 0 0 1,4 0 0-1,-1 0 0-1,2 14 0 2,2 6 0 1,3 3 0-1,0 4 0-2,0 9 0 2,0 5 0 1,0 3 0-2,0 3 0 2,0-1 0-5,0 0 0 5,0 7 0-1,0 9 0-2,3 10 0 2,2 12 0 0,0-2 0 0,-5 4 0 0,0-6 0-2,0-1 0 3,0 5 0-1,0-3 0-1,0 1 0 0,0 1 0 1,0-7 0 0,0-2 0-2,0-6 0 2,0-2 0 1,0-1 0-2,0-2 0 1,0 4 0-2,0 5 0 2,0 7 0 0,0-7 0-3,0 5 0 4,0 5 0-2,0 9 0 1,0-1 0 0,0-6 0 0,0-10 0-2,0-17 0 2,0-4 0-2,-9-3 0 2,-1 1 0 1,0 4 0-1,2 0 0-2,-3-1 0 2,4-9 0 1,-6-9 0-2,3-2 0 2,2-12 0-4,3-6 0 3,5-4 0-1,0-7 0 0,0-3 0-1,0 3 0 2,0 7 0 1,0-1 0-2,0 5 0-1,0 5 0 3,0-6 0-2,0 1 0 2,0-1 0-4,0-11 0 4,0 1 0-1,0-1 0-1,0-4 0-1,5 0 0 4,31 0 0-3,18 0 0 2,14 0 0-4,11-13 0 3,0-2 0 0,9 3 0 0,0 2 0-2,4 5 0 2,3-3 0 0,10 5 0 0,15 3 0-2,9 0 0 2,10 0 0 0,12 0 0 0,0 0 0-2,8-5 0 1,7-4 0 2,2 1 0-1,-4 3 0-1,-13-1 0 1,-6 3 0-1,-8-2 0 2,-10 0 0-4,4-4 0 3,-7 1 0 0,-3-1 0-2,-2 4 0 2,-6 0 0 0,-1-2 0 0,-2 0 0-2,-4 4 0 2,-6 1 0 0,-5 2 0 0,-6 0 0-3,-7 0 0 4,1-3 0-1,7 1 0 0,-5-1 0 0,9 0 0-2,-4-3 0 3,8-2 0-1,-1 2 0-2,5-1 0 2,-4-3 0 1,4-2 0-3,-2-5 0 4,-3 0 0-5,-2-2 0 3,-8 5 0 0,-11 4 0-1,-12 0 0 1,-9 4 0-1,-9 3 0 1,-10-2 0 0,-8 2 0-3,-10 3 0 4,-6-3 0-3,-7 3 0 3,-1 0 0-4,-4 0 0 4,0 0 0-2,0 0 0-1,0 0 0 2,0 0 0 0,0 0 0 1,0 0 0-2,0 0 0-1,0 0 0 2,0 0 0 0,0 0 0-2,0 0 0 2,0 0 0 0,0 0 0 0,0 0 0-2,0 0 0 3,0 0 0-2,0 0 0 1,0 0 0 0,0-3 0-2,0-27 0 4,3-22 0-3,0-32 0 2,-3-37 0-4,0-27 0 3,0-28 0 0,0-19 0-2,-6-16 0 2,-3-3 0 0,3 3 0 0,0 0 0 1,3 4 0-2,-5 11 0 1,7 17 0-2,-2 24 0 0,3 30 0 1,0 39 0 2,0 28 0-1,0 25 0 0,4 12 0-3,9 10 0 5,6 11 0-3,4 0 0-2,2 19-165 4,-9 17-223-1,2 5-442 0</inkml:trace>
    </iact:actionData>
  </iact:action>
  <iact:action type="add" startTime="3644">
    <iact:property name="dataType"/>
    <iact:actionData xml:id="d1">
      <inkml:trace xmlns:inkml="http://www.w3.org/2003/InkML" xml:id="stk1" contextRef="#ctx0" brushRef="#br0">22732 6892 753 0,'0'0'249'5,"0"0"-97"1,0 0-24 0,0 0 0 2,0 0-47 0,0 0-22-2,0 0 7 2,-3 0 4 0,-47 3 60 0,-10 5-63-2,-17 0 3 2,-12-3-20 0,-27 1-6 0,-20 0-44-2,-15-4 0 2,-9 3 0 3,-9 5 0-5,-3 0 0 2,-2-1 0-2,1-7 0 4,4-2 0-4,-6 0 0 1,6 0 0 0,-5 0 0 1,5-14 0 0,-3-5 0-1,-7-3 0 1,-6 0 0 0,-7 1 0 1,2-2 0-4,3 7 0 3,6 6 0 0,-3-2 0-1,8 10 0-1,8 2 0 3,14 0 0-2,17 0 0 1,19 0 0-1,18 5 0 1,11 5 0 1,10 2 0-3,13-10 0 1,5 1 0 1,16-3 0 0,15 0 0 0,11 0 0-3,3 0 0 4,3 0 0-2,6 0 0 1,0 0 0-3,2 0 0 3,-5 0 0 1,-7 0 0-2,4 0 0-1,-1 0 0 3,3 0 0-2,2 0 0 1,1-3 0 0,4 3 0-2,1 0 0 2,0 0 0 0,-1 0 0-2,1 0 0 2,-3 0 0 0,1 0 0 1,-5 11 0-4,10 6 0 4,-4 3 0-2,4 1 0 3,0 4 0-4,0-1 0 2,0 3 0 1,0 1 0-2,9-1 0 0,1 1 0 0,3-1 0 0,-3 1 0 1,3-1 0 0,2 2 0-1,-5-1 0 2,3 3 0-3,-5-1 0 1,1 2 0 1,3 6 0 0,-2 7 0 0,-1 3 0-3,2 10 0 4,-1 1 0-1,0 14 0 1,-5 3 0-5,1 1 0 5,-2-7 0-1,-1-1 0 0,-3-4 0-2,0 7 0 2,0 1 0 0,0 6 0 0,1 7 0-2,6 6 0 2,2 8 0 0,1 8 0 0,-6 1 0-2,4 6 0 1,-5 4 0 2,-3-5 0-2,0-7 0-1,0-14 0 3,0-11 0-2,-5-13 0 2,-11-2 0-4,1-3 0 4,6-1 0-1,1-3 0 0,6-3 0-2,2 6 0 1,0 3 0 2,0-12 0-1,0-5 0-1,0-14 0 0,0-8 0 2,0-4 0-4,0 0 0 2,0 0 0 0,0 3 0 2,0 1 0-1,0-1 0-1,0-11 0 6,0-2 0-10,0-5 0 5,0-4 0-2,0-1 0 0,0-3 0 2,0 0 0 0,2 0 0-2,15 0 0 3,1 0 0-2,6-9 0 3,-2 1 0-4,5 2 0 1,0 1 0 0,7 3 0 2,5-1 0-3,16-4 0 2,20 0 0 0,25-5 0 1,29-1 0-5,16 9 0 8,11 0 0-5,2 4 0 0,-2 0 0 0,2 0 0-1,5 0 0 2,4 0 0 3,3 6 0-3,11 2 0-3,2-1 0 2,8-7 0 0,9 0 0 0,3 0 0 0,4-10 0 2,1-7 0-2,-12 7 0-1,-10-1 0 2,-18 6 0 0,-20-5 0 0,1 3 0-2,-9-2 0 2,0-2 0 1,-9-2 0-1,-14 0 0-3,-9-1 0 3,-5 2 0 0,-5 2 0 0,-7 1 0-2,-3 1 0 4,-6 3 0-1,-6-3 0-3,-10 2 0 0,-1-1 0 1,-9-3 0 2,-2 3 0-2,-10 1 0-1,-1 0 0 2,-5 2 0 0,-11-2 0 0,0 2 0-3,-13 2 0 5,-4 2 0-4,-6 0 0 4,-4 0 0-6,5 0 0 4,-5 0 0 0,0 0 0 0,0 0 0-2,0 0 0 2,0 0 0 0,0 0 0 0,0-3 0-1,0 3 0 0,0 0 0 2,0-11 0-2,0-26 0 0,0-32 0 1,0-35 0 0,-12-33 0 0,-8-18 0-2,4-26 0 3,0-22 0-2,1-16 0 2,3-7 0-2,4 3 0-1,8 18 0 3,0 17 0-2,0 21 0-1,0 17 0 2,0 14 0 0,0 18 0 0,11 22 0-2,-2 19 0 2,0 17 0 0,-3 8 0 0,-2 6 0-2,5 7 0 4,-6 9 0-2,-3 3 0 1,0 5 0-4,0 3 0 2,0 2 0-1,0-2 0 2,0-3 0-2,0-8 0 3,0-5 0-1,0 1 0 0,-6 4 0 0,0 8 0-2,5 12 0 1,1 3 0 2,-3 7 0-3,3 0 0 1,0 0 0 2,0 0 0-2,0 0 0 1,0 0 0-1,0 0 0 0,0 0 0 1,0 0 0-1,0 0 0 1,0 0 0-1,-3 0 0 3,3 0 0-6,-3 0 0 4,-15 0 0 1,-13 0 0-1,-8 0 0-2,-15 7 0 2,-1 5 0 0,-16 5 0 0,-2 9 0-1,-6-4 0 0,3 5 0 1,4-6 0 0,4 6 0-1,10 6 0 2,5 3 0-1,6 8 0-2,11-3 0 0,6-3 0 3,15-13 0-3,15-25-239 3,0 0-266-4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</inkml:definitions>
  <iact:action type="add" startTime="10022">
    <iact:property name="dataType"/>
    <iact:actionData xml:id="d0">
      <inkml:trace xmlns:inkml="http://www.w3.org/2003/InkML" xml:id="stk0" contextRef="#ctx0" brushRef="#br0">24638 13107 494 0,'0'0'164'1,"0"0"25"-1,0 0-35 0,0 0-58 0,0 0-10 0,0 0-11 0,0 0-12 0,-127 109-22 0,89-38 0 1,5 17 2 1,0 7-3 107,4 9-12-109,10-2-5 0,3-1-4 0,9 5 4 0,7 4-1 0,0-3 1 0,0 0-2 0,20-9 0 0,11 1-3 0,4-3 5 0,14 0 0 0,8-4-5 0,15 1-3 0,7-8-1 111,3-8 2-111,-3-8 0 0,-3-7-4 0,-11-2-1 1,-3-6-6-1,-7-7-2 0,-13-6-1 0,-5-10-1 0,-15-10 1 0,-5-4-2 0,-7-9 1 0,-9-3 0 0,-1-5 2 0,0 7-3 0,0-7 0 4,0 0-3 112,-11 4 0-115,-33-4 1-1,-12 0 1 0,-8 0-1 0,-7-4 0 0,-1-23 1 0,0 1 0 1,1 0 0-1,8 7-2 0,16 6-2 1,20 9-7-1,12 4 6 1,11 0 1-1,4 0 5 0,0 0 3 0,0 0 6 106,14 0 1-106,41 17 17 0,24 28-25 0,11-2 3 0,0 3 12 0,-8 2-2 0,-4-5 19 0,-15-2-9 0,-12-5 12 0,-13-12-22 0,-8-7 12 1,-14-8-13-1,-3-2-10 0,-3-1-4 103,-7-6 0-103,1 2 0 0,-1-2 0 0,0 0 0 0,7 0 0 0,-3-19 0 0,7-36 0 0,-3-15 0 0,-4-15 0 1,-1-17 0-1,-2 1 0 1,-4-1 0-1,0 2 0 0,0 9 0 109,0 12 0-107,0 11 0-1,0 24 0-1,0 20 0 0,0 13 0 0,0 8 0 0,0 3-62 0,0 0-54 0,0 0-93 1,-4 22-71-1,-6 11-352 0</inkml:trace>
    </iact:actionData>
  </iact:action>
  <iact:action type="add" startTime="11948">
    <iact:property name="dataType"/>
    <iact:actionData xml:id="d1">
      <inkml:trace xmlns:inkml="http://www.w3.org/2003/InkML" xml:id="stk1" contextRef="#ctx0" brushRef="#br0">21054 11952 373 0,'0'0'341'2,"0"0"-257"-2,0 0 50 0,0 0-46 0,0 0 14 0,0 0 4 0,0 0-23 0,-110-19 9 0,77 17-16 0,-6-1-15 0,-10 3 0 0,-11 0-1 0,-2 0-5 3,-8 0-2 104,1 0-2-107,-3 0-22 0,3 0 0 0,-3 0-2 0,1 0-3 1,-2 0-6-1,7 0 4 0,-1 0-2 0,5 3-1 0,-1 8-5 0,2-1-3 0,0 4 3 0,-1 3-14 0,3-2 0 3,1 6 0 101,-5-2 0-104,1 0 0 0,1-2 0 0,-7-2 0 0,1 4 0 1,-2-5 0-1,-1 2 0 0,1-1 0 0,3-5 0 0,7 0 0 0,-6-3 0 0,9-2 0 0,1 3 0 3,1 1 0 98,-1-4 0-101,1 4 0 0,8-2 0 0,-4-1 0 0,2-1 0 0,-1-5 0 0,4 0 0 0,-4 0 0 0,1 0 0 0,-2 0 0 0,2 0 0 1,-1 0 0 0,1 0 0-1,1 0 0 105,0 0 0-105,-3 0 0 0,2 0 0 0,3-1 0 0,-4-9 0 0,-2 3 0 0,2-2 0 0,-5 6 0 0,2-5 0 1,-3 8 0-1,-6-3 0 0,0 3 0 0,-6 0 0 0,-9 0 0 117,-5-3 0-117,-1 1 0 0,1-3 0 0,-1 2 0 0,4 3 0 0,-2-3 0 0,1-1 0 0,4 2 0 0,-5 2 0 0,8 0 0 1,-2-3 0-1,1 3 0 0,1 0 0 0,-1 0 0 1,-1 0 0 0,0 0 0 106,3 0 0-105,1 0 0-2,3 0 0 0,-3 0 0 0,4 5 0 0,1 7 0 0,4-4 0 0,6 3 0 0,1-6 0 0,-3 3 0 0,2-2 0 1,0 5 0-1,0-3 0 1,-3 7 0 1,-3-3 0 112,-8 0 0-114,-2-5 0 0,-6 1 0 0,2-1 0 0,2-2 0 0,2 0 0 0,15-1 0 0,1-2 0 0,10 1 0 0,5-3 0 0,2 3 0 0,9-1 0 0,3-2 0 0,4 0 0 1,3 4 0 2,1 1 0 110,2-3 0-113,5 1 0 0,1-3 0 0,5 0 0 0,2 0 0 0,3 3 0 1,-6-3 0-1,5 0 0 0,-2 0 0 0,3 0 0 0,0 0 0 0,0 11 0 0,0 9 0 0,0 15 0 0,0 6 0 107,0-2 0-107,0-3 0 0,0 7 0 0,4 0 0 0,5 0 0 0,-2 10 0 0,4-2 0 0,-3 10 0 0,5 6 0 0,-6 2 0 0,9 3 0 1,-5 4 0-1,-3-3 0 0,-2 6 0 4,4-12 0 99,-6-2 0-101,3-7 0-1,-1-3 0-1,-2 0 0 0,2-2 0 0,-3 3 0 0,-3-4 0 0,1-2 0 0,5-4 0 0,-4-5 0 0,1-6 0 0,0-5 0 0,-2-8 0 0,4-5 0 111,-5-6 0-111,4-8 0 0,-4-1 0 0,3-2 0 0,-3 3 0 0,0-1 0 0,5 0 0 0,11 6 0 1,2 8 0-1,-1-6 0 0,3 4 0 0,-9-1 0 0,0-1 0 0,1-5 0 0,-4-3 0 103,-2-1 0-101,-5-3 0-2,11 1 0 0,-4 3 0 0,10 0 0 0,4 3 0 0,6-2 0 0,-1 0 0 0,8 1 0 0,6-6 0 0,0 0 0 0,5 0 0 0,3 0 0 0,7 0 0 6,0 0 0 101,10 0 0-107,9 0 0 0,7 0 0 0,8 0 0 0,12 0 0 0,2 0 0 0,6 0 0 1,-3 0 0-1,-2 0 0 0,-8 0 0 0,-4 0 0 0,-3 0 0 0,0 0 0 0,-2 4 0 106,1-4 0-105,-5 4 0-1,-5-4 0 0,-5 0 0 0,-5 0 0 0,-1 0 0 0,1 0 0 0,3 0 0 0,0 0 0 1,-1 0 0-1,4 0 0 0,-3 0 0 0,-7 0 0 0,3 0 0 3,-1 0 0 100,3-4 0-102,4-6 0-1,-2-3 0 0,-1 1 0 0,-5 1 0 0,-1 4 0 0,-3-2 0 0,0 4 0 0,-1 3 0 0,-5-2 0 0,6 2 0 0,-1 2 0 0,7 0 0 0,-5-4 0 106,3 4 0-106,2 0 0 0,-7-2 0 0,2 2 0 0,-1 0 0 0,9-3 0 0,3 3 0 0,1-2 0 0,6-1 0 0,-2-2 0 0,2 1 0 1,1-1 0-1,-3 2 0 0,3 3 0 102,-4 0 0-100,5 0 0-2,-1 0 0 0,-1 0 0 0,0 0 0 0,-5 0 0 0,-6 0 0 1,-3 0 0-1,-1 0 0 0,-8-2 0 0,-3-1 0 1,-7-1 0-1,-2 4 0 0,-3-8 0 105,-1 6 0-104,2 0 0-1,-5-3 0 0,1-1 0 0,-1 2 0 0,-4-8 0 0,6 3 0 0,-1 1 0 0,-1-6 0 0,5 5 0 0,3 2 0 0,2 1 0 0,-1 4 0 0,0-4 0 110,-6 0 0-109,2 6 0-1,-6 0 0 0,0 0 0 0,-8 0 0 0,-4 0 0 0,3 0 0 0,-8 0 0 0,-6 0 0 0,-9 0 0 0,-2 0 0 0,-4 0 0 0,0 0 0 0,0 0 0 1,0-2 0 108,0-32 0-109,0-20 0 0,-10-25 0 0,-16-23 0 0,-13-28 0 0,0-29 0 0,1-18 0 1,-2-13 0-1,8 2 0 0,12-1 0 0,9 2 0 0,11 11 0 0,0 25 0 0,0 33 0 0,0 44 0 107,0 38 0-106,0 23-4-1,0 9-140 0,11 4-86 0,2 16-133 0,11 21-500 0</inkml:trace>
    </iact:actionData>
  </iact:action>
  <iact:action type="add" startTime="14980">
    <iact:property name="dataType"/>
    <iact:actionData xml:id="d2">
      <inkml:trace xmlns:inkml="http://www.w3.org/2003/InkML" xml:id="stk2" contextRef="#ctx0" brushRef="#br0">30728 14341 56 0,'0'0'652'1,"0"0"-478"-1,0 0-59 0,0 0-39 1,0 0 3-1,-224 0-25 105,71 18 22-105,-20 10-7 0,-9 13 7 0,-1 22-23 0,13 25-19 0,24 27 4 0,24 24 8 0,38 11-5 0,33 11-11 0,34 7 0 1,17-2 20-1,40 1-11 0,64-17 2 0,38-26-1 5,39-28 7 103,36-40-18-107,27-44-23-1,23-24-5 0,11-93-1 0,-29-54 0 0,-48-45-1 0,-69-18 1 0,-67-15 0 0,-62 13 0 0,-6 30-6 0,-87 36-18 0,-34 43-52 0,-33 33-73 0,67 82-45 3,4 0-138 104</inkml:trace>
    </iact:actionData>
  </iact:action>
  <iact:action type="add" startTime="17715">
    <iact:property name="dataType" value="strokeEraser"/>
    <iact:actionData xml:id="d3">
      <inkml:trace xmlns:inkml="http://www.w3.org/2003/InkML" xml:id="stk3" contextRef="#ctx0" brushRef="#br1">35618 18790 391 0,'0'0'339'2,"0"0"-276"-2,0 0-1 0,0 0-36 0,0 0-26 0,0 0-23 0,0 0-121 0,-53 60-232 1</inkml:trace>
    </iact:actionData>
  </iact:action>
  <iact:action type="remove" startTime="17935">
    <iact:property name="style" value="instant"/>
    <iact:actionData xml:id="d4" ref="#d2"/>
  </iact:action>
  <iact:action type="add" startTime="17937">
    <iact:property name="dataType" value="strokeEraser"/>
    <iact:actionData xml:id="d5">
      <inkml:trace xmlns:inkml="http://www.w3.org/2003/InkML" xml:id="stk4" contextRef="#ctx0" brushRef="#br1">35391 18894 475 0,'0'0'187'5,"0"0"-87"-5,0 0-4 0,0 0-72 0,0 0-24 0,0 0-22 0,0-17-63 3,0 17-72 13,0 0-125-14</inkml:trace>
    </iact:actionData>
  </iact:action>
  <iact:action type="add" startTime="19896">
    <iact:property name="dataType"/>
    <iact:actionData xml:id="d6">
      <inkml:trace xmlns:inkml="http://www.w3.org/2003/InkML" xml:id="stk5" contextRef="#ctx0" brushRef="#br0">30577 14327 479 0,'0'0'239'3,"0"0"-120"-3,0 0 45 0,0 0-58 0,-242-55-52 0,116 55 4 0,-9 22-6 124,-2 30-16-123,10 23-11-1,6 28 0 0,8 22-2 1,20 16 2-1,16 6 8 0,31 4 14 0,25 3 5 0,21 11-5 2,38 4-6-2,68 2 3 1,42-5 5-1,41-13-15 0,25-21-11 0,17-34-16 0,2-49 13 1,-17-42-8 118,-26-17 3-119,-34-63-3 0,-32-29-10 0,-36-18-2 0,-40-22 0 0,-28-19-1 0,-20-17-3 0,-21-6 0 0,-40-4-1 0,-22 6-41 0,-18 11-59 0,-14 18-18 0,-12 33-82 0,75 112-85 1</inkml:trace>
    </iact:actionData>
  </iact:action>
  <iact:action type="add" startTime="23344">
    <iact:property name="dataType" value="strokeEraser"/>
    <iact:actionData xml:id="d7">
      <inkml:trace xmlns:inkml="http://www.w3.org/2003/InkML" xml:id="stk6" contextRef="#ctx0" brushRef="#br1">35879 19069 325 0,'0'0'41'1,"0"0"-41"103,0 0-138-103</inkml:trace>
    </iact:actionData>
  </iact:action>
  <iact:action type="remove" startTime="23771">
    <iact:property name="style" value="instant"/>
    <iact:actionData xml:id="d8" ref="#d6"/>
  </iact:action>
  <iact:action type="add" startTime="23773">
    <iact:property name="dataType" value="strokeEraser"/>
    <iact:actionData xml:id="d9">
      <inkml:trace xmlns:inkml="http://www.w3.org/2003/InkML" xml:id="stk7" contextRef="#ctx0" brushRef="#br1">35702 18971 446 0,'0'0'211'5,"0"0"-143"-5,0 0 45 0,0 0-111 0,0 0-2 0,0 0-41 1,24 57-90-1,-24-51-193 0</inkml:trace>
    </iact:actionData>
  </iact:action>
  <iact:action type="add" startTime="25924">
    <iact:property name="dataType"/>
    <iact:actionData xml:id="d10">
      <inkml:trace xmlns:inkml="http://www.w3.org/2003/InkML" xml:id="stk8" contextRef="#ctx0" brushRef="#br0">30445 14472 764 0,'0'0'138'1,"0"0"-60"-1,0 0 31 0,-185-17-68 0,80 17-21 0,-3 0 0 0,-4 14-11 0,0 24 0 0,6 25 10 1,-3 30 13-1,5 28 9 0,6 21-4 3,10 13-6 103,14 10 5-106,26 2-1 0,22 6 8 0,26-7-19 0,0 1-5 0,63-5 8 0,50-4 7 0,32-11-2 0,27-23-1 0,20-35-5 0,14-45-1 1,21-44-6-1,4-24 36 0,-6-69-40 108,-24-33 1-107,-40-13 11-1,-44-8-13 1,-32-21-5-1,-37-4-6 1,-37-16-3 0,-11-6-2-1,-37-6-3 0,-57 0-18 0,-36 16-66 0,-31 23-31 0,78 134-82 0,7 23-108 0</inkml:trace>
    </iact:actionData>
  </iact:action>
  <iact:action type="add" startTime="27189">
    <iact:property name="dataType"/>
    <iact:actionData xml:id="d11">
      <inkml:trace xmlns:inkml="http://www.w3.org/2003/InkML" xml:id="stk9" contextRef="#ctx0" brushRef="#br0">27202 17216 333 0,'0'0'383'2,"0"0"-253"-2,0 0 20 0,0 0-64 0,0 0-4 0,0 0-1 0,0 0-14 0,-244-26-9 0,125 26 3 0,-17 3-12 1,-17 44-10-1,-10 25-16 1,-14 20-8 3,3 30-3 110,14 24 2-114,21 19-3 1,31-4-2-1,35 2-5 0,41 5-1 0,32 10 25 0,39 4 10 0,80 2 12 0,55-9 5 0,56-16 22 1,31-31-22-1,26-48-7 0,-3-50-10 0,-4-30-20 0,-24-74-18 105,-47-53-1-105,-38-36 1 0,-50-35 1 0,-50-32-1 0,-49-15-3 0,-22-2 1 0,-56 7-17 0,-47 21-18 0,-21 17-32 0,-10 51-27 0,-6 59-55 1,9 69-55-1,86 42-70 1,5 58-759 1</inkml:trace>
    </iact:actionData>
  </iact:action>
</iact:actions>
</file>

<file path=ppt/ink/inkAction8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2:33:00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6">
    <iact:property name="dataType"/>
    <iact:actionData xml:id="d0">
      <inkml:trace xmlns:inkml="http://www.w3.org/2003/InkML" xml:id="stk0" contextRef="#ctx0" brushRef="#br0">14921 3361 467 0,'0'0'123'5,"0"0"-15"-1,0 0-5 4,0 0 10 0,0 0-46-2,0 0 2 2,0 0-12 0,117-17 1 0,-101 17-22-2,4 0 0 2,-2 0-6 0,-2 0 1 0,7 0-2-2,-8 0-8 2,2 0 10 0,2 0 3 0,0 3 3-2,-2 4-6 2,2-3-2 0,1-1-1 0,0-1-9-3,1-2-10 4,3 3 1-1,1 0 13 0,2 1-2-2,0 3 6 4,-2-2-8-3,-4 0 6 1,1-2-10 1,-4 4-3-1,-1-5-6-1,-2-2-1 0,4 2 0-2,-4-2-1 4,4 3 4-3,-5 0-5 2,1 3 6-2,-2-5 4 2,-3-1 9 1,-2 4-18-2,5-4 5 0,-2 0-6 2,-1 0 1 0,6 0-3-4,-5 0 1 2,4 2-4 0,-1-2 5 2,-4 0 0-2,3 0-3-1,-3 0 0 2,0 0 0 5,1 0 0-8,-5 0 0 1,2 0 1 4,2 0-2-5,-4 0 3 2,4 0 0-1,-6 0-2 3,3 0 2 0,-4 0 0-1,7 0-1-3,-5 0 0 2,5 0-1 3,1 0 2-4,2 0-1 0,3 0 7 4,3 0-5 2,7 0 6-5,8 0-7-1,4 0 5-1,11-6-5 2,6 5-1 1,8-5 3 0,11 3-3 0,5 3 9-1,11 0-3 2,2 0 5-5,5 0-5 4,7 0 4 0,1 0-11 0,9 0 6 2,7 0-5 0,5 0 1-7,-2 0-2 3,-3-14 2 0,-5-6-7 3,0 1 10-1,-1-8-3 0,4 4 1-3,1-7-3 5,-3 2 3-3,1 3-3 1,1-1 1-2,-4 3-1 4,7 3 2-4,-4 1-1 4,2 6 4-6,-2 2-4 4,-2-1 8 0,-5 2-9 0,5 3 7-2,-3 0-4 2,5 4 0 1,-2 3-1-2,-3 0 0 3,-4 0-4-1,-5 0 2-5,-1 0 0 6,3-4 1-7,7-6 0 5,2 5 2-1,2 3-3 2,3 2 1-3,1 0 1 4,2 0 2-4,-6 0-4 4,9 0 5-6,-6 0-4 4,2 0 6 0,2 0-7 0,1 2 5-1,7 13-3 0,2-1 1 1,6-1 0 0,-6-2-3 4,-5-6-1-7,-4 2-1 3,4-7 0-2,-2 0 3-1,7 0-2 3,0 0 1 3,-4 0 0-3,1 0 0-3,-2 0 0 1,0 0 0 1,0 0 1 2,-2 0 3-2,-3 0-4 0,-2 0 3 1,0 0 0 0,0 0-3-2,3 0 0 2,-4-12 1 1,-8 1-1-2,-8-6-4 0,-7 7 2 0,-7-2 2 5,0 1-3-5,7 4 7-2,0-2-8 3,2 2 4-3,3 0 0 4,-3-1-1 0,3-4 1-1,1 3 0-3,-3-1 1 5,1 6 1-6,6 1-2 5,-5 3 3-2,0 0 0 1,1 0-5 0,-11 0 4-2,4 0-2 3,1 0 0-2,9 0 2 3,1 0-4-1,5 0 6-5,0 0-7 4,-3 0 5-3,-7 5-4 2,3 4-2 2,1-4 4-1,2 0-1-2,6-3-1 4,-2 2 1-2,0-4 2 2,0 4-2-7,-2 5 4 4,2-3-3 1,3 2 2 0,-6 0-3-1,-6-3 2 0,1 1-1 2,-11 0 0-2,-4-6 2 4,-1 0-4-7,-3 0 6 3,-1 0-3 1,-3 0 0-3,-3 0 0 4,-7 0 0-1,5 0-2 0,-6 0-1-2,-5 0-1 3,0 2 3-2,-1 1-3 1,-4 3 1-2,2-3 4 2,1 0-4 0,1-1 4 0,1-2-4-1,-5 0 1 1,-5 0 1 0,-10 2 0-1,-14-2 2 3,-11 0-4-1,-10 0 4-6,-7 0-1 4,-1 0-1 0,-3 0 0 0,0 0-7 1,0 0 5 0,0 0-4-2,0 0 0 3,0 3 0-2,0-3-3 1,0 0 0-2,0 0-12 2,0 0 2 0,0 3-38 0,0-3-35-2,0 4-63 2,0-3-108 1,4 5-145-2</inkml:trace>
    </iact:actionData>
  </iact:action>
  <iact:action type="add" startTime="5777">
    <iact:property name="dataType"/>
    <iact:actionData xml:id="d1">
      <inkml:trace xmlns:inkml="http://www.w3.org/2003/InkML" xml:id="stk1" contextRef="#ctx0" brushRef="#br0">3501 7552 814 0,'0'0'289'1,"0"0"-149"5,0 0 20 1,0 0-61 1,168-12-12 1,-47 12 4-2,58 0-20-1,55 0 19 2,53 0-29 0,32 0-10 0,11 2 11 0,5 18-30-1,-6 3-32 1,-22-3 0 1,-32-3 0-4,-43-3 0 4,-49-2 0-1,-50-12 0-3,-52 0 0 3,-38 0-30 0,-32-17-80 0,-11-28-175 0,-54 21-103-1,-8 2-345 0</inkml:trace>
    </iact:actionData>
  </iact:action>
  <iact:action type="add" startTime="7389">
    <iact:property name="dataType"/>
    <iact:actionData xml:id="d2">
      <inkml:trace xmlns:inkml="http://www.w3.org/2003/InkML" xml:id="stk2" contextRef="#ctx0" brushRef="#br0">14635 4515 589 0,'0'0'190'5,"0"0"-52"4,0 0-14-3,0 0-28 2,0 0-31 0,0 0-19 0,-7-121 44-2,-34 104-27 2,-14-3 3 0,-8 3-9 0,-11 6-10-2,-10 9 8 2,-18 2-15 0,-4 0 4 0,-7 0-18-2,-1 19 3 2,7 2-15 2,4 4 5-5,2 8-4 3,7-1-4 1,3 10 6-2,-2 7-7 1,9 3 10-1,-2-3-7 0,14 3 3 2,2-8-10-4,6 2 3 4,7 1 0-2,-3 3 0 2,10 1 8-4,-1 7-8 3,-1 4 7 0,4 5-9 1,1 12 6-1,6 1-5-3,6 6 6 5,1 5-9-4,5-7 0 5,5 1 7-8,2-3-10 6,7-3 4-2,5 4-6 1,3-2 0-1,6 7 0 0,1-3 0 3,0 5 0-4,0-1 0 0,0-3 0 2,1 4 0 0,19-11 0 0,-1-1 0-2,7-8 0 3,3-5 0-2,10 4 0 2,4-3 0-4,5-6 0 5,-3-5 0-4,-2-6 0 7,-4-7 0-11,-2-3 0 6,2 4 0-1,-1-2 0-1,0 2 0 3,-1 1 0-1,3-4 0 0,8-1 0 0,1-3 0-2,9-3 0 1,1-1 0 2,12 1 0-3,-1 0 0 1,3-6 0 2,4 1 0-1,-8-8 0 0,4-4 0-3,-1-3 0 5,1 1 0-4,3-2 0 4,3-2 0-6,13 0 0 5,5-5 0-2,8-5 0-1,9 0 0 3,-1 0 0-2,-7 0 0 2,-1-1 0-4,0-15 0 3,-11-1 0 0,-6 3 0 1,-8-5 0-4,-9-1 0 4,3-6 0-2,-3-8 0 1,-2-5 0 1,-5-4 0-4,-1-9 0 6,-1-8 0-5,-7-11 0 0,-4-5 0 1,-5-4 0 2,-3-5 0-2,-1-7 0-1,-5-12 0 3,-2-15 0-1,-4-11 0 1,-7-21 0 4,-6-20 0-12,-9-14 0 5,-9-12 0 2,0-5 0-2,-23 0 0 2,-37 5 0 0,-24 11 0 6,-19 10 0-9,-25 10 0 1,-21 10 0 0,-24 7 0 1,-16 22 0-1,-8 20 0 2,0 24 0 0,5 28 0 0,7 26-52-2,6 24-78 3,132 5-127-2,15 34-158 2</inkml:trace>
    </iact:actionData>
  </iact:action>
  <iact:action type="add" startTime="19863">
    <iact:property name="dataType"/>
    <iact:actionData xml:id="d3">
      <inkml:trace xmlns:inkml="http://www.w3.org/2003/InkML" xml:id="stk3" contextRef="#ctx0" brushRef="#br0">2670 16352 701 0,'0'0'124'6,"0"0"-27"0,0 0 40 2,0 0-58 0,0 0-38 0,0 0 0-2,10 132-2 2,-13-96-26 0,-9 1 37 1,3-7-14-4,1 2-1 3,8-2-17 0,0 3 18 0,0 0-18-2,4 0 1 2,27 3 0 0,11-4-5 0,1-4 9-1,6-9-10 0,3-9 22 1,-1-2-20 2,10-4 1-6,-1-4-16 9,8 0 19-5,8 0-5-1,2 0 2-2,13-5 12 2,7-7-12 0,6 7 16 2,5-4-11-4,-4 7 12 7,10 2-22-4,-4 0 21-3,2 0-18 0,-2 0 9 6,-3 0-3-4,-4 0-11-1,-7-3 13 1,-4-9-15 0,-1-7 20 2,8 3-14-2,6 3 7-1,1 2-18 6,3 8 9-3,-1 3-11-2,-2 0 9-3,-1 0 6 3,4 0-14 0,3 0 12 2,-2 0-13-4,7 0 0 7,-5 0 0-5,0 0 0-2,3 3 0 1,-8 3 0 2,5-1 0 0,-3 0 0 0,-4-2 0 0,-2 1 0-2,2-4 0 5,-4 0 0-6,6 0 0 1,5 0 0 6,6-10 0-4,-4-3 0-3,4 2 0-1,-4 2 0 7,-6 2 0-5,4 1 0 3,1 0 0-4,9 1 0 2,-2 0 0 3,0-3 0-3,5 5 0-1,-2 3 0 5,4 0 0-3,-1 0 0-3,2 0 0 2,-4 0 0 0,-2 11 0 3,-3-6 0-4,-2 0 0 0,4 1 0 5,-4-6 0 0,1 0 0-6,-7 0 0-1,0 0 0 4,-5 0 0-1,3-16 0 4,6-7 0-6,-1 2 0 0,0 2 0 4,4-4 0 0,-3 6 0-4,-2 2 0 3,5-1 0 5,-3 4 0-1,2-1 0-11,0 0 0 3,-9 2 0 5,-5-5 0-2,-6 4 0-1,-12 4 0 2,-3-1 0 0,-5 2 0 0,-2 4 0-2,-3-8 0 3,-9 5 0-2,-4-1 0 2,-8 1 0-5,-6 6 0 5,-7-6 0 3,-7 4 0 0,4-2 0-11,-4 2 0 4,2-1 0 5,6 0 0-3,-2 0 0-1,5 1 0 1,2 2 0 2,10-5 0-2,10-4 0-1,0 4 0 2,7-1 0 0,-7-5 0 0,7 6 0-2,-14 2 0 3,-7 3 0-2,-5 0 0 2,-15 0 0-4,4 0 0 7,-4 0 0-3,5 0 0-5,7 6 0 2,4 7 0 2,12-5 0 2,5-3 0-4,-4 2 0 1,-2-7 0-1,-3 0 0 4,-10 0 0-4,-2 0 0 0,-10 5 0 2,-2-5 0 0,-7 0 0 0,-1 2 0-2,2-2 0 3,-2 3 0 1,-5 0 0 2,1-3 0-11,-9 3 0 6,2-3 0 0,-5 2 0 1,-7-2 0-3,0 0 0 3,0 0 0 0,0 4 0 0,0-4 0-1,0 0 0 0,0 0 0 2,0 0 0-2,0 0 0-1,0 0 0 2,0 0 0 0,0 0 0 0,0 0 0-2,0 0 0 3,0 0 0-2,0-4 0 2,3-30 0-2,3-16 0 0,-2-6 0 1,-1 12 0 0,-3 13 0-2,0 14 0 2,3 10 0 0,-3 7 0-1,2 0-74 0,0 0-41 0,6 1-50 2,-8 18-70-1,0 12-141-2</inkml:trace>
    </iact:actionData>
  </iact:action>
  <iact:action type="add" startTime="23535">
    <iact:property name="dataType"/>
    <iact:actionData xml:id="d4">
      <inkml:trace xmlns:inkml="http://www.w3.org/2003/InkML" xml:id="stk4" contextRef="#ctx0" brushRef="#br0">21412 13643 983 0,'0'0'243'4,"0"0"-24"5,0 0-84-2,0 0 18 2,0 0-31-4,0 0-26 3,0 0-30 0,0 0-36 0,48 0-30-2,-49 0 0 2,-60 2 0 0,-41 10 0 0,-40 2 0-2,-22-3 0 2,-19-4 0-1,-2 2 0 4,9-4 0-7,18 0 0 5,21 4 0-1,19-4 0 4,16 4 0-7,16-1 0 5,24 0 0-6,13 0 0 0,19 0 0 4,15-4 0 1,8-3 0-2,5-1 0 1,2 9 0-2,0 13 0 2,21 10 0 1,12 13-311-1,-18-24-108-2,-5-4-810 1</inkml:trace>
    </iact:actionData>
  </iact:action>
  <iact:action type="add" startTime="24082">
    <iact:property name="dataType"/>
    <iact:actionData xml:id="d5">
      <inkml:trace xmlns:inkml="http://www.w3.org/2003/InkML" xml:id="stk5" contextRef="#ctx0" brushRef="#br0">20545 12891 983 0,'0'0'225'5,"0"0"-13"3,0 0-97 0,0 178 26-2,-9-63-36 2,-8 16-29 0,0 4-20-2,9-7-11 2,-1-13 0 1,4-15-25-2,-1-12-4 2,6-11-15-4,0-6-1 3,0-11-9 0,0-9-31-2,0-7-45 2,9-2-58 0,2-1-73-1,-4-36-136 2</inkml:trace>
    </iact:actionData>
  </iact:action>
  <iact:action type="add" startTime="24682">
    <iact:property name="dataType"/>
    <iact:actionData xml:id="d6">
      <inkml:trace xmlns:inkml="http://www.w3.org/2003/InkML" xml:id="stk6" contextRef="#ctx0" brushRef="#br0">21473 14836 1015 0,'0'0'219'6,"0"0"-12"1,0 0-52-1,0 0-9 2,-279 60 33 0,90-6-80 0,-9 1-72 0,8-6-27-2,12-7 0 2,33-11 0 0,23-4 0 0,28-11 0-2,30-9 0 2,25-1 0-1,18-6 0 2,21 0-139-3,0 0-185 2,32 0-239 0</inkml:trace>
    </iact:actionData>
  </iact:action>
  <iact:action type="add" startTime="25471">
    <iact:property name="dataType"/>
    <iact:actionData xml:id="d7">
      <inkml:trace xmlns:inkml="http://www.w3.org/2003/InkML" xml:id="stk7" contextRef="#ctx0" brushRef="#br0">21430 12100 456 0,'0'0'113'4,"0"0"-13"4,0 0 18 0,-32-153-16 0,-55 122-1-3,-33 14-34 3,-41 13-6 1,-31 4 3-1,-27 38-3-2,-22 50-3 2,-25 45-17 0,-14 51-14 2,18 41-8-3,25 43-9 0,51 32 6 2,52 37-10-4,41 34 24 3,41 24 2-1,45 4-1 1,11-11-15 0,83-34 0-2,63-64 5 2,68-61-9 0,66-72 13 0,62-65 2-1,57-73-22 2,47-50-5-3,11-144 0 4,-24-94-2-6,-81-92 2 5,-104-61-1-1,-114-21-7-3,-109-13 6 4,-67-7 1-2,-154 21-2 2,-95 53 3-2,-81 79-38 1,-56 97-75-2,229 213-111 2,12 33-406 0</inkml:trace>
    </iact:actionData>
  </iact:action>
</iact:actions>
</file>

<file path=ppt/ink/inkAction8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2:36:06.7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5" units="cm"/>
      <inkml:brushProperty name="height" value="0.055" units="cm"/>
    </inkml:brush>
  </inkml:definitions>
  <iact:action type="add" startTime="1484">
    <iact:property name="dataType"/>
    <iact:actionData xml:id="d0">
      <inkml:trace xmlns:inkml="http://www.w3.org/2003/InkML" xml:id="stk0" contextRef="#ctx0" brushRef="#br0">12304 7439 620 0,'0'0'286'4,"0"0"-157"2,0 0-38 3,0 0 3-2,0 0-55 0,0 0-1 0,0 0 8 1,-5 0 56 0,-24 0-47-2,-9 0-8 2,-2 0 16 0,-6 0-21 0,-12 5 2-2,-13 4-2 2,-8-1 7 0,-10-3-38 0,-8 2 14-2,1-3-4 7,-5-1-4-9,0 0 2 5,7-1 1-3,4 2 6 2,4-3-12-1,4 3 16 2,3-4-11-3,0 0 18 1,-1 0-22 2,-2 0-9-1,4 0-6-3,-11 0 0 3,2 0 0 1,-10 0 0-2,-6-5 0-1,-6-4 0 3,-1 2 0-1,1-5 0 0,4 2 0-3,4-5 0 5,4 4 0-3,0 6 0 1,-10 5 0-3,-5 0 0 4,-1 0 0 2,-4 0 0 0,9 0 0-10,6 8 0 6,8 3 0 1,-1-3 0 3,2-2 0-7,4-1 0 3,-5 0 0 1,-4 2 0-1,4-2 0-1,2 3 0 2,5 3 0 4,1 2 0-6,4 3 0-1,0 3 0 2,6-2 0 1,10-7 0 0,5 6 0-2,6-13 0 3,7 1 0-1,6-4 0 0,9 0 0-2,4 0 0 2,-4 0 0 4,5 0 0-3,-6 0 0-6,-3 0 0 3,-2 0 0 1,-2 0 0 1,6 0 0-2,-5-4 0 2,1 1 0 0,-1-4 0 0,-2 5 0-2,-7-1 0 3,1 3 0-2,-4 0 0 2,-2 0 0-3,-1 0 0 1,4 0 0 2,9 0 0-2,7 0 0-1,11 0 0 3,5 0 0-1,2 0 0 0,3 0 0-3,3 0 0 2,-2 0 0 2,2 0 0-1,1 0 0-3,0 0 0 3,5 0 0 0,-4 0 0 2,-9 3 0-6,-5 2 0 6,-4 2 0-2,-2 3 0 0,2-5 0-3,-1 1 0 3,7-6 0 0,2 0 0-1,7 0 0 1,9 0 0-2,0 0 0 3,3 2 0-1,0-2 0-3,0 0 0 3,-3 0 0 0,3 0 0 0,-3 8 0 0,-2 7 0 2,-2 0 0-3,1 10 0 0,-5-3 0-2,6 2 0 4,-4-1 0-2,3 2 0 1,3-1 0-3,-4 0 0 4,6 3 0-1,-2-2 0 1,3 6 0-5,-4 2 0 5,4-1 0 0,-5 1 0-2,4 0 0 1,-2 1 0 0,-2-5 0-1,0 4 0 1,5 1 0-3,0 0 0 3,0-3 0 2,0 0 0-2,0 3 0-4,-3 4 0 4,3 5 0 0,-2 2 0 0,2-4 0-2,-3 0 0 2,-1-3 0-1,2 3 0 2,-1 3 0-2,-1 2 0-1,1 4 0 4,0 0 0-3,1 1 0-1,2 1 0 1,0 0 0 2,-3 0 0 0,-4-2 0-4,-2-2 0 3,1 1 0 0,-3-7 0 0,4-5 0-2,-1-4 0 3,6 1 0-3,-1 4 0 3,3-1 0-3,-3 8 0 2,-1 4 0 2,2 8 0-1,-5 1 0-5,-1 2 0 4,1-8 0 0,-2-1 0 0,-1 2 0-2,2 4 0 1,0 3 0 1,-4-7 0 0,5-7 0-2,-3-11 0 3,5-10 0 1,-1-6 0-3,2-7 0 0,1-7 0-2,3-3 0 2,0-2 0 2,0 0 0-3,0 0 0 2,0 0 0-1,0 14 0 2,0 3 0-2,0 4 0-1,0 4 0 4,0-8 0-3,0-3 0-2,0-9 0 4,0-3 0-2,0-2 0 2,0 0 0-3,0 0 0 2,0 0 0-1,0 0 0 1,0 3 0-2,0 0 0 3,16 1 0-1,7 0 0 0,9 2 0-2,3-4 0 2,11 2 0 3,9-4 0-4,12 0 0 0,9 0 0-2,8 0 0 4,8 0 0-2,3 0 0 1,2 0 0-2,-3 0 0 2,-2 0 0 0,0 0 0-2,2 0 0 2,11 0 0 0,7 0 0 0,0 0 0-2,5 0 0 1,-11 0 0 2,-9 0 0-2,-8 0 0 0,-7-4 0 2,-6 2 0-1,-6 2 0 0,2 0 0-2,-1 0 0 2,-2-3 0 1,4 3 0-2,1 0 0-1,5-3 0 2,0-1 0 0,1 4 0 0,0-4 0-3,2 4 0 4,-1 0 0-1,-2 0 0 0,-6 0 0-2,5 0 0 2,-5 0 0 0,3 0 0 0,-1 0 0-2,5 0 0 2,-8 0 0 5,8 0 0-9,-1 0 0 1,-7 0 0 2,2 0 0 2,-7 0 0 1,-6 0 0-5,-2 0 0 2,1 0 0 0,-3 4 0 1,3 0 0-2,2 2 0 2,-2 1 0 0,1-5 0 0,7 2 0-2,4-4 0 2,1 0 0 0,3 0 0 1,0 0 0-4,-2 0 0 3,-2 0 0 3,1 0 0-4,-4 0 0-1,-1 0 0 1,-5 0 0 1,-5 0 0 0,-6 0 0-3,0 3 0 4,-2-3 0 1,1 0 0-2,4 0 0-2,-7 0 0 0,7 0 0 1,-5 0 0 1,2 0 0-2,1 0 0 2,2 0 0 0,-5-7 0 0,-3 4 0-3,-8-3 0 3,-6 3 0 0,-12 0 0 1,-3-1 0-3,-5 4 0 2,-9 0 0 1,-4 0 0-2,0 0 0-2,0 0 0 3,0 0 0 0,5 0 0 1,-1 0 0-3,10-4 0 2,3 4 0 4,10-3 0-6,-6 0 0 0,3-2 0 0,0 3 0 2,-3-1 0-1,-1 0 0 0,-6-1 0 0,-6 4 0 3,-4 0 0-3,-4-2 0-1,0 2 0 1,0 0 0 2,0 0 0-2,0-2 0-1,0 2 0 2,0 0 0 0,0 0 0 0,0-4 0-1,0 4 0 0,0 0 0 1,0 0 0 0,2 0 0-2,-2 0 0 2,0-8 0 1,7-9 0-2,-1-9 0 0,1-13 0 1,-2-1 0 1,-5-2 0-1,0-1 0-2,0-4 0 2,0-5 0 1,0-12 0-2,0-9 0-1,0-6 0 2,-5-3 0 5,-2 3 0-8,4 0 0 2,3-1 0 1,0-2 0-4,0-3 0 4,0-2 0-2,7-1 0 2,3 8 0 1,1 4 0-2,-3 3 0-1,-2-5 0 2,-3-9 0 0,-3-9 0 0,0-10 0-1,0-9 0-1,0-1 0 3,0 1 0 0,0 12 0-4,0 5 0 3,0 5 0 0,0 14 0 0,0 10 0 1,-3 16 0-2,-3 17 0 0,4 15 0 1,2 11 0-4,0 8 0 4,-5 2 0 0,5 0 0 1,0 0-70-3,10 0-86 1,10 4-240 1,12 13-33 1</inkml:trace>
    </iact:actionData>
  </iact:action>
  <iact:action type="add" startTime="6199">
    <iact:property name="dataType"/>
    <iact:actionData xml:id="d1">
      <inkml:trace xmlns:inkml="http://www.w3.org/2003/InkML" xml:id="stk1" contextRef="#ctx0" brushRef="#br1">24140 7420 610 0,'0'0'271'5,"0"0"-144"3,0 0-26-2,0 0-8 2,0 0-36 0,0 0-10 0,0 0-12-2,-6 0 11 2,-50 0 68 0,-10-3-53 0,-9-3-2-2,-14 1-3 2,-6 0 5 0,-7-3-24-1,-9-1 8 0,9 2-8 1,0-3-6 2,6 5 0-2,4-2-3-3,2 0-3 3,0 5-6-1,7 2 11 3,-1 0-16-5,10 0-2 4,-1-3-12-1,3 3 0 0,-1 0 0-2,-6 0 0 1,0 0 0 2,-9 0 0-1,-1 0 0-3,-1 0 0 4,1 0 0-2,-4 0 0 2,7 0 0-4,-3 0 0 5,2 0 0-3,1 0 0 2,-2 0 0-4,2 3 0 3,-1 2 0 0,2 1 0-1,3-1 0 0,6-2 0 0,3-1 0 3,5 2 0-4,5-1 0 1,2 0 0 1,-2-3 0 0,2 5 0 0,6-3 0-3,0 1 0 4,0 0 0-1,4 3 0 0,-4-4 0-3,3 4 0 5,4 0 0-4,-4-1 0 4,-3 0 0-6,0 0 0 5,4 4 0-1,-1-1 0-1,-2 3 0 0,5-3 0 1,0-3 0 0,6 2 0-2,1-7 0 2,2 2 0 0,-5-2 0 0,-3 0 0 0,2 0 0-2,-6 0 0 2,4 2 0 0,-5 1 0 0,1-3 0 1,2 3 0 0,-5-1 0-5,-6-2 0 1,-1 4 0 3,-6-4 0 0,-1 0 0 0,6 1 0 0,-1 6 0-2,9-5 0 2,6 1 0 1,1 2 0-2,5-3 0 0,4 2 0 1,-3 2 0 0,5-2 0-1,-3 3 0-1,-2-2 0 3,4-2 0 2,3-1 0-4,5 0 0-3,-2 2 0 4,5-1 0-1,-1 0 0-2,5-3 0 4,2 2 0 0,3 1 0-3,2-1 0 3,-1 1 0-3,0-3 0 1,0 7 0 3,-1-7 0-6,1 4 0 4,4-1 0 0,6-1 0 0,-1-2 0-2,8 3 0 2,0-3 0 1,0 0 0-2,0 0 0 1,0 0 0-1,0 0 0 2,-2 7 0-3,2 8 0 4,-5 13 0-6,2 5 0 6,3 4 0-3,-4 5 0 1,4 2 0-1,-2 5 0 0,-2-2 0 2,1 4 0-2,-1 2 0-1,3 4 0 2,-2-1 0 2,0 8 0-1,-3 1 0-2,6-4 0-1,0 3 0 1,0-5 0 0,0 2 0 0,-1 7 0 1,-2 8 0 2,0 6 0-4,1 0 0-1,-3-5 0 3,5-11 0-1,-3-12 0 2,1-4 0-3,-1-7 0 2,0-5 0 1,0 4 0-2,-2 8 0 1,-4 15 0 0,5 2 0-1,-2 0 0 0,-1-11 0-1,4-12 0 2,1-5 0 0,-3-1 0 0,4 0 0 1,1 1 0-3,-3 7 0 2,-5 10 0-3,6-3 0 3,2 2 0 1,0-8 0-1,0-10 0-1,0 2 0-1,0-3 0 2,0-8 0 1,0-4 0-1,0-2 0-3,0-3 0 3,0-3 0-1,0 7 0 2,0 0 0-3,2 4 0 2,2 7 0 0,-4 5 0 0,0 3 0-2,0 2 0 4,4 1 0-1,-1-11 0-4,-3-13 0 1,0-11 0 2,0-5 0 1,0-5 0-2,0 0 0 0,0 0 0 0,1 0 0 2,-1 0 0-2,10 0 0 0,7 0 0 0,16 0 0 0,14-2 0 2,21-15 0-1,14 0 0 1,21 0 0-3,13 0 0 0,5 8 0 1,-7 4 0 3,0 5 0-4,-11 0 0 2,2 0 0-2,3 0 0 2,8 0 0 0,15 0 0 0,9 0 0-2,4 0 0 1,9 0 0 2,3 0 0-1,4 0 0-2,3 0 0 2,10 0 0 0,-4-12 0-1,-1 5 0 4,-11-1 0-3,-13 3 0-3,-19 1 0 3,-11-1 0 1,-12 0 0 0,-8-1 0-5,-2-2 0 3,1 3 0-1,2-5 0 5,2 8 0-3,0 0 0-5,1 2 0 5,-7 0 0 0,-5 0 0 2,0 0 0-4,-8 0 0 5,9 0 0-3,-5 0 0-4,-4 0 0 4,4 0 0-3,-2 0 0 3,-12 0 0 0,1 4 0 0,-4 0 0-2,-5-1 0 4,1 0 0-2,-12-3 0-3,2 0 0 2,-6 0 0 1,-4 0 0 0,7 0 0 0,0 0 0 1,1 0 0-3,-3 2 0 3,-3 3 0-3,-3 1 0 0,-2 0 0 2,-2-1 0 0,-4 0 0 0,-1 0 0 1,4 1 0-2,-1-3 0 0,-6 4 0 0,1-6 0-1,-10 1 0 1,-1 2 0 1,-4-4 0-2,5 2 0 3,-1-2 0-1,0 0 0 0,1 4 0-2,-1-4 0 3,-5 0 0-2,-6 0 0 1,-3 0 0 0,0 0 0-1,-4 0 0 2,0 0 0-2,3 0 0-1,-2 0 0 1,4 0 0 1,0 0 0-1,2 0 0 2,-4 0 0-3,-3 0 0 2,0 0 0-1,0 0 0 1,0 0 0-1,6 0 0 2,6-10 0-2,0-26 0 1,3-22 0-1,-2 0 0 0,-2-7 0 3,-2-7 0-6,3-2 0 5,1 2 0-2,1 0 0 4,-1 5 0-4,-3 11 0-2,2 6 0 3,0 4 0-1,-4-1 0 0,-1 3 0 0,-1-6 0 1,1-4 0 0,-4-8 0 0,1-10 0-2,-4-5 0 2,0-2 0 0,0 3 0-2,0 4 0 2,0 9 0 0,4 6 0 2,-1-1 0-4,4 4 0 2,-1-1 0 1,-1-5 0-3,2-2 0 1,3-12 0-1,2-15 0 3,-4-10 0 4,-1-16 0-11,-7-10 0 4,0-2 0 2,0 0 0 0,0 1 0 0,-7 11 0-2,-1 17 0 2,1 13 0 3,2 23 0-6,4 19 0 2,1 14 0 0,0 15 0 3,0 7 0-5,0 7 0 2,0 0 0 0,0 0 0 2,-6 0 0-4,-6 0-23 4,-24 0-163 0,-10 21-89-1,19 1-34 1,-8 9-384-6</inkml:trace>
    </iact:actionData>
  </iact:action>
  <iact:action type="add" startTime="10480">
    <iact:property name="dataType"/>
    <iact:actionData xml:id="d2">
      <inkml:trace xmlns:inkml="http://www.w3.org/2003/InkML" xml:id="stk2" contextRef="#ctx0" brushRef="#br0">2160 11555 217 0,'0'0'446'4,"0"0"-312"0,0 0-59 5,0 0-4-1,0 0-17-1,0 0 40 0,-203 20-40 0,93 18-15 1,-9 15 22 0,-8 15-21 0,2 18 9-2,6 9-16 2,16 11 0 0,16 10-15-2,21 0 6 3,19 6-4-2,19-3-14 5,22-1 3-9,6-6-6 6,38-5 4-2,58-11-5 2,38-11 3-3,38-16-1 2,27-24-4 0,4-31 0-1,-14-14 0 1,-22-36 12-2,-28-40-11 4,-32-25 14-3,-28-33-15-1,-33-34 7 2,-37-27-4 0,-9-12-6-1,-55-9 0-1,-36 14 2 3,-22 19 0-1,-11 28-8 1,-5 49-2-4,8 41-69 3,82 65-87 0,15 25-206 0</inkml:trace>
    </iact:actionData>
  </iact:action>
  <iact:action type="add" startTime="12405">
    <iact:property name="dataType"/>
    <iact:actionData xml:id="d3">
      <inkml:trace xmlns:inkml="http://www.w3.org/2003/InkML" xml:id="stk3" contextRef="#ctx0" brushRef="#br1">13163 11745 615 0,'0'0'206'4,"0"0"-112"3,0 0-9 1,0 0 7 0,0 0-10-2,-233 39-9 2,107-3 2 0,-16 4-20 0,-15 12-6-2,1 10-14 2,6 10-18 0,18 7-1 0,9 12-4-2,20 6 5 2,18 11-4 0,20 3 3 0,30 5-9 1,25-5 7-2,10 0-6 0,71-3 2 2,44-5-2-4,43-7-8 12,34-10 6-15,17-21-1 5,14-34-5-2,-3-31-1 2,-16-23-1 1,-20-64-1 0,-29-31 3-1,-37-24 0 0,-40-27 4 1,-48-19-8 0,-30-14 8-2,-34 9-9 4,-49 13 5-2,-23 23 0-1,-14 31-42-3,-7 37-75 6,69 89-110 0,7 0-276-3</inkml:trace>
    </iact:actionData>
  </iact:action>
  <iact:action type="add" startTime="14619">
    <iact:property name="dataType"/>
    <iact:actionData xml:id="d4">
      <inkml:trace xmlns:inkml="http://www.w3.org/2003/InkML" xml:id="stk4" contextRef="#ctx0" brushRef="#br0">9828 14805 412 0,'0'0'135'4,"0"0"6"2,0 0-23 2,0 0-37-1,0 0-25 2,0 0-12-4,-168-4 10 3,111 25-13 0,-11 7 3 0,-1 4-6-2,-10 9-15 2,-7 2-3 0,3 10-2 0,-3 5 3-2,8 8-1 2,10 10-4 0,8 7 8 0,2 7-7 1,11 8 8-3,12 5-8 4,7-2 1-1,9-5-1-3,17-9 0 0,2-1 0 1,2-2-1 3,51 0-6-6,23 2-7 4,21-14 6 2,20-19-5-2,19-22 1-3,9-28-4 3,7-3-1-1,5-50 4 3,-8-30-5-5,-12-23 3 3,-27-5 0 1,-28-19-2-2,-30-3 2-2,-22-14 3 4,-23-12-4 2,-7-3-1-2,-7 7-3-7,-44 9 2 6,-22 20-5-1,-18 17-10 2,-13 22-44-4,-13 17-56 3,75 67-53-1,6 0-208 3</inkml:trace>
    </iact:actionData>
  </iact:action>
  <iact:action type="add" startTime="16731">
    <iact:property name="dataType"/>
    <iact:actionData xml:id="d5">
      <inkml:trace xmlns:inkml="http://www.w3.org/2003/InkML" xml:id="stk5" contextRef="#ctx0" brushRef="#br1">13017 15058 392 0,'0'0'202'5,"0"0"-74"3,0 0-63-2,0 0-1 2,0 0-34 0,0 0 3 0,0 0 1 0,-124-75-1-2,90 73-1 2,2 2 10 1,-5 0-7-2,-7 0-4-1,2 4-5 2,-6 13-12 0,-5 0-1 0,-4 2-7-2,2 3 13 2,-3 9-5 0,5-2 11 3,2 7-13-8,7 2 1 7,3 1-1-3,9 7-2 1,2 11 13-2,5 12-4 2,5 13 5 0,3 3-3 0,9 5-3-1,2-5-11 0,6-11 7 2,0-2-13-2,21-9 6-1,34-4-4 2,20-8-1 0,22-9 3 0,19-19-4-2,12-11-1 1,-2-12-8 2,4-19 8-1,-13-24 1-2,-13-10 0 4,-16-7 0-4,-21-15 0 2,-24-23 0-3,-21-22 2 4,-22-19-5-1,-4-9 4-1,-47 6-4 0,-19 11-7 2,-9 28-45 0,36 88-71-2,4 15-159-1</inkml:trace>
    </iact:actionData>
  </iact:action>
  <iact:action type="add" startTime="23943">
    <iact:property name="dataType"/>
    <iact:actionData xml:id="d6">
      <inkml:trace xmlns:inkml="http://www.w3.org/2003/InkML" xml:id="stk6" contextRef="#ctx0" brushRef="#br2">2220 18939 600 0,'0'0'249'1,"0"0"-105"7,0 0-10 0,0 0-15 0,0 0 14-2,0 0-26 2,0 0 11 0,0 0-27 0,0 0-12-1,0 0-8 0,26 0-9 1,3 0-15 0,8 0-19-2,3 0 8 2,2 0-20 0,6 0-3 0,4-12-13-2,4 2 0 2,11 3 0 3,-7 0 0-5,4 2 0 0,-1 0 0 3,-2 5 0-2,4 0 0 1,1 0 0-2,2 0 0 2,7 0 0 0,1 0 0 0,-1 0 0-3,-1 0 0 4,-3 0 0-1,-5 0 0-2,-4 0 0 2,-3 0 0 0,-4 0 0 0,0 0 0 3,-4 0 0-6,-1 0 0 3,2 0 0 0,-4 0 0-1,-7 0 0-3,-1 0 0 5,-3-3 0-2,-4-4 0 1,-4 7 0-2,1 0 0 2,-9-4 0 0,3 4 0 1,0-6 0-4,4 6 0 3,2 0 0 1,6 0 0-1,1 0 0-2,5 0 0 1,-1-6 0 2,4 3 0-1,-2 3 0-2,2-2 0 2,-3 0 0 0,3 2 0-1,-1-6 0 0,4 0 0 1,-6 6 0 0,-1-5 0 0,-11 5 0-2,-12 0 0 5,-5 0 0-5,-10 0 0 3,-3 0 0-5,0 0 0 4,0 0 0 0,0 0 0-2,0 0 0 2,0 0 0 1,0 0 0-3,0 0 0 2,0 0 0-2,-21 0 0 3,-37 0 0-1,21 5-182 1,-8 11-324-4</inkml:trace>
    </iact:actionData>
  </iact:action>
  <iact:action type="add" startTime="25245">
    <iact:property name="dataType"/>
    <iact:actionData xml:id="d7">
      <inkml:trace xmlns:inkml="http://www.w3.org/2003/InkML" xml:id="stk7" contextRef="#ctx0" brushRef="#br2">5325 18963 160 0,'0'0'803'3,"0"0"-584"5,0 0-47-2,0 0-36 2,0 0-43 0,0 0-41 0,0 0 47-2,110 0-15 2,-64 0-5 0,14 9-6 0,7 2-5-2,11 0-59 2,8-3-9 0,11 3 0 0,8-6 0-2,9-2 0 2,4-3 0 3,5 0 0-3,-5 0 0-1,-9 0 0 1,-2 0 0 1,-7 0 0-3,-8 0 0-1,-14 0 0 2,-9 2 0 1,-3 12 0 0,-2-3 0 0,-2-3 0 1,2 4 0-1,4 1 0-2,-2-2 0-1,-1-1 0 3,-4-7 0 0,-7 3 0 0,6 0 0 1,-1-2 0-1,2-4 0-2,-4 0 0 1,-5 0 0-1,0 0 0 4,0 0 0-1,-4 0 0-2,-4 0 0-2,-5 0 0 4,-11-4 0-2,-8 4 0 0,-13-6 0-2,2 6 0 4,-9 0 0-1,0 0 0 0,0 0 0-3,0 0 0 3,0 0 0 0,0 0 0 0,0 0 0-2,0 0 0 2,-10 0 0 0,-32-13-84 1,16 1-224-4,-6-6-146 4</inkml:trace>
    </iact:actionData>
  </iact:action>
  <iact:action type="remove" startTime="29790">
    <iact:property name="style" value="instant"/>
    <iact:actionData xml:id="d8" ref="#d7"/>
  </iact:action>
  <iact:action type="add" startTime="29796">
    <iact:property name="dataType" value="strokeEraser"/>
    <iact:actionData xml:id="d9">
      <inkml:trace xmlns:inkml="http://www.w3.org/2003/InkML" xml:id="stk8" contextRef="#ctx0" brushRef="#br3">11683 22062 323 0,'0'0'515'8,"0"0"-347"-5,0 0-72 6,0 0-42-4,0 0-35 3,0 0-17 0,0 0-2 0,0 0-39-2,0 2-71 2,0 4-321 0</inkml:trace>
    </iact:actionData>
  </iact:action>
  <iact:action type="add" startTime="31815">
    <iact:property name="dataType"/>
    <iact:actionData xml:id="d10">
      <inkml:trace xmlns:inkml="http://www.w3.org/2003/InkML" xml:id="stk9" contextRef="#ctx0" brushRef="#br2">5455 18977 738 0,'0'0'230'4,"0"0"-103"2,0 0-44 1,0 0-20 1,0 0-10 0,0 0 35-2,0 0-3 2,26 0-3 0,-2 0-4 0,3 0 1-2,4 0-18 2,4 0-6 0,2-5-11 0,1-4-7-2,2 4 4 2,1-7-15 0,-2 7 11 0,-2 3-14-2,-3-4-6 2,-1 6-17 0,0-6 0 3,1 6 0-8,4-7 0 6,8-3 0-1,2 3 0 0,2-3 0-3,-2 0 0 4,-2 6 0-1,-4-2 0 0,2-3 0-2,-4 5 0 2,-6-2 0 0,1 0 0 0,-7 6 0 3,-4 0 0-3,3 0 0-1,1 0 0-2,2 0 0 0,2 0 0 3,3 0 0 0,2 0 0 0,1 0 0 0,-4 0 0 0,1 0 0-2,0 0 0 2,-5 0 0-3,4 0 0 4,-3 0 0-2,-1 0 0 2,2 0 0-4,-5 0 0 4,2 0 0-1,-3 0 0 0,-1 0 0-3,1 0 0 5,0 0 0-1,1 0 0 1,-4 0 0-6,-2 0 0 3,0 0 0 1,-3 0 0-1,4 0 0 0,-4 0 0 0,2 0 0 2,5 0 0-2,-4 0 0 1,3 0 0 1,0 0 0-2,1 6 0 1,2-6 0-3,1 6 0 2,-1-4 0 1,7-2 0 0,-4 2 0 0,4-2 0 0,2 3 0-1,7-3 0 0,2 0 0-1,1 6 0 1,-1-6 0 2,-2 0 0-2,2 0 0 0,-6 0 0 1,-2 0 0 0,-9 0 0 0,-11 0 0-2,-7 0 0 2,-10 0 0 0,3 0 0-1,-3 0 0-1,0 0 0 3,0 0 0-2,0 0 0 1,0 0 0-1,0 0 0 1,-35 0-215 0,12 0-63 3,-1 6-154-5</inkml:trace>
    </iact:actionData>
  </iact:action>
  <iact:action type="add" startTime="33733">
    <iact:property name="dataType"/>
    <iact:actionData xml:id="d11">
      <inkml:trace xmlns:inkml="http://www.w3.org/2003/InkML" xml:id="stk10" contextRef="#ctx0" brushRef="#br2">8889 18944 322 0,'0'0'287'6,"0"0"-30"-1,0 0-101 3,0 0-60 0,0 0-34 0,0 0-28-2,0 0-15 2,-11-5 1 0,11 5 2 0,0 0 16-2,0 0 25 2,0 0 28 0,0 0-24 0,0 0 4-2,0 0-13 3,0-6-6-2,17 0-16 1,5 6-15-2,-6-7 5 2,3 1-15 0,0 2 7 0,-4 4 2-2,4-7 5 2,-1 7-4 0,2-5 16 0,5 5-2-2,-1 0-10 2,7 0-2 0,-3 0 0 0,8 0-12-1,-5-5-11 1,-3 5 0 0,4 0 0-1,-5 0 0 1,1 0 0 1,-1 0 0-3,4 0 0 4,-4 0 0-6,7 0 0 4,-6 0 0 0,7 0 0 0,-2 0 0-2,0 0 0 2,1 0 0 1,3 0 0-2,0 0 0 0,-4 0 0 1,-1 0 0 0,0 0 0-3,-2 0 0 3,1 0 0 1,-5 0 0-2,3 0 0 2,-3 0 0-4,4 0 0 4,-5 0 0-1,5 0 0-1,-3 0 0-1,2 0 0 5,4 0 0-4,-2 0 0 0,-1 0 0 0,-1 0 0-1,2 5 0 3,0-5 0-2,2 0 0 0,1 0 0 1,1 5 0 0,7-5 0-1,2 0 0-1,2 0 0 6,-3 0 0-2,0 0 0-6,0 0 0 1,5 0 0 3,-2 0 0-1,5 0 0 2,-4 0 0-4,-4 0 0 3,4 0 0 0,-8 0 0-2,-2 0 0 2,1 0 0 0,0 0 0 0,-3 0 0 0,5 0 0-2,1 0 0 3,1 0 0-1,-5 0 0-1,-5 0 0-1,-1 0 0 3,-7 0 0-1,-1 0 0 0,5 0 0-3,3 0 0 4,0 0 0-2,1 0 0 1,2 0 0-2,-3 0 0 3,-4 0 0-2,-10 0 0 2,-6 0 0-2,-6 0 0 0,-1 0 0 0,-4 0 0 0,0 0 0-1,0 0 0 2,0 0 0 0,0 0 0 0,0 0 0-2,-6 0-110 2,-12 0-139 2,8 0-113-2,2 0-141-4</inkml:trace>
    </iact:actionData>
  </iact:action>
  <iact:action type="add" startTime="35077">
    <iact:property name="dataType"/>
    <iact:actionData xml:id="d12">
      <inkml:trace xmlns:inkml="http://www.w3.org/2003/InkML" xml:id="stk11" contextRef="#ctx0" brushRef="#br2">12346 18862 253 0,'0'0'253'4,"0"0"-52"1,0 0-40 4,0 0-22-2,0 0-42 3,0 0 1-3,0 0 8-1,0-2 10 2,8 2-24 0,6 0-30-1,12 0-21-1,-4 0 14 2,2 0 6 1,2 4-26-4,6 5 19 3,-5-3-29 0,8 2 11 1,1-5-18-2,-4 0 6 0,5 2-4 0,-5 0 0 2,6-5 14 2,-1 7-21-8,2-3 15 5,-1-4-23 1,2 0-5-1,6 0 0-3,0 0 0 3,-3 0 0 0,-3 0 0-2,-4 0 0 3,-3 0 0 3,4 0 0-2,-2 0 0-8,3 0 0 4,-1 0 0 2,-5 0 0 0,2 0 0 0,0 0 0-2,2 0 0 1,-3 0 0 1,1 0 0-2,0 0 0 3,-8 0 0-2,3 0 0 2,-3 0 0-3,-2 0 0 2,2 0 0 0,-4 0 0-1,4 0 0 0,-2 0 0-1,-5 0 0 3,5 0 0-1,-2 0 0-1,-1 0 0 0,3 0 0 2,0 0 0-3,7 0 0 3,5 0 0-3,4 0 0 3,-2 0 0-2,8 0 0 2,0 0 0-3,-3 0 0 2,-3 0 0 1,-1 0 0-4,-3 0 0 3,-3 0 0 0,1 0 0 0,0 0 0-2,-3 0 0 2,4 0 0 0,5 0 0 0,-5 0 0-1,0 0 0 0,-1 0 0 2,2 0 0-3,-4 0 0 3,-1 0 0-4,3 0 0 4,-2 0 0-1,8 0 0-3,1-4 0 4,-5 4 0-1,-3 0 0 0,-6 0 0-1,-12 0 0-1,-5 0 0 1,-9 0 0 1,-1 0 0-2,0 0 0 2,0 0 0 0,0 7 0 0,-31 15 0 0,-36 2-184-1,24-15-103 1,7-9-112 0</inkml:trace>
    </iact:actionData>
  </iact:action>
</iact:actions>
</file>

<file path=ppt/ink/inkAction8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2:46:56.7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7186">
    <iact:property name="dataType"/>
    <iact:actionData xml:id="d0">
      <inkml:trace xmlns:inkml="http://www.w3.org/2003/InkML" xml:id="stk0" contextRef="#ctx0" brushRef="#br0">8679 10972 678 0,'0'0'172'7,"0"0"-71"-4,0 0-4 7,204 0-33-4,-119 0-6 2,21 0-12-2,22 0-2 2,12 0 12 0,9 0 18 0,12 0-4-2,3 0-11 3,3 0 7-2,4-16-39 5,3 1 14-7,-2-10-25 3,4-3-6-2,-5 1-8 3,-22-3-1-4,-25 6-1 4,-25 4 1-1,-24 10-3-1,-20 3-1 1,-21 7-4-2,-16 0-62 4,-18 0-46-4,0 31-95 0,-7-12-76 1,-20 11-643 1</inkml:trace>
    </iact:actionData>
  </iact:action>
  <iact:action type="add" startTime="17959">
    <iact:property name="dataType"/>
    <iact:actionData xml:id="d1">
      <inkml:trace xmlns:inkml="http://www.w3.org/2003/InkML" xml:id="stk1" contextRef="#ctx0" brushRef="#br0">8667 13386 599 0,'0'0'249'4,"0"0"-111"2,0 0-36 1,0 0 4 1,0 0-54 0,0 0 3 0,216 5 10-2,-131-1-3 3,16 0-9-2,29 2-10 2,23-6 13-4,26 2-17 3,12-2 1 0,10 0-3 0,-16 0-10-2,-15 0-4 4,-12 0 0-3,-11 0 5 1,-8 0-15 0,-13-9-1-2,-12-1-9 5,-22 5 0-6,-20 5 0 1,-21 0-6 2,-16 0 1 0,-17 0-19 0,-16 0-50-2,-2 0-44 3,0 12-63-2,-23-5-67 1,-5 6-240-2</inkml:trace>
    </iact:actionData>
  </iact:action>
  <iact:action type="add" startTime="18729">
    <iact:property name="dataType"/>
    <iact:actionData xml:id="d2">
      <inkml:trace xmlns:inkml="http://www.w3.org/2003/InkML" xml:id="stk2" contextRef="#ctx0" brushRef="#br0">8478 15963 431 0,'0'0'235'5,"0"0"-31"3,0 0-53 0,0 0-42-2,156 0-31 2,-99 0-6 0,18 0-9 1,23 0-9-4,30 0-12 3,31 0 5 0,44-3-11 0,17-2-2-2,10-4-7 2,-11 9 0 2,-24 0 4-3,-25 0-2 1,-23 0 9-2,-10 0-13 4,-15 0-7-4,-13 0-14 0,-13 0-8 2,-14 0 3 0,-22 0-13 0,-17 0-40-2,-18-3-59 4,-22-8-31-5,-3 6-101 4,-20 2-163-4</inkml:trace>
    </iact:actionData>
  </iact:action>
  <iact:action type="add" startTime="19508">
    <iact:property name="dataType"/>
    <iact:actionData xml:id="d3">
      <inkml:trace xmlns:inkml="http://www.w3.org/2003/InkML" xml:id="stk3" contextRef="#ctx0" brushRef="#br0">8615 18302 298 0,'0'0'311'8,"0"0"-143"-2,0 0-27 3,0 0-18-4,0 0-30 3,201-6-11 0,-120-2-13 0,27 2 13-2,21-5-8 1,21 9-12 3,18-4-3-3,8 6-8-1,5 0-3 2,6 0-17 0,-2 6-15 0,-10 7-12 0,-10 1 6-1,-16 2-7 1,-20-5-1 0,-26 2 1-1,-16-1 0 2,-14-10-6-3,-18 1-1 5,-15-3-7-8,-16 0-57 5,-21-17-49 0,-3 0-90 0,-17-9-66-2</inkml:trace>
    </iact:actionData>
  </iact:action>
  <iact:action type="add" startTime="20648">
    <iact:property name="dataType"/>
    <iact:actionData xml:id="d4">
      <inkml:trace xmlns:inkml="http://www.w3.org/2003/InkML" xml:id="stk4" contextRef="#ctx0" brushRef="#br0">19181 10797 463 0,'0'0'269'5,"0"0"-85"0,0 0-56 3,0 0-48 0,0 0-15 0,168-1-6-2,-118 14-3 2,13 1 32 0,11 0-20 0,15-4-10-2,7 2-14 2,8-5 4 0,12-1-14 0,7-1 5-1,9 6-7 0,2-3-11 2,3 3 24 1,0-2-7-6,0-1-9 5,2-5-20-2,-2-1 5 1,0-2-10-2,-3 0 2 2,-7 3 1 0,-14 0-6 1,-9 3 3-4,-22-6-1 5,-10 0-3-4,-10 0 0 3,-14 2-6-4,-14 4-35 8,-16-4-37-7,-18 3-37-1,0 1-42 2,-8-3-114 0,-19 4-319 2</inkml:trace>
    </iact:actionData>
  </iact:action>
  <iact:action type="add" startTime="21434">
    <iact:property name="dataType"/>
    <iact:actionData xml:id="d5">
      <inkml:trace xmlns:inkml="http://www.w3.org/2003/InkML" xml:id="stk5" contextRef="#ctx0" brushRef="#br0">19337 13355 433 0,'0'0'191'4,"0"0"-19"4,0 0-44-1,0 0-23 2,208 0-4-3,-135-5-11 2,17 0-16 0,15 0 6-2,9 0-17 3,13-4-5-2,5 1-6 1,15-3-8 0,5 3-8-2,2 4 0 2,-4 4-5 0,-4 0 2 3,-9 0-3-7,-7 0-12 5,-9 0-14-2,-11 0-2 3,-15 0-4-5,-22 0 1 4,-22 0 0-3,-17 0-31 0,-22 0-56 3,-12 0-51-3,0 0-85 3,-5 0-120-2</inkml:trace>
    </iact:actionData>
  </iact:action>
  <iact:action type="add" startTime="22229">
    <iact:property name="dataType"/>
    <iact:actionData xml:id="d6">
      <inkml:trace xmlns:inkml="http://www.w3.org/2003/InkML" xml:id="stk6" contextRef="#ctx0" brushRef="#br0">19344 15840 486 0,'0'0'216'5,"0"0"-56"1,0 0-39 3,213-31-25-2,-134 12-12 1,22-3 5 0,14 3 5-2,22-5-11 2,21 2-23 0,25-2-4 0,16 1 2-2,9 12-10 2,6 3-1 2,-11 5-16-2,-18 3-10-3,-15 0-19 7,-27 0 7-6,-20 0-7 1,-12 0-2 1,-25 0-5-4,-15 0-14 5,-26 0-38-1,-24 0-34-1,-13-8-45 0,-8 2-119 3,-8 6-286-4</inkml:trace>
    </iact:actionData>
  </iact:action>
  <iact:action type="add" startTime="23061">
    <iact:property name="dataType"/>
    <iact:actionData xml:id="d7">
      <inkml:trace xmlns:inkml="http://www.w3.org/2003/InkML" xml:id="stk7" contextRef="#ctx0" brushRef="#br0">19380 18239 348 0,'0'0'169'7,"0"0"-11"-1,0 0-12 2,0 0-24-2,165-26-33 2,-112 26-5 0,15 0-5-2,15-5-17 2,6 1 6 0,11-8-4 0,16 4-11 0,8-6-15-2,9 5-1 2,2 8-7 0,-1 1 13 0,-13 0-10-2,1 0-1 4,-7 0 1-3,1 0-8 1,-3 0-15-2,-2 1-3 3,-14 5-1-2,-18 5-5 2,-11-5 0-4,-20 2 3 4,-8 4-2-2,-4-3-1 1,-5-1-2-2,-7 4-4 2,-8-6-9 0,-8-6-38 0,-1 0-46-2,-5 0-33 1,-2 0-106 2,0 0-84-2</inkml:trace>
    </iact:actionData>
  </iact:action>
  <iact:action type="add" startTime="27969">
    <iact:property name="dataType"/>
    <iact:actionData xml:id="d8">
      <inkml:trace xmlns:inkml="http://www.w3.org/2003/InkML" xml:id="stk8" contextRef="#ctx0" brushRef="#br1">2677 11613 8 0,'0'0'45'4,"0"0"-28"-1,0 0-17 3,0 0-33 2</inkml:trace>
    </iact:actionData>
  </iact:action>
  <iact:action type="add" startTime="28614">
    <iact:property name="dataType"/>
    <iact:actionData xml:id="d9">
      <inkml:trace xmlns:inkml="http://www.w3.org/2003/InkML" xml:id="stk9" contextRef="#ctx0" brushRef="#br1">2989 11563 377 0,'0'0'233'6,"0"0"-135"2,0 0 11 0,0 0 31-1,0 0-51 1,0 0-18-1,0-27 26 1,-35 17-31-2,-20-1 32 2,-20 5-21 0,-17 6-39 0,-18 0 28-1,-15 0-30 0,-2 0 2 2,-1 23-1-2,-1 8-8-1,5 8-19 6,6 8 4-7,5 13 2 4,15 15-1-4,14 11 10 4,18 22-6-1,16 20 13 0,26 16-7-2,21 16 7 3,3 4-18-3,9-6 9 4,43-7-16-6,24-9 6 5,37-17 1-1,48-14-6 0,39-24-2-2,37-21-2 2,38-30 5 0,2-35-8 0,-4-1-2-1,-19-73-7-1,-28-44 3 3,-32-32 3-2,-41-31-2 0,-57-31 2 1,-61-27 1 0,-35-24-2-1,-90-12 6 0,-59 17-6 2,-38 27-3-2,-25 47 5 3,-6 60-46-6,-9 60-44 3,-8 63-88 1,157 30-104 0,8 47-143-2</inkml:trace>
    </iact:actionData>
  </iact:action>
  <iact:action type="add" startTime="29779">
    <iact:property name="dataType"/>
    <iact:actionData xml:id="d10">
      <inkml:trace xmlns:inkml="http://www.w3.org/2003/InkML" xml:id="stk10" contextRef="#ctx0" brushRef="#br1">3112 16599 415 0,'0'0'254'3,"0"0"-146"5,0 0 10 0,0 0-14 0,0 0 0-2,0 0-3 2,-182-161-16 0,69 134 22 0,-18 14-19-2,-19 7-12 2,-3 6-27 0,-3 0 1 0,0 36-11-2,6 10-10 2,12 20-8 0,15 10 0 0,20 26 13 0,22 20-12-1,17 24 17 3,19 18-8-3,23 18 1 0,19 12-24-1,3 2 7 3,49-22-11-2,51-8-2-1,53-24-2 3,41-27 3-1,33-29-5 0,36-33 6-2,10-48-2 3,-2-17-2-3,3-91-1 4,-33-32-15-5,-32-33 12 3,-46-21 3 0,-57-14-1 0,-54-12 0-2,-52-13 4 1,-39 4-6 3,-98 13 5-4,-63 35-2 3,-43 38-8-3,-46 46-1 3,-24 44-60-2,-9 40-60-2,13 8-26 3,219 39-97 0,35 9-230 1</inkml:trace>
    </iact:actionData>
  </iact:action>
  <iact:action type="add" startTime="33035">
    <iact:property name="dataType"/>
    <iact:actionData xml:id="d11">
      <inkml:trace xmlns:inkml="http://www.w3.org/2003/InkML" xml:id="stk11" contextRef="#ctx0" brushRef="#br1">32446 11770 641 0,'0'0'253'4,"0"0"-147"3,0 0-24 1,0 0 11 0,0 0-8 0,0 0-8-2,-258-132 5 2,100 116 0 0,-34 5-7 0,-35 11-10-2,-28 0-15 2,-5 5-24 0,5 38 3 2,18 26-14-4,27 16-3 7,26 17-4-10,31 10-6 6,24 3 6-5,26 5-6 4,23 2 3 0,21 0 0 0,14-8 7-2,23-2-8 3,22-11 0-2,0 5-2 1,67-3 0-2,46 8 3 5,47 4-3-6,48-5-1 1,54-11 1 3,62-27-4 4,35-33 2-8,24-39 0 1,-19-10 5 0,-32-74-5 1,-43-24-5 2,-52-26 5-2,-51-14 6-1,-49-10 1 2,-50-12-1 0,-53-1-5-2,-34 6-2 2,-39 4 0 0,-71 12-3 0,-41 17 1 0,-44 13-28-2,-31 14-29 3,-30 19-29-2,-22 14-41-2,168 72-111 3,7 0-234 1</inkml:trace>
    </iact:actionData>
  </iact:action>
  <iact:action type="add" startTime="34107">
    <iact:property name="dataType"/>
    <iact:actionData xml:id="d12">
      <inkml:trace xmlns:inkml="http://www.w3.org/2003/InkML" xml:id="stk12" contextRef="#ctx0" brushRef="#br1">32148 16718 518 0,'0'0'248'5,"0"0"-88"1,0 0-32 2,0 0-58 0,0 0 37 0,0 0 7-2,-282-80-57 2,99 72 27 0,-36 8-43 0,-26 0 7-2,-15 32-13 3,4 28 3-2,10 15-11 4,26 15-12-8,34 14-2 6,28 11-6-1,30 8 4 0,25 9-7-2,29 10 8 1,25 4-6 2,46 6 2-1,16-7 3-1,84 2-4 0,64-1-3 1,51-10-2 0,51-4 1-3,53-34-1 7,31-50 12-5,14-41-5 1,-14-26 17-3,-51-82-9 3,-44-36-7-2,-58-38 12 5,-46-44-15-8,-38-30-5 6,-52-20-1-1,-45-1 1 0,-20 26 0-2,-78 31-4 5,-43 48 0-5,-33 43-2 1,-31 40-17-1,-32 36-61 2,-23 29-62-1,141 17-120 2,9 41-184-1</inkml:trace>
    </iact:actionData>
  </iact:action>
  <iact:action type="add" startTime="36787">
    <iact:property name="dataType"/>
    <iact:actionData xml:id="d13">
      <inkml:trace xmlns:inkml="http://www.w3.org/2003/InkML" xml:id="stk13" contextRef="#ctx0" brushRef="#br1">18012 11313 654 0,'0'0'288'5,"0"0"-139"0,0 0-15 4,0 0 6-1,0 0-32 0,0 0-16-2,0 0-10 3,-20 0-16-2,-22 0 62 2,-21 0-72-4,7 0-5 3,-7-4-4 0,-9-1 5 0,0 3-52-2,-10-2 0 2,-3 4 0 1,-5 0 0-2,4 0 0 3,0 0 0-5,-3 0 0 4,4 0 0-1,1 0 0-3,-4 0 0 3,-3 0 0 5,0 0 0-8,3 4 0 1,-4 3 0 1,4 2 0 0,1-2 0 4,1 3 0-7,-4-3 0 3,9-1 0 1,0 2 0 0,7-3 0-1,11 1 0 0,3-2 0 2,13-2 0-2,-1 0 0 1,5-2 0-2,4 0 0 3,-2 3 0-2,-1-3 0-1,2 0 0 2,3 0 0 0,2 0 0 0,4 0 0-2,4 0 0 4,-1 0 0-4,1 0 0 9,-4 0 0-12,4 9 0 3,3-2 0 1,-1 3 0 0,3-7 0-1,7 7 0 1,3-6 0 2,7-1 0-2,1 3 0-1,1-6 0 2,-2 3 0 0,2-3 0 0,0 3 0-2,-2-3 0 2,5 2 0 0,0-2 0 1,0 0 0-4,0 0 0 4,0 0 0-2,0 2 0 1,0 13 0-2,0 6 0 3,0 10 0-1,0 4 0 0,0-2 0-2,0 8 0 2,0 2 0 1,0 7 0-2,0 1 0 0,0 5 0 1,0 4 0 1,0-3 0-3,0 1 0 0,0-1 0 2,0 3 0 0,0 0 0 0,0 6 0-2,0 3 0 4,0 3 0-4,0-3 0 4,0 4 0-6,0-4 0 4,0-2 0 1,5-2 0-2,1-5 0 0,-5-5 0 0,-1-5 0 2,0-4 0-2,0 3 0-1,0-2 0 2,0 5 0 0,0-3 0 0,0-5 0-2,0 5 0 2,0-3 0 0,0-2 0 1,0 6 0-4,0-4 0 6,-4 0 0-6,4 1 0 6,-3-5 0-7,-2-8 0 4,5 1 0-1,-2-9 0 0,-1-2 0 1,3-1 0 0,-3-4 0-1,1 0 0 0,-3 2 0 0,4-1 0 1,1 4 0-1,-4-5 0 2,1 1 0-4,3 3 0 4,-4-11 0-1,2 5 0-1,2 0 0 0,-3-7 0 1,3-3 0-1,0-1 0 2,0-3 0-4,0-3 0 3,0 3 0 0,0-3 0 0,0 0 0-2,0 0 0 2,0 0 0 1,0 0 0-2,0 0 0-1,37 0 0 3,11 0 0-1,13-6 0 0,2-7 0-2,18 3 0 2,0-2 0 0,3 4 0 0,0 5 0-2,4-1 0 8,-4 4 0-11,2-2 0 5,-2 2 0-3,4-2 0 3,7-1 0 0,2-2 0 0,3-2 0-2,2 3 0 2,-10-2 0 1,-5 0 0-2,-11 5 0-1,-7-5 0 2,-5 2 0 1,1 2 0-1,-5 0 0-3,0 2 0 4,-1-6 0-2,1 3 0 2,1 0 0-4,-3-2 0 6,0-1 0-6,-6 4 0 5,-10-4 0-6,1-2 0 4,-7 3 0 0,-2-4 0 1,-3 4 0-3,2-2 0 2,-4 3 0 0,-3-2 0-1,-2 1 0-1,7 3 0 2,-2-1 0 2,11 0 0-3,-1-1 0 0,1 2 0 1,-4 2 0-2,-2-2 0 3,-4-1 0-4,1 3 0 5,-4-3 0-4,2 3 0 2,-3-2 0-3,-5 2 0 4,-6 0 0 0,-2 0 0-3,-6 0 0 1,-3 0 0 0,-1 0 0 2,-3 0 0-2,0-4 0-1,0 4 0 2,0 0 0 0,0-13 0 0,0-20 0-1,0-27 0 1,0-33 0 0,-24-21 0 0,0-16 0-3,6-9 0 6,2-4 0-5,5 1 0 2,1 0 0-3,2-2 0 4,1 0 0-1,1 5 0 0,-4 5 0-2,-1 11 0 3,-2 8 0 0,0 15 0-2,2 12 0 0,6 11 0-1,-2 14 0 3,7 11 0-1,-5 15 0-3,5 11 0 3,0 13 0 0,0 7 0-1,0 6 0-1,0 0 0 2,0 0 0 0,0 17 0 0,0 35-159-1,0-19-222 4,0 7-174-2</inkml:trace>
    </iact:actionData>
  </iact:action>
  <iact:action type="add" startTime="39307">
    <iact:property name="dataType"/>
    <iact:actionData xml:id="d14">
      <inkml:trace xmlns:inkml="http://www.w3.org/2003/InkML" xml:id="stk14" contextRef="#ctx0" brushRef="#br1">28457 11394 510 0,'0'0'219'5,"0"0"-33"1,0 0-66 2,0 0-19 0,0 0 4-2,0 0-9 2,0 0 4 0,19-2-5 0,-24-2-19 0,-24-1-13-2,-14-5 40 2,-7-2-45 0,-8 3-13 0,-4 1 4-2,-2 1-7 2,1-2-22 0,-1 2 17 0,4 1-15-2,-2 4-22 4,-2-2 0-2,-1 4 0-1,-4 0 0 0,0 0 0 0,-4 0 0 1,6 0 0 0,0 0 0-2,0 0 0 2,-3 0 0 0,-9 0 0 0,-6 12 0-2,-4 2 0 4,3-1 0-4,2 0 0 0,-1-1 0 2,-2-4 0 0,4 3 0 1,1-3 0-2,3-1 0 0,3 3 0 0,-1-8 0 3,4 0 0-4,1-2 0 0,-1 0 0 3,4 0 0-1,1 0 0-1,9 0 0-1,4 0 0 3,8 0 0-2,-5 0 0 1,7 0 0-1,0 0 0 2,0 3 0-3,4 3 0 0,0 2 0 3,3-2 0-1,4 2 0-1,4-3 0 1,6 1 0 0,3-2 0-2,-1 0 0 3,7-1 0-3,3-3 0 0,6 0 0 3,2 0 0-2,4 0 0 1,0 0 0-1,0 0 0 0,0 0 0 1,0 2 0 0,0-2 0-2,0 0 0 2,0 3 0 0,0-3 0 0,0 0 0-2,0 7 0 2,0 14 0 1,0 6 0-1,0 14 0-1,0 9 0 0,0-1 0 2,0 3 0-1,0 3 0-3,4 1 0 3,6 6 0 0,3 0 0 0,1 1 0-2,-3 2 0 3,5 4 0-1,-4-6 0 0,2-3 0-3,2-3 0 5,-3-4 0-4,1 0 0 5,-2 3 0-7,1-4 0 5,-4 1 0-1,-7 0 0-2,3-6 0 3,-5 2 0-4,0 1 0 5,0-4 0-4,0 0 0 0,0 0 0 2,0 1 0 0,0 6 0 0,0-4 0-2,0-3 0 2,0 1 0 0,0-6 0 0,0-3 0-2,0 3 0 4,0-3 0-2,0 6 0 0,0-8 0-4,0-4 0 4,0-4 0-1,0-7 0 0,0 1 0 2,0-5 0-3,0-3 0 5,0-7 0-6,0-4 0 1,0 3 0 2,0 0 0 0,0 4 0 0,0 4 0-1,0-4 0 0,0-1 0 2,0-6 0-1,0 2 0-3,0 4 0 3,14 5 0 0,7 1 0 1,7 0 0-4,2-2 0 4,13 4 0-2,8-7 0 1,8-1 0 0,19 1 0-1,8-4 0 2,17-2 0-4,13-4 0 3,2 0 0 0,6 0 0 0,2 0 0 0,-2 0 0-2,-3 0 0 2,-2 0 0 0,-9 0 0 0,-13 0 0-1,-7 0 0 2,-1-4 0 1,-3 1 0-4,-3-2 0 2,2 0 0-3,5-1 0 2,5 0 0 1,-2 1 0 0,-4-4 0-2,-7 4 0 4,-6-3 0-5,-10 1 0 2,-4 1 0 1,-4 0 0 0,-3 1 0-2,0 1 0 2,-2 2 0 0,0 2 0 0,0-3 0 1,2-2 0-4,0 3 0 6,0-1 0-3,-11-1 0-2,-6 4 0 0,-14-3 0 1,-6 1 0 1,-5 2 0-2,-4 0 0 2,-2 0 0-1,-2 0 0 2,-2-3 0-4,0 3 0 3,-3-2 0 0,3 2 0 0,-3 0 0 0,1 0 0-2,-1 0 0 2,0 0 0 0,0 0 0 0,0 0 0-2,0-3 0 2,0-13 0 1,0-20 0-1,-1-24 0-2,-20-29 0 2,-3-26 0 0,0-20 0 0,-5-21 0-1,8-25 0 0,0-8 0 2,10 1 0-5,-5 1 0 6,1 18 0-2,-1 21 0 2,5 18 0-4,1 16 0-2,4 27 0 6,6 15 0-4,0 16 0 4,0 16 0-6,0 11 0 5,0 12 0-2,0 9-27 2,0 2-162-4,0 6-131 3,0 0-184 0</inkml:trace>
    </iact:actionData>
  </iact:action>
  <iact:action type="add" startTime="41833">
    <iact:property name="dataType"/>
    <iact:actionData xml:id="d15">
      <inkml:trace xmlns:inkml="http://www.w3.org/2003/InkML" xml:id="stk15" contextRef="#ctx0" brushRef="#br1">17937 16302 629 0,'0'0'327'4,"0"0"-140"3,0 0-56 1,0 0-2 0,0 0-26-2,0 0-11 2,0 0-4 0,25 0-12-2,-25 0-10 2,0 0-21 0,-15 0-2 0,-25 0 5 0,-18 5 3-2,-2 7-19 2,-8 1-32 0,-4-3 0-2,-1 5 0 2,1-7 0 0,-3 0 0 3,-1 0 0-8,1-1 0 5,-1 0 0 1,3-2 0-1,-5 0 0 0,3 1 0-2,-1-2 0 7,-6-2 0-8,1 0 0 3,-5 1 0-3,-2-1 0 4,6 2 0-4,3 4 0 2,3-8 0 0,7 2 0 2,7 4 0-2,7-3 0 0,0-3 0 1,8 0 0 0,4 0 0 1,0 0 0-2,0 0 0 0,0 0 0 0,1 0 0 2,3 0 0-2,5 0 0-1,1 0 0 2,5 0 0 0,1 0 0 0,3 0 0-2,-1 0 0 3,-3 0 0-3,-5-3 0 1,-6-5 0 1,-6 3 0 2,-10 5 0-2,2 0 0-3,3 0 0 2,0 0 0 1,7 0 0 1,10 0 0-4,6 0 0 3,5 0 0 0,10 0 0 1,7 0 0-5,2 0 0 4,3 0 0 0,0 0 0 0,-3 0 0-1,3 0 0 0,0 0 0 2,0 0 0-2,0 0 0-1,0 0 0 2,0 10 0 0,0 10 0 0,0 10 0-1,0 5 0 2,0 9 0-2,0-5 0 2,0 7 0-4,0-6 0 4,0-1 0-2,0-1 0 1,0-2 0-2,0 5 0 2,0 3 0 0,0 6 0 0,0 3 0 0,-7 9 0-2,1 0 0 4,-1 8 0-4,-1 5 0 0,4-2 0 2,-1 0 0 0,-2 2 0 0,3 2 0 0,0-3 0-2,-3 0 0 2,1-4 0 1,1-3 0-4,-4-5 0 8,5-1 0-8,0-7 0 1,2 3 0 1,-1 1 0 0,1-1 0 0,-1-2 0 2,3-8 0-1,-4-3 0-2,4-9 0 3,0-2 0-2,0 2 0-2,0-4 0 4,0-7 0 3,0-7 0-6,0 2 0-2,0-11 0 4,0 4 0-1,0-5 0 3,0 3 0-6,0-4 0 4,0 0 0 0,0-6 0 0,7 5 0-2,8-3 0 1,5 10 0 2,11-7 0-1,3 4 0 0,0 1 0-2,8-3 0 4,0-2 0-4,13-5 0 2,6 2 0-2,2-2 0 2,12 0 0 0,3 0 0-1,1 0 0 1,3 0 0 0,4 0 0 0,0-2 0-3,12-3 0 3,15-7 0 0,4-2 0 0,12 9 0-1,-11-3 0 1,-14 4 0 0,-18 4 0 0,-8 0 0-1,-7 0 0 0,-5 0 0 3,-1 6 0-4,0 5 0 0,2 1 0 2,2-5 0 1,3 0 0-2,-7-2 0-1,0-5 0 3,-7 2 0-2,-4-2 0 3,-4 0 0-6,-5 0 0 4,-4 0 0 0,6 0 0 1,-3 0 0-3,1 0 0 1,-3 0 0 1,0-2 0 1,-2-3 0-2,-6-2 0-1,-3 0 0 4,-4 7 0-4,-12-3 0 0,-4 3 0 1,-5 0 0 1,1 0 0 1,-4 0 0-4,0 0 0 4,-2 0 0-2,5 0 0 2,-3 0 0-4,-1 0 0 3,1 0 0 0,-3 0 0 0,2 0 0-2,-2-3 0 2,0-8 0 0,4-20 0 1,-4-34 0-2,0-29 0-1,0-33 0 4,0-19 0-3,-6-14 0-1,-15-21 0 2,-6-19 0 0,-4-2 0 1,0 0 0-3,6 10 0 3,5 20 0-2,2 18 0 1,6 28 0-2,5 45 0 2,2 31 0-1,5 28 0 2,0 17 0-4,0 5 0 2,0 0 0 1,0 0-150 0,0 0-164-1,3 5-96 1</inkml:trace>
    </iact:actionData>
  </iact:action>
  <iact:action type="add" startTime="44126">
    <iact:property name="dataType"/>
    <iact:actionData xml:id="d16">
      <inkml:trace xmlns:inkml="http://www.w3.org/2003/InkML" xml:id="stk16" contextRef="#ctx0" brushRef="#br1">28873 16246 210 0,'0'0'195'6,"0"0"-161"0,0 0 8 2,0 0-18 0,0 0-21 0,0 0-2-2,0 0 0 2,-87 103 1 0,84-103 3 0,3 0 33-2,-3 0 74 3,3 3 49-2,0-3-5 2,0 0 8-4,0 0 0 3,0 0-3 0,-5 0-39 0,-11 0-22-2,-21 0-19 2,-18 0 2 0,-21 0-6 0,-6 0-38-2,-11 0 6 4,-3-12-18-1,-9 4-27 1,-3 2 0-7,3-1 0 6,-1 1 0-1,10 6 0-2,6 0 0 0,1 0 0 3,8 0 0-1,7 0 0 1,-5 0 0-5,0 0 0 5,0 0 0-2,0 0 0 2,3 0 0-4,-5 0 0 3,-1 0 0 0,8-4 0 0,-5 2 0 0,3-1 0-2,-1 1 0 4,0 2 0-4,6 0 0 0,-2 0 0 2,2 0 0 5,2 0 0-7,2 0 0-1,3-6 0 3,-2 4 0-3,-2-3 0 5,0 5 0-5,6 0 0 4,-3 0 0-2,5 0 0 2,5 0 0-3,7 13 0 1,6 4 0 1,3-4 0-1,4 4 0 1,-1-5 0-1,5 8 0 0,1-6 0 2,6-4 0-3,8 2 0 2,4-10 0-1,3 1 0 1,6-1 0-2,3-2 0 4,-2 4 0-2,2-4 0 0,-7 3 0 0,1-3 0-3,-1 5 0 2,4-5 0 1,3 0 0-2,0 0 0 2,0 0 0 0,0 0 0 0,0 0 0-2,0 2 0 2,0 9 0 0,0 12 0 0,0 8 0-2,0 12 0 2,0-2 0 0,10 5 0 1,3 0 0-4,-2 9 0 6,4 0 0-6,4 0 0 5,-2 5 0-5,2 3 0 3,-4-3 0 0,0-5 0 0,-2 1 0-2,-1 3 0 2,0 9 0 0,-1-1 0 0,-1 5 0-1,-3 2 0 0,-1-11 0 1,-4 9 0 0,0-9 0-2,-2-1 0 5,0 1 0-4,0-8 0 1,0-1 0-3,0-10 0 3,0 0 0-1,0-4 0 2,0 4 0-4,-4 3 0 4,-2-3 0 0,-1 4 0-2,4 5 0-3,0-1 0 5,-2-3 0-1,0-2 0 0,0-8 0-2,-4 1 0 2,1-4 0-1,1 1 0 2,-3-1 0-3,0-5 0 2,9-2 0 0,-2-15 0-1,-1-3 0-1,4-5 0 4,0-4 0-4,0-2 0 3,0 0 0-4,0 0 0 3,0 0 0 0,0 0 0 0,0 0 0-2,0 5 0 3,0-5 0-2,21 7 0 1,13-2 0 0,8-5 0-1,10 0 0 0,9 0 0 2,4 0 0-4,1 0 0 4,7 0 0-1,3 0 0 0,12-12 0-2,12 5 0 11,7-5 0-14,-1 7 0 5,4-7 0-6,-1 5 0 5,1 2 0 1,5-6 0 1,1 3 0-2,-3 3 0 0,-8-2 0 1,-7 2 0 0,-11 3 0-1,-4-1 0 0,-4 0 0 1,0 3 0 0,-4 0 0-2,-1 0 0 2,-1 0 0 0,-3 0 0-1,-3 0 0 0,-4 0 0 2,-5 0 0-2,-3 0 0 2,-7 0 0-4,1 0 0 3,1 0 0 1,0 0 0-2,5 0 0-1,-2 0 0 2,2 0 0 0,-5 0 0 0,3 0 0 0,-5-6 0-2,-3-5 0 4,-6 3 0-3,-8 3 0-2,-7 5 0 4,-5-6 0-2,-4 6 0 0,-2 0 0-1,-5 0 0 3,-1 0 0-1,-1 0 0 1,-6-6 0-5,0 6 0 4,0 0 0 0,0 0 0 0,0 0 0-2,0 0 0 2,0-5 0 0,0-19 0 1,-16-20 0-4,-10-25 0 5,-8-20 0 6,1-14 0-12,6-5 0 0,5-18 0 3,-2-13 0-2,1-14 0 3,2-10 0-1,0-4 0 4,7 6 0-5,3 13 0 1,9 6 0-1,-1 15 0 2,3 12 0 0,-2 19 0 0,2 19 0-2,0 14 0 2,0 19 0 0,0 14 0 0,0 8 0-2,0 15 0 1,0 4 0 1,0 3 0 0,0 0 0-2,0 0 0 2,0 0 0 0,0 0-94 0,0 0-166-2,0 12-115 4</inkml:trace>
    </iact:actionData>
  </iact:action>
</iact:actions>
</file>

<file path=ppt/ink/inkAction8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3:43:46.3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129">
    <iact:property name="dataType"/>
    <iact:actionData xml:id="d0">
      <inkml:trace xmlns:inkml="http://www.w3.org/2003/InkML" xml:id="stk0" contextRef="#ctx0" brushRef="#br0">6225 14445 615 0,'0'0'199'5,"0"0"-59"-2,0 0-18 4,0 0-24 2,0 0-30-4,0 0 5 4,0 0 15-1,0 0-4 0,0 0-7-1,0 0 6 0,7 0-13 2,24 0-27-2,10 0 12-1,8 0-22 2,9 0-11 2,8 0 3-3,6-7 2-2,8 2 0 17,5 5 0-22,4 0 0 9,-2 0-1-6,8 0-8 4,6 0-18 7,7 0 0-11,19 4 0 6,-3-4 0-6,3 0 0 5,0 0 0 1,2-4 0-4,-2-11 0 2,0 4 0 3,-4 2 0 1,-5 6 0-8,-8 3 0 5,-10 0 0 2,-6 0 0-5,-3 12 0 3,-2 2 0-1,-6-5 0-1,3-2 0 2,3-2 0-1,-7-2 0 2,-6-3 0 0,-12 0 0-4,-8 0 0 3,-12 0 0-2,-8 0 0 5,-7 0 0 1,-11 2 0-9,-10-2 0 5,-6 0 0-2,-2 0 0 1,0 0 0 2,0 0 0-4,0 3 0 4,0 0 0 0,8 5 0-6,9 8 0 8,2 4-141-3,3-7-39-1,-22-10-81 0,0-3-138-1</inkml:trace>
    </iact:actionData>
  </iact:action>
  <iact:action type="add" startTime="4711">
    <iact:property name="dataType"/>
    <iact:actionData xml:id="d1">
      <inkml:trace xmlns:inkml="http://www.w3.org/2003/InkML" xml:id="stk1" contextRef="#ctx0" brushRef="#br0">9394 6383 832 0,'0'0'200'4,"0"0"-97"2,0 0 3 1,0 0-27 2,137-142-7-2,-78 70-17-1,18-15-6 3,18-9 2-1,7-5-5 1,6 3 13-3,2 2-14 2,-1 6-8-1,-16 4 2 2,1 7-1-1,-2 0-17 0,-2 3-4-3,-1-7-2 8,-4 7-4-6,-6 5-1-4,-9 2-8 6,-9 18 1 1,-16 8 2-6,-11 12-2 6,-17 15 1 0,-6 11 1-7,-11 5 3 5,0 0-7-2,0 0 1 5,0 0 1-6,0 0-2 2,0 0 0 3,-25 0 3-3,-18 17-4 0,-17 9 2-1,-16 3-1 1,6-1 1 3,-10-1-2 2,8-3 0-9,4-4 0 4,11-6 0 6,9-4-1-10,7-1-5 5,18-6-3-3,8-3 0 2,9 4 5 3,6-4 3-6,0 0-3 5,0 0-1-1,0 0-1-1,1 0-7 0,49 0 5 1,18-4 2-1,11-21 6 4,8-6-6-7,-5 0 4 3,-9-3 0 6,-9 5 2-10,-16 8 0 5,-10 11 2 2,-20 5 0-4,-8 1-2 2,-10 4 5-4,0 0 0 4,0 0 2 0,0 0 16 0,0 23-9-2,0 18-8 2,0 9-4 2,-2-7-1 3,-6-10-1-11,1-12 0 5,4-7-3 3,0-9-3-5,3-5-28 3,0 0-26 4,0 0-52-11,0 0-42 13,10-7-47-13,1-5-89 7,-1-4-519 2</inkml:trace>
    </iact:actionData>
  </iact:action>
  <iact:action type="add" startTime="5551">
    <iact:property name="dataType"/>
    <iact:actionData xml:id="d2">
      <inkml:trace xmlns:inkml="http://www.w3.org/2003/InkML" xml:id="stk2" contextRef="#ctx0" brushRef="#br0">11188 4228 613 0,'0'0'129'3,"0"0"-77"3,0 0 17 2,0 0-27 0,0 0-5-2,0 0 22 2,133-145 13 1,-115 128-30-1,-3 6-3-2,-5 6-1 2,-7 2-11 3,-2 3-1-6,-1 0-3 2,0 0 2 0,0 0 22 2,0 8-7 0,0 30-11-4,0 20-3 4,0 16-20-1,-8 3 17 9,0 5 2-12,-5 5-9-5,7 1 6 8,1-3-2 0,-2-11-8 6,4-19-3-11,-2-14 4 5,4-17-8 0,1-10 1-2,-3-6-1-1,0-6-5 2,3 4 0 8,-2-3-1-15,2-3 0 8,0 1-5 1,-13 3-2-3,-11-4-10 3,-11 0-2-1,-9 0 14 2,-3 0-24-7,5 0-5 6,8 0 6-3,9 0 11 3,11 0 14-1,5 0 4-2,5 0 2 2,4 0 1 1,0 0 23-3,0 0 26 4,0 0 14-6,42 8 33 5,20 6-59 0,17-4 2-2,-2 2 22-2,-1-1-31 3,-14-3 12 2,-9 4-9-6,-16-5-19 7,-19-4-10-6,-9-1-7 3,-9-2-1 1,0 0-38-5,0 0-77 4,0 5-95 2,-3 2-80-6,-10 3-243 7</inkml:trace>
    </iact:actionData>
  </iact:action>
  <iact:action type="add" startTime="6442">
    <iact:property name="dataType"/>
    <iact:actionData xml:id="d3">
      <inkml:trace xmlns:inkml="http://www.w3.org/2003/InkML" xml:id="stk3" contextRef="#ctx0" brushRef="#br0">10978 6588 863 0,'0'0'202'7,"0"0"-37"-1,0 0-5-1,0 0-51 3,0 0-15 0,166-165-4-1,-98 117-6 1,7-7-3 0,16-10-18 2,14-9-10-3,10-6-5-2,7 1-13 3,2 0-35 1,1 8 0-2,-3 5 0-1,2-3 0 3,1 1 0 9,-3-6 0-18,-1-6 0 6,-8 4 0 5,-5 2 0-8,2 3 0 5,-3 6 0 1,-1 2 0-4,-3 9 0 3,-7 1 0 2,-3 1 0-4,-8 6 0 2,-1 2 0 7,-6 6 0-13,-9 4 0 4,-1 8 0 0,-5 4 0 4,2 5 0-2,-3 1 0-2,-4 1 0 2,-11 6 0 0,-9-5 0-1,-7 8 0-2,-13 0 0 3,-8 1 0 0,-10 5 0 1,0 0 0-2,0 0 0 1,0 0 0 0,0 0 0 4,0 0 0-12,-25 0 0 7,-39 0 0 4,-29 0 0-3,-20 0 0-4,5-6 0 4,6 2 0 3,10 4 0-8,11 0 0 5,10 0 0 3,13 0 0-6,22 0 0 3,14 0 0 6,17 0 0-12,5 0 0 6,0 0 0-5,0 0 0 8,0 0 0-3,0-4 0 0,39-1 0 4,20-3 0-12,22 6 0 7,1 2 0 7,1 0 0-11,-14 0 0 5,-1 0 0-1,-18 10 0 2,-6 11 0-5,-9 2 0 3,-6-4 0 4,-11 2 0-4,-7-6 0 0,-8-2 0 3,-3-6 0-6,0-6 0 3,0 3 0 1,0 11 0-1,0 8 0 2,0 7-85-2,0 8-74-2,-8-10-50 5,2-20-46-1,3-3-148-1</inkml:trace>
    </iact:actionData>
  </iact:action>
  <iact:action type="add" startTime="7312">
    <iact:property name="dataType"/>
    <iact:actionData xml:id="d4">
      <inkml:trace xmlns:inkml="http://www.w3.org/2003/InkML" xml:id="stk4" contextRef="#ctx0" brushRef="#br0">14367 4170 661 0,'0'0'166'6,"0"0"-3"1,0 0-86-2,0 0-48 3,0 0 31 0,0 0-12 0,166-150 1-1,-126 106 10 1,-2 6-18 0,-8 5-16 0,-8 8 0 2,-10 11-6-5,-4 9-7 5,-8 5 8-7,0 0 5 7,0 0-2-4,0 4-1 5,0 42-4-7,0 19-3 6,-14 22-11-2,-2 6 10 13,1 3 3-21,1 0 1 0,4 0-5 9,1-9 0 0,2-7 1-5,5-14-7 6,-1-20 0 1,3-13-1-7,-5-16 2 4,4-10-4-3,-2-4-4 3,-1 0-2 1,-3-3-3-4,-10 3-6 3,-13-3-13-1,-18 0 6 4,-1 0 13-6,1 0-8 1,9 0-2 6,9 0 10-6,10 0 4 0,5 0 1 1,9 0-1 4,6 0 2-4,0 0 3-4,0 0 0 8,0 0 15-2,0 0 36-5,45 0 30 5,29 0-14 0,23 2-63-5,3 4 22 5,3-1-8-1,-8-2-3-1,-19 1-7-1,-21-3-8 3,-20 3-4-3,-15-2-4 1,-9 1-12 5,-10-1-67-5,-1 6-65-2,-1-1-94 2,-24 2-159 4</inkml:trace>
    </iact:actionData>
  </iact:action>
  <iact:action type="add" startTime="8746">
    <iact:property name="dataType"/>
    <iact:actionData xml:id="d5">
      <inkml:trace xmlns:inkml="http://www.w3.org/2003/InkML" xml:id="stk5" contextRef="#ctx0" brushRef="#br0">21454 6486 698 0,'0'0'200'4,"0"0"-58"3,0 0-24-2,0 0-22 4,0 0-7-2,0 0 7 2,116-144-38-4,-74 79 7 4,5-15-11-1,14-8-6 0,8-11-6-1,17-12-7 0,11-8-5 2,6-8 4-2,4-4-9-1,-7 9-7 2,-8 3 5 11,-7 17-6-19,-6 13 2 8,-6 12-8 1,-7 5 2-5,-5 7-6 6,-3 5-1-6,-6 0-3 4,-7-2 0 2,-5-2-3-3,-7 9 1 0,-6 6-1 2,-8 15 0-3,-8 13 0 4,-7 7 3-7,-4 7-2 5,0 3-1 1,0 4 3-2,0 0-3-1,0 0 14 1,0-2-9 1,0-2-4 1,0 3-1-4,0-2 0 4,0 3 1-2,0 0 0 7,-34 0-1-14,-18 27 1 12,-18 9 0-7,0 1-1 2,-2 8 0 7,2-2 0-12,4-2 0 8,8-7-1-5,6-10 0 4,12-7 1-4,16-8-7 4,9 1-8-1,9-5-3-4,6-3 9 5,0 1-8 2,0 1-2-7,0-4 4 11,11 0 7-15,33 0 6 8,22-17 0 1,8-13 1-2,-5 5 0-2,-11 1 0 4,-6 4 1-1,-20 7 0 2,-6 1 2-7,-8 4-2 6,-12 3 3 4,-6 1 2-12,2 4 2 6,0 7 10 3,-2 31-14 0,5 5-3-5,-5 1-2 2,0-2-4 2,0-10-7-3,0-5-13 1,0-3-45 4,0-8-52-8,0-11-54 6,0-5-93-1,8 0-435-3</inkml:trace>
    </iact:actionData>
  </iact:action>
  <iact:action type="add" startTime="9614">
    <iact:property name="dataType"/>
    <iact:actionData xml:id="d6">
      <inkml:trace xmlns:inkml="http://www.w3.org/2003/InkML" xml:id="stk6" contextRef="#ctx0" brushRef="#br0">23185 4436 590 0,'0'0'150'4,"0"0"33"4,0 0-82-2,0 0-52 2,0 0-6 0,0 0 2 0,150-96-4-2,-129 66 6 3,-3-3-9-1,3-2 0 0,-5-1-12-1,-6 3-10 2,1 3-8-2,-5 5-5 0,-4 11-3 0,-2 9 1 3,0 5-1-4,0 0 30 2,0 0 39-2,0 0-30 1,0 21 1 4,0 17-8-4,0 16-23-3,0 0 2 6,-2 1-3-4,2 1 1 14,0 6-2-20,0-5 0 6,0 2-2 2,0-3 0 0,0-7 0-4,0-8 4 3,0-14-2 2,0-10 6-2,0-9-13-1,-6 5 0 2,-12 1-2 1,-11-1-3-2,-6 4 3 0,-2-6-2 2,-8 1 0 0,6-2-1-2,8-1 2-3,3-1-4 4,13-3 6 0,4 1 0 0,11-6 1-2,0 0 2 2,0 0 2 2,0 0 2-4,0 0 34 2,41 0 13-2,15 0-36 3,12 0 4-2,0 0 0-1,-7 0-13 4,-12 1-4-1,-10 9-2 7,-8 3-2-12,-8 0-10-4,-7 4-78 7,-16-1-54 4,0 6-72-7,0-13-125 4,-13 6-645-1</inkml:trace>
    </iact:actionData>
  </iact:action>
  <iact:action type="add" startTime="10454">
    <iact:property name="dataType"/>
    <iact:actionData xml:id="d7">
      <inkml:trace xmlns:inkml="http://www.w3.org/2003/InkML" xml:id="stk7" contextRef="#ctx0" brushRef="#br0">22896 6837 629 0,'0'0'251'4,"0"0"-90"4,0 0-1-2,134-147-41 2,-89 98-1 1,11-6-29-2,12-9-2-1,14-12-7 2,20-12-9 1,8-12-12-2,14-9-21-1,8-7-1 2,5 1-4 0,-2 3 3 1,-1-3-5-4,0 2-9 10,-5 8-2-12,1 3-14 4,-13 8-6-2,-10 10 0 4,-10 5 0-1,0 12 0 1,-5 0 0-3,-7 15 0 1,-6 3 0 2,-9 3 0-1,-3 2 0-3,-10 2 0 3,-4 6 0 1,-4 5 0-1,-14 2 0-3,2 0 0 4,-2-5 0-2,-2 1 0 3,-1 4 0-5,-2 5 0 4,-5 2 0-1,-8 5 0-2,-4 4 0 0,-6 3 0 3,-5 6 0-1,1 1 0 0,-3-3 0-3,0 4 0 5,0 2 0-3,0-2 0 0,0-2 0-2,0 4 0 4,-14 0 0 0,-35 0 0-2,-20 6 0-1,-7 5 0 4,-2-3 0-3,0 4 0 1,2-5 0-3,6 6 0 5,5 1 0-3,14 0 0 1,14 1 0-3,13-3 0 4,9-1-13-1,12-3 0-1,0-3 6 0,-1 1 5 0,4-2 2 3,0-2-3-3,14-2 3-2,43 0-1 4,23 0 1-2,7-2-2 2,2-18 2-4,-7 6 0 4,-10 12 2-1,-10 2 1 0,-17 0 0-2,-11 0-2 2,-18 13 5-1,-11 17-5 2,-5 5 5-3,0 4-6 2,0 5 0-1,-5 0-2 1,-15-4 2-2,3-4-1 3,1-8-5 0,7-13-8-3,0-3-19 2,5-6-37-1,2-5-23 1,2-1-34 0,0 0-30-3,0 0-82 5,0 0-80-2,2-10-248-3</inkml:trace>
    </iact:actionData>
  </iact:action>
  <iact:action type="add" startTime="11367">
    <iact:property name="dataType"/>
    <iact:actionData xml:id="d8">
      <inkml:trace xmlns:inkml="http://www.w3.org/2003/InkML" xml:id="stk8" contextRef="#ctx0" brushRef="#br0">26237 4269 463 0,'0'0'222'3,"0"0"-109"0,0 0 41 4,0 0-77 2,0 0-26-2,165-165-14-1,-137 133 2 3,5-1-7-1,-6 2 7-1,1 4-16-1,-7 5-9 3,-10 8-3-1,-5 9 0 1,-2 3 9-4,-4 2 15 3,3 0-1 0,-3 0 3 0,0 0 1-2,0 21-23 4,0 24-2-3,0 11-11 0,-8 11 2-1,-7-5-2 2,3 1 3 8,5 0 2-13,-6-1-3 3,5-9-1 4,2-1 0-5,-3-5 1 4,2-1-3-3,0-2 0 3,-1-12 0-2,2-3-1 0,-1-14 1 1,2-1 0-3,2-9 0 4,0 1-1-2,0-3-2 1,-4 0-2 0,-4-3 0-1,-8 2 0 2,-6-2 3-2,-5 2 1-2,-1-2-1 3,0 0 0 0,3 0 1 1,6 4-2-2,2-1 1 0,10-3-4 1,6 3 2 1,4-3 3-3,0 0 0 1,0 0 5 0,0 0 5-1,0 0 42 3,34 2 56-1,21 3-45-1,18 4-46 4,3-4 19-7,6-2-22 6,-5-3 2 0,-2 2-8-7,-6 1-7 5,-14 2 3 2,-10 4-4-5,-8 5-1 3,-16 5-12-2,-8 3-72 2,-13 5-30 2,0 6-86-7,-15-19-52 6,-15 7-262 1</inkml:trace>
    </iact:actionData>
  </iact:action>
  <iact:action type="add" startTime="15353">
    <iact:property name="dataType"/>
    <iact:actionData xml:id="d9">
      <inkml:trace xmlns:inkml="http://www.w3.org/2003/InkML" xml:id="stk9" contextRef="#ctx0" brushRef="#br1">9636 4519 283 0,'0'0'264'3,"0"0"-30"4,0 0-40 0,0 0-54 1,0 0-24 0,0 0-2-2,0 0-8 2,9 10-31 0,-9-10-6-1,0 2-5 1,0-2-5 0,0 0-18 0,0 4-8 0,0-4-1-1,0 0-2 1,0 0-5-1,0 0-3 0,0 0-1 2,-28 5 8-2,-15-5 8 1,2 0-21 1,-12 0 4-1,-6 0-3-1,-10 0-11 9,-9-4-6-11,-5-13 0-4,0-3 0 5,-5 1 0 4,-1 0 0 2,-2-2 0-8,3 0 0 4,-5 2 0-4,4-4 0 5,-1 3 0 2,8 0 0-7,7 0 0 3,12 5 0-1,5 1 0 3,6 5 0 2,7 4 0-7,-3 2 0 3,4 3 0 4,-1 0 0-7,-7 0 0 4,-3 0 0 1,-6 0 0-3,-2 0 0 2,-5 0 0 2,2 0 0-5,2 0 0 4,-1 0 0-3,3 0 0 1,6 0 0 3,4 0 0-6,1 0 0 4,-4 0 0 0,-4 0 0 1,-3 0 0-4,-9 0 0 3,-2 0 0 5,1 0 0-9,-2 3 0 3,8 4 0-1,3 3 0 3,1-8 0-4,5 2 0 3,-2-3 0 0,4 3 0 2,0 2 0-4,1 1 0 0,-1 5 0 4,5 1 0-5,-3-3 0 4,7 0 0-4,1-3 0 3,2 3 0 3,1-6 0-7,-3-1 0 4,-7 0 0 1,-10 4 0 0,2-1 0-5,-2 2 0 6,6 7 0-4,9-5 0 6,8 1 0-8,12-3 0 4,12-4 0 1,8-4 0-5,2 0 0 5,-2 0 0-1,-10 0 0 0,-2 0 0-3,-8 0 0 4,-4 0 0-1,4 0 0 0,0 0 0 1,7 0 0-4,3 0 0 2,6 0 0 1,7 0 0-2,-2 0 0 0,3 0 0 4,-1 0 0-4,4 0 0 4,-3 0 0-6,-4 0 0 7,-1 0 0-6,-3 0 0 4,-5 0 0-1,3 5 0-1,5 0 0 2,5-2 0-5,0-3 0 3,-2 0 0 1,5 0 0 1,0 0 0-2,0 0 0 0,0 0 0 0,0 0 0 2,-2 2 0-2,-3 7 0-1,-8 3 0 2,2 3 0 0,-1-3 0 0,5 4 0 0,-5-6 0 1,5 0 0-2,2-4 0 2,1 0 0-6,0-4 0 5,2 1 0 1,-6 3 0-2,1-3 0 0,-4 0 0 3,-5-1 0-4,-9 3 0 3,-8-1 0-3,7 1 0 2,-5 0 0-1,7 4 0 1,11 1 0 0,2 4 0-3,-1-1 0 5,5 1 0-3,-1 3 0 0,4 0 0-1,1 7 0 4,0 6 0-1,-1 6 0-6,4 8 0 5,-3-1 0 0,3 3 0 0,-6 0 0-1,1 4 0 3,-3 5 0-5,3 5 0 3,-1 8 0 2,-2 6 0-6,4 3 0 8,1 0 0-6,0 0 0-3,3-5 0 6,0 0 0 1,0-5 0-1,0-11 0-3,0-1 0 2,0 0 0-3,0-7 0 5,0 5 0-5,0-2 0 3,0 1 0 0,0-6 0 1,0 2 0-5,0-7 0 4,0-1 0 3,0-1 0-5,0-3 0 2,0-3 0 1,0-3 0-4,0-9 0 2,0-2 0 3,0 0 0-4,0-2 0 0,0 5 0 2,0-1 0 0,-4 6 0 2,2-8 0-6,-5 4 0 5,3-6 0-1,0-7 0-4,4-1 0 6,0-7 0-3,0-2 0-1,0 0 0 2,0 0 0 0,0 0 0 0,0 4 0-2,21-2 0 4,0 4 0-4,0 1 0 4,10 2 0-3,-1 2 0-1,9 0 0 2,6-3 0 1,10-2 0-4,13-6 0 3,14 0 0 1,5 0 0 0,11 0 0-6,8 0 0 5,1 0 0 0,-3 0 0 0,-4 0 0-1,-1 2 0 2,0 9 0 1,-2-3 0-6,6-2 0 4,-4 3 0 1,2-5 0-2,2 6 0-1,-1-3 0 2,-15 1 0-1,-2 1 0 1,-12-1 0 1,-5 3 0-5,-3-1 0 5,7 2 0-2,4-4 0 4,0-2 0-8,0 1 0 5,-1 1 0 2,0 1 0-2,-1 1 0 7,-3-1 0-13,-9-1 0 4,0 4 0-1,-7-2 0 2,0 1 0 1,-8-3 0 2,6 3 0-5,-2-3 0 3,7 1 0 1,7-1 0-1,-2-3 0-3,1-2 0 3,3 0 0 0,0 0 0 1,3 0 0-2,-1-3 0-1,2 0 0 1,-3 0 0 2,-2 0 0-1,-6 0 0-3,-9 0 0 2,-1 0 0 3,-4 0 0-2,2 0 0-3,-3 0 0 2,-2 0 0 2,-14 0 0 0,-6 0 0-3,-15 0 0 3,-8 0 0-5,0 0 0 5,4 0 0-1,-4 0 0-1,12 0 0 1,22 0 0 0,-1 0 0-1,7 0 0 0,8-9 0 2,-20 6 0-3,-1-2 0 3,12-1 0-4,-15 4 0 4,-1-4 0 1,4 6 0-6,-22 0 0 4,-5 0 0 1,0 0 0-3,3 0 0 1,-3-3 0 0,0 3 0 1,0 0 0 2,0 0 0-6,0-2 0 7,0 2 0-4,0-3 0 5,0 0 0-12,0-11 0 8,6-26 0 2,12-25 0-4,0-27 0 3,8-14 0-4,-6-9 0 8,6-17 0-9,3-14 0 3,2-13 0 4,0-3 0-8,-2 5 0 6,2 7 0 4,-4 2 0-11,1 1 0 6,-7 1 0 4,-6 16 0-10,-3 10 0 7,-6 13 0 1,-5 8 0-6,5 12 0 3,-6 13-20 2,3 14-79-2,-3 13-66 0,0 47-56 2,0 0-136-5</inkml:trace>
    </iact:actionData>
  </iact:action>
  <iact:action type="add" startTime="18881">
    <iact:property name="dataType"/>
    <iact:actionData xml:id="d10">
      <inkml:trace xmlns:inkml="http://www.w3.org/2003/InkML" xml:id="stk10" contextRef="#ctx0" brushRef="#br1">21549 4365 499 0,'0'0'335'4,"0"0"-180"2,0 0-6 2,0 0-28 0,0 0-6-1,0 0-9-1,0 0-29 2,31-11-6 1,-31 11-10-1,0 0-9-2,-18 0-10 2,-32 6 2 0,-24 15 35 0,-12-6-49-1,-10 2 10 0,-13 0-5 2,-1-3-3 7,-1-2-28-16,2-2-4 9,-1-3 0 0,1 5 0-3,8 2 0 4,3 2 0-7,5 4 0 6,7-2 0-1,5-4 0-4,-8-9 0 4,-6-2 0 0,-4-3 0 1,-8 0 0-2,10 0 0 1,4-8 0 0,10-11 0 3,4 0 0-9,2 9 0 7,8 0 0-1,4 5 0 1,-2 5 0-6,-2-2 0 5,0-1 0 1,-5-4 0 0,4 3 0-3,-5-2 0 2,-7 4 0-1,5 2 0 1,-9 0 0-3,8 0 0 4,2 0 0-2,10 0 0 3,5 0 0-4,3 0 0 3,6 0 0-1,-3 0 0-4,0-11 0 3,-4 5 0 3,-3-1 0-1,-5 7 0-3,0 0 0 3,0 0 0-5,7 0 0 5,2 0 0-2,6 1 0-1,4 5 0 3,1 0 0 0,10-4 0 0,8-2 0-6,6 0 0 6,8 0 0-2,2 0 0 2,6 0 0-4,0 0 0 3,1 0 0 1,-5 0 0 0,0 0 0-3,-1 0 0 1,1 0 0 2,1 0 0-3,2 0 0 1,5 0 0 1,0 0 0 0,3 0 0-1,0 0 0-1,-3 0 0 2,-4 0 0 0,2 0 0 1,-1 0 0-1,-4 2 0 0,2 1 0-4,-2 3 0 6,1 2 0-3,-1 6 0 1,-1 5 0-1,0 3 0 1,0 8 0 1,2 10 0-5,1 8 0 4,-4 3 0 1,8-4 0-1,-1-3 0 0,0-6 0-1,5 3 0 1,-3 0 0-2,1 6 0 1,-5-1 0 0,1 0 0 3,-4 6 0-6,6 1 0 5,-6 3 0-2,4 8 0 3,-1 4 0-2,4 6 0-3,1 6 0 3,-1 4 0 2,3 1 0-7,0-2 0 5,0-7 0 0,0-8 0 0,0 0 0-2,0-2 0 3,0-1 0 1,0-2 0-2,0-3 0-5,0-7 0 7,0-7 0-2,0-7 0 1,0-6 0-6,0 0 0 5,0-12 0 0,0-2 0 2,0-2 0-6,0-4 0 4,0 1 0 2,0 5 0-2,0 8 0-3,0 2 0 3,0 3 0 0,0-7 0 1,0-9 0-4,0-8 0 2,0-3 0 3,0-5 0-4,0 0 0 3,0 0 0-2,13 0 0 0,9-5 0 0,11-7 0 1,2 0 0 1,4 4 0 0,11-1 0-5,-2-2 0 2,7 1 0 4,1-5 0-2,3 5 0 4,2 1 0-10,7 4 0 4,1 2 0 4,7 3 0-1,1 0 0-5,4 0 0 3,1 0 0 4,1 0 0-2,0 8 0-6,3 7 0 6,3-6 0 2,-4 5 0-7,6-5 0 4,1 1 0-2,-5 0 0 1,2-5 0 3,-4 3 0-6,-3-4 0 5,-6 3 0 1,0-4 0-1,-3-3 0-6,-4 0 0 4,-1 2 0 1,-2 1 0 0,-2-1 0-1,-2 8 0 3,1-6 0-1,0 1 0-3,1 3 0-2,1-2 0 4,-4 3 0 0,-5-6 0 0,4 2 0-2,-3-5 0 3,-3 0 0-1,4 2 0 1,-3-2 0-5,3 0 0 5,-2 0 0 0,6 0 0-3,2 4 0 3,1-4 0-3,8 0 0 2,-1 2 0 1,-2-2 0-5,2 4 0 6,2-3 0-3,-4 3 0 2,-1-4 0-5,5 2 0 4,-1-2 0 0,0 6 0 3,-4-6 0-6,-1 0 0 3,-4 0 0 0,-1 0 0 0,-2 0 0-4,-4 0 0 4,-4 0 0 0,-3 0 0 0,3 0 0 0,-7 0 0 1,-4 0 0-3,-2 0 0 1,-10 0 0 2,1 0 0-1,-5 0 0 1,3-3 0-3,-3 3 0-2,-10 0 0 4,-5 0 0 0,-5 0 0 2,-6 0 0-6,0 0 0 6,0 0 0-4,0 0 0 2,0 0 0-2,0 0 0 2,0 0 0-1,0 0 0 4,0 0 0-7,0 0 0 4,0 0 0 0,0-5 0-1,0-26 0 3,-17-22 0-2,-21-31 0 2,-3-20 0-6,4-11 0 3,10-15 0 3,2-11 0-6,1-8 0 5,6 0 0 1,-2 10 0-7,13 4 0 6,0 10 0-1,7 8 0 0,0 2 0-1,0 0 0 1,0 0 0 1,0 1 0-6,0 1 0 6,0 3 0-2,0 11 0 1,7 30 0 2,-1 23 0-6,-5 23 0 5,-1 15 0 0,0 2 0-2,0 6-78-2,0 0-89 6,0 6-53-4,0 29-123-3</inkml:trace>
    </iact:actionData>
  </iact:action>
  <iact:action type="add" startTime="22778">
    <iact:property name="dataType"/>
    <iact:actionData xml:id="d11">
      <inkml:trace xmlns:inkml="http://www.w3.org/2003/InkML" xml:id="stk11" contextRef="#ctx0" brushRef="#br1">15937 14962 194 0,'0'0'255'4,"0"0"-121"4,0 0 14-2,0 0-39 0,0 0-25 2,176 84-6 0,-124-68-17 1,9-1-10-4,8 4-7 4,13-7-4-2,15 3-9 2,13-1-8-3,21-8 10 2,22 1-1 0,13-3 6-2,13-4-18 12,3 0-1-18,4 0-13 8,6 0-1-1,9 0 2 3,13 0 7-5,13 0 2 4,11 0-5-4,9 19-4 2,10 10 6 4,1 4 5-4,-7 5-8 5,3 4-2-9,-9 1-8 6,-11 0 1-4,-8-3 3 3,-23-13-4 5,-26-15 0-10,-31-12-3 6,-30-4-9-4,-24-40-32 3,-23-19-77-1,-21-10-38-1,-48 39-78 5,-3 10-229-8</inkml:trace>
    </iact:actionData>
  </iact:action>
  <iact:action type="remove" startTime="25120">
    <iact:property name="style" value="instant"/>
    <iact:actionData xml:id="d12" ref="#d11"/>
  </iact:action>
  <iact:action type="add" startTime="25133">
    <iact:property name="dataType" value="strokeEraser"/>
    <iact:actionData xml:id="d13">
      <inkml:trace xmlns:inkml="http://www.w3.org/2003/InkML" xml:id="stk12" contextRef="#ctx0" brushRef="#br2">23898 18245 521 0,'0'0'253'18,"0"0"-101"-18,0 0-40 3,0 0-48 1,0 0-37 4,0 0-27 1,0 0-19-4,16 11-56 4,-15 1-159-1,5-1-337 0</inkml:trace>
    </iact:actionData>
  </iact:action>
  <iact:action type="add" startTime="27535">
    <iact:property name="dataType"/>
    <iact:actionData xml:id="d14">
      <inkml:trace xmlns:inkml="http://www.w3.org/2003/InkML" xml:id="stk13" contextRef="#ctx0" brushRef="#br1">15535 14738 476 0,'0'0'140'2,"0"0"0"4,0 0-53 1,0 0-45 1,0 0-11-2,0 0-14 2,0 0 3 1,21 128 12 0,-11-115 15-3,-3-5 7 1,4 1-20 2,5-9-14-1,-1 0-9-3,11 0-8 3,2 0 2 3,3 0 8-3,1 0 13-5,8 0 11 9,6 0 5-5,2 0 1 0,5 0-5 3,4 0-6-4,5 3-9 0,10-3 4 1,0 0-3 3,3 0 2-5,0 0 0 4,-8 0 2 4,-6 0 0-10,0 5 0 5,-1 3-6-4,0 0 0 5,2 4-6 1,0 1 0-6,5-4-2 4,1 1-2 5,6-5 1-10,-1-1-2 5,-4-4 2-1,1 0 0 5,-9 0-3-10,-3 0 0 7,-6 0 4-1,-4 0-2 3,-4 2 1-8,1-2 3 3,3 0-8 6,1 0 1-9,1 0-5 6,9 0-1 1,-1 0-1-6,2 0 1 5,1 0 0-4,2 0 0 3,0 0 3 2,0 0 4-4,-2 0-6 2,-4 0 7 0,4 0-5 1,0 0 1-4,4 0-3 3,1 0-3 0,-1 0 0-2,3 0 1 2,-4 0-1 1,-6 0 0-4,-6 0 3 2,-1 6 2 4,-3 2 2-7,7-5-5 3,0 2 3 5,3 0-6-8,7-2 2 5,-4 0-1-2,1-3 0 2,0 0 0-1,-5 0 2-4,-7 0 1 3,-5 0-2 4,0 0 7-5,-3 0-7 2,8 4 1-3,-5-4-3 6,1 0 0-3,0 0 1-4,-4 7 2 6,0-7 0 0,3 5 0-6,5-5 1 5,-1 0-2-5,-4 0 1 4,3 0-1 6,-4 0 0-11,1 0 2 5,0 0-3 1,2 0 0-3,-2 0 2 1,0 0-2-2,2 0 3 5,3 0-2-2,5-5-1-3,2-2-1 3,2 3 0 3,-4 1 1-7,3 0 1 6,-3-2 0-5,-9 5-1 6,5-2 2-4,-7-1-2-2,2 3 1 5,1-3 0-5,1 3-2 2,7 0 2 3,0 0-1-4,3 0 1 2,0 0-3 1,-5 0 2-3,-1 0-1 0,1 0 3 2,-6 0-1 6,-1 0-2-12,0 0 2 8,-1 0-1-6,-2 0-1 4,3 0 1 5,-1 0-3-10,-2 0-1 6,-1 0-2-4,-3 0 3 3,2 0 2-1,-7 0 0 2,6 0 1-4,-2 0-1 2,-2 0-6 3,4 0 5-1,-2-8-1-5,-3 2-4 5,-2 0 2 1,-2 3-3-7,0 1 6 6,-2 0 0-2,0-4-8-1,-5 4 1 4,-6-2 6-2,-7 4 2-3,-5-1 0 3,-2 1 0-1,-4 0-3 1,0-4-3-2,0 4-6 2,0-2-1 1,0 2-1-2,3 0 1 2,-3-4-5-3,0 4 2 3,0 0-4-2,0-6-10-1,0-11-24 2,0-17-29-1,0-18 38 2,0-19-47-3,-9-5-33 1,-5-10-22 10,13 59-37-15,1 10-210 5</inkml:trace>
    </iact:actionData>
  </iact:action>
  <iact:action type="add" startTime="29484">
    <iact:property name="dataType"/>
    <iact:actionData xml:id="d15">
      <inkml:trace xmlns:inkml="http://www.w3.org/2003/InkML" xml:id="stk14" contextRef="#ctx0" brushRef="#br1">26123 14690 346 0,'0'0'299'2,"0"0"-136"5,0 0-5 0,0 0-64 1,0 0-24-1,0 0 5 0,0 0-23 2,0 12-27-2,3 12 1 0,-3 5-13 1,0 6-4 0,0-8-3 0,0-5-2-2,0-8-2 2,0-7 4 0,0-4 14 0,0-3-3-2,0 0 4 4,0 0 0-2,8 0 1-2,11 3 12 0,7-3-10 4,15 0-22-4,-1 0 5 2,5 0-4 1,-3 0 15-4,2 0 4 9,7 0-5-8,-8 0 0-2,11 0 0 3,1 0 5 4,-1 0-13-1,8 0 2-7,1 0-1 5,6 0 0 1,0 0-2-3,6 0 4 2,-3 0-4 2,-1 0 3-7,-5 0 5 5,-1 0-2 1,-5 0-8 0,-5 0 3-5,-1 0-5 4,1 0 3 1,-3 0 0 0,6 0-2-4,3 0 2 3,-1 0-3-2,0 0 2 2,-1 0-4 1,-1-6 4 0,-6 0 1-6,-3 6 3 6,6 0 3-2,0 0-2 1,4 0-4 1,-4 0 2-1,0 0-6 0,-5 0 2 4,-2 0-4-11,-3 0 6 7,3 9-4 2,1-2 1-6,3 0 3 6,2 1-5-4,4-4 0 4,-2 3 1-4,-1-2 0 0,-1 0-2 3,-6 5 4 0,-2-3 1-5,-2 3 3 4,0 0 1 1,1-3-5-4,3-1-3 9,-2-4 2-12,9 2-4 6,-2-2 5 2,2-2-2-5,-5 2 3 3,0-2-2 0,-5 3 0-1,-1 1-3 1,4 1 0-3,-3 0 2 3,3 1-3 0,1-3 0-1,-1 0 1 3,4-3 0-6,-1 0 1 4,-2 0 0 1,1 0 1-2,-2 0 0 3,4 0 1-6,0 0-4 4,2 0 3 0,3 0-2 2,4 0 0-5,4 0-1 4,-2 0 0-4,2 0 0 2,-3-3 0 2,-7-6 1 2,-2 4 0-8,-3 2 1 5,3 1-1 0,-1-2-1 5,-6 1 0-11,2 1 1 7,-8 2 1-3,-8 0-1 1,2 0 0 2,0 0 0-2,0 0 0 1,8 0-1 5,3-2 1-11,10-2-1 6,3 0 0 0,-3 4 0-3,-7 0 3 3,-3 0 1 1,0 0-2-3,-2 0 0 2,-4 0-2 1,-1 0 0-4,2 2-1 6,2 0 1-1,2-2 0-7,1 0-1 6,-3 0 1-5,3 4 1 4,0-4 1 2,8 0-4-5,2 0 2 3,4 0 0 5,-4 0-1-10,-3 0-4 7,-3 0 5-4,-3 0-1 1,-7 0 0-3,0 0 1 9,-2 0 0-10,0 0-1 5,0 0-3 3,-5 0 0-7,2-4 0 3,-3 4 3 3,-4 0 1-5,4 0-1 2,-5 0 1 1,-4 0 0 0,-1 0 0-2,-7 0 0 5,-1 0 0-3,1 0-1-2,0 0 0-1,-2 0-2 5,1-2 2-4,-2 0-3 4,2-2 1-5,-2 3 0 4,-2-3 1-1,-2 2 2-2,-4-2-1 1,0 2 0 5,1 2-1-8,-4 0 0 3,3-4-3 2,2 0 3-2,1-9-3-2,2-4-2 7,2-5 3-5,0-5 0-1,0-9 0 1,1-11-4 6,2-4-8-11,-7-2-1 7,-1 6-4-1,-2 15-16-4,-3 11-29 4,0 14-34 0,0 7-57-1,-48 28-43 5,20 10 13-5,-5 15-550-3</inkml:trace>
    </iact:actionData>
  </iact:action>
  <iact:action type="add" startTime="33095">
    <iact:property name="dataType"/>
    <iact:actionData xml:id="d16">
      <inkml:trace xmlns:inkml="http://www.w3.org/2003/InkML" xml:id="stk15" contextRef="#ctx0" brushRef="#br0">6390 18233 644 0,'0'0'195'5,"0"0"-56"2,0 0-14 0,0 0-19-1,0 0-4 3,218-46 15-2,-133 43-37 1,18-3 3-2,25 1-11 2,30 5-5 1,31 0-13-4,20 11-5 4,24 18-17-1,6 15-5 9,3-5-5-16,0 1-1 8,-19-9 13-4,-11 0-18 3,-15-14 0-1,-19-2-9 2,-9-4-4-1,-17 2 1-3,-25-6-3 9,-32-5-1-12,-29 0-11 7,-32-2-26-1,-21 0-41-1,-13 0-73-3,0 0-60 4,-34 12-175 1</inkml:trace>
    </iact:actionData>
  </iact:action>
  <iact:action type="add" startTime="34574">
    <iact:property name="dataType"/>
    <iact:actionData xml:id="d17">
      <inkml:trace xmlns:inkml="http://www.w3.org/2003/InkML" xml:id="stk16" contextRef="#ctx0" brushRef="#br0">9679 11282 278 0,'0'0'407'3,"0"0"-233"3,0 0-29 1,0 0-40 1,0 0-28 0,0 0-2-1,0 0 5 0,0 6-4 2,18-34-45-1,19-15 37-2,11-12-31 3,11-8 10-2,13-9 2 3,4-6-10-6,4-5-7 4,5-10-5 0,-3-2 0 0,0-9-9 4,-3 0 0-7,0-6-6 3,5 6-5 1,-1 4 5-5,-4 4-4 4,-7 8-5 4,-10 9 2-8,-8 10-2 4,-14 12 1 4,-5 8-3-8,-8 11 0 4,-9 13-1-2,-10 9-2 0,-6 9 2 1,-2 7 0 4,0 0 2-8,0 0-2 8,0 0-2-4,0 0 2 2,0 0 0-5,-28 12 0 3,-12 12 0 3,-13 9 3-1,5 1-3-5,-2-5 0 6,6 0 0 0,1-3 0-7,10-7 0 7,2-3-3-6,2-5 2 4,0-3-1 2,3 1 0-5,5-4-4 6,4-5-7-7,12 2-5 5,5-2-1-1,0 0 18 0,0 0 1 0,0 0-5 2,0 0-20-9,30 0-10 9,25-24 23-1,18-14 12-3,8-3-2 4,1 0 0-6,-5 7 2 6,-22 8 0 1,-15 15-1-8,-22 5 3 5,-10 6 0-1,-2 0 5 3,-6 0-3-7,0 0 3 5,0 0 18 0,0 0-8 1,0 27-1-5,0 18-11 5,0 5 0 1,0-10-5-3,-3-8 0-1,-2-10-1 3,0-10-17-3,5-7-37 2,0-5-34 0,0 0-65-3,0 0-142 4,0-8-291 1</inkml:trace>
    </iact:actionData>
  </iact:action>
  <iact:action type="add" startTime="35395">
    <iact:property name="dataType"/>
    <iact:actionData xml:id="d18">
      <inkml:trace xmlns:inkml="http://www.w3.org/2003/InkML" xml:id="stk17" contextRef="#ctx0" brushRef="#br0">11055 9390 496 0,'0'0'238'5,"0"0"-64"3,0 0-62 0,0 0-81-2,0 0-23 2,0 0 30 1,0 0 12 0,122-161-11-4,-94 122-4 5,-3 5-1-3,-9 7-21 0,-5 8-5 1,-4 6 0-2,-4 10-3 5,-3 3 8-4,0 0 47-1,0 0 11 0,0 0-19 5,0 26-4-4,0 22-7 0,0 15-37 0,0-3 1 0,3 0 1 11,1-5 9-18,7-4-1 9,-2-3 1-4,1-10-5 3,-2-14-4-4,1-11 5 4,-5-7-4 0,-1-3-3 0,-3-3 3-2,0 0-3 2,0 0-3 0,0 0 0 2,0 0-1-4,0 0-4 0,0 3 0 2,-15 3-5 2,-24-1 2-2,-12 0 7-3,5 2-2 2,2-6 2 3,10 5-1-4,10-3 1 3,11-1 0-4,11-2 0 4,2 0 0-2,0 0 2-1,0 0 2 2,0 0 11-1,18 0 12 1,34 0 21 2,17 0-27-3,6 0 23 0,0 0-18 2,-15 0-2-5,-19 0-8 4,-5 4-12 0,-18 0-4 0,-10 0-8 2,-5-2-72-6,-3 1-58 4,0 0-116-2,-14-1-199 4</inkml:trace>
    </iact:actionData>
  </iact:action>
  <iact:action type="add" startTime="36534">
    <iact:property name="dataType"/>
    <iact:actionData xml:id="d19">
      <inkml:trace xmlns:inkml="http://www.w3.org/2003/InkML" xml:id="stk18" contextRef="#ctx0" brushRef="#br0">11376 11618 543 0,'0'0'375'2,"0"0"-208"5,0 0-15-1,0 0-42 1,0 0-13-1,0 0-29 2,31 14-15 0,16-14 0 0,11-35-1-2,17-20 4 2,21-20-12 0,15-14 5 0,25-20-7-2,15-6-4 3,12-9-1-2,9-1-3 8,-15 0 2-12,0 0-15 3,-11 10-1 1,4-4-20 1,-4 9 0-1,-6 5 0 2,-3 11 0-1,-9 6 0-2,-9 13 0 0,-12 8 0 2,-21 18 0 1,-18 16 0-2,-22 11 0-1,-23 11 0 2,-12 6 0 1,-10 5 0-2,-1 0 0 0,0 0 0 2,0 0 0-3,0 0 0 3,0 0 0-4,0 0 0 5,0 0 0-4,0 0 0 3,0 0 0-3,0 0 0 1,-14 7 0 3,-27 2 0-4,-18-1 0 2,-18 3 0-2,2-3 0 3,-7 1 0-2,6-1 0 0,5 0 0 1,11-2 0 0,13-1 0 0,18-5 0-3,14 0 0 3,8 0-24-1,7 0-12 4,0 0 13-7,0 0-1 4,19 0 3 0,33-17 12 0,33-10 9-1,27-6 1 0,0 6 1 2,-2 2 0-2,-19 8-2 0,-24 10 2 2,-15 1-2-3,-21 4 2 2,-17 2 0-2,-8 0 2 4,-6 0 15-5,0 0-2 4,0 27 10-2,0 23-27 0,0 9 1 2,0-5-1-2,-17-9 0 0,1-11-2 0,1-8-10 1,3-13-14-1,4-6-17 1,4-7-50 0,4 0-71-2,0 0-62 3,0-10-69-2,17-9-229-1</inkml:trace>
    </iact:actionData>
  </iact:action>
  <iact:action type="add" startTime="37346">
    <iact:property name="dataType"/>
    <iact:actionData xml:id="d20">
      <inkml:trace xmlns:inkml="http://www.w3.org/2003/InkML" xml:id="stk19" contextRef="#ctx0" brushRef="#br0">14287 9262 417 0,'0'0'444'8,"0"0"-290"-2,0 0 3 2,0 0-96-4,0 0-42 5,0 0 14-2,187-37-9 3,-135 12-1-5,2-4-7 5,1-7 0-3,-3-2-6 0,-7 1 2 2,-8 11 4-4,-10 4-9 7,-16 11-3-8,-4 8 0 2,-7 3 10 2,0 0 27 0,0 9 10 2,0 37-4-4,-7 21-31 0,-13 13-10 2,2 6-3 9,1-7 16-16,2-2 2 5,8-3 6 1,1-4 0 4,-4-1-10-8,6-4-4 5,4-12-7 1,0-21 1 0,0-15 2-4,0-12-2 2,0-5-7 1,0 0-2 0,0 0-1-2,0 0-6 4,0 0-1-3,-14 0-5 0,-13 0-4-1,-7 0 15 4,-8 0 2-4,18 0 1 3,1 0 1-2,6 0-1 0,6-3 1 2,7 3-2-3,4 0 0 0,0-2-1 2,0-1 3 1,0 3 9-3,0 0 18 1,15 0 9 3,25 0-10-2,18 0-17 0,5 0-3-4,8 0 6 4,0 0 15 0,8 0 2 2,-8 0-2-6,-10 0-4 5,-12 0-10-2,-25 0 13 2,-9 0-20 0,-10 0-1-3,-5 0-5 0,0 0-4 2,0 0-2-1,0 0-10 0,0 0-5 1,-43 0-10 1,-26 0 31-1,-27 0 4 2,8-9 0-6,-10 2-4 3,11 4-28 1,12 0-49 1,12 3-42-3,17 0-18 2,38 0-142 0,8 8-37-2</inkml:trace>
    </iact:actionData>
  </iact:action>
  <iact:action type="add" startTime="39019">
    <iact:property name="dataType"/>
    <iact:actionData xml:id="d21">
      <inkml:trace xmlns:inkml="http://www.w3.org/2003/InkML" xml:id="stk20" contextRef="#ctx0" brushRef="#br0">21485 11419 661 0,'0'0'220'3,"0"0"-18"4,0 0-55 0,0 0-56 1,0 0-20-2,0 0 30 2,0 0-45 0,164-180 12 0,-96 103-4-2,14-10-18 3,15-15-10-1,13-21 5 0,11-16-11-2,1-15-15 2,3-2-3 0,-1 7 6 8,-5 11-11-15,-7 12 7 7,-3 15-4 2,-12 1 0-6,-9 11-6 3,-11 11-1 2,-13 15 2 2,-16 18-5-7,-14 20 2 4,-13 15 1 2,-11 15-3-7,-7 3 0 5,-3 2 2 2,0 0 0-6,0 0-1 4,0 0-1 1,-13 0 1-4,-32 27 3 3,-26 19-2 0,-8 8 0 0,-3 5-1 0,1-4-1 3,2-4 0-8,5-10 0 7,11-10-1-4,13-11-1 4,24-11-1-6,10-2-5 3,12-7-16 0,4 0 4 2,0 0-9-2,0 0-1 0,0 0 2-1,27-17 14 5,26-14 12-5,18 0 2 2,1 5 0 0,1 2 1 3,-2 7 0-8,-12 5-1 6,-13 11 1-1,-15 1 6-1,-14 0-3-1,-4 0 12 4,-3 0-5-4,-6 10-1 0,3 20-6 4,-3-2 3-4,-1-4-5 4,-3-5-2-5,0 1-1 4,0 1-12-3,0 6-17 2,0 9-42 1,0-5-44-4,-3-2-15 4,-1-7-78-1,4-18-21-3,0-4-481 3</inkml:trace>
    </iact:actionData>
  </iact:action>
  <iact:action type="add" startTime="39760">
    <iact:property name="dataType"/>
    <iact:actionData xml:id="d22">
      <inkml:trace xmlns:inkml="http://www.w3.org/2003/InkML" xml:id="stk21" contextRef="#ctx0" brushRef="#br0">23404 9390 229 0,'0'0'475'5,"0"0"-283"0,0 0-24 3,0 0-95 0,0 0-36 0,0 0-4-2,0 0-14 2,84-56-6 1,-53 30 7-1,0-3-1-2,-4 2 14 3,-7 4-10-2,0 3-11 2,-5 3-3-4,-8 8-6 4,2 2-1 0,-6 7 0 0,-3 0 0-6,0 0 26 6,0 0 29-2,0 26 4 5,0 24-46-9,0 13-13 6,0 0 3 0,0 1-1 8,0-1 4-14,0-6-1-3,0-11-2 9,0-5-4-1,0-16-1-2,0-11 0 3,0-7 0-2,0-7-1 3,-3 0 0-6,-10 0-4 5,-12 6 0-2,-8 0 0 1,-12 1 3 0,0-1-6 5,-2-3-5-11,11 0-1 7,10-3 6-6,12 0 8 5,9 0 0 3,5 0 1-3,0 0 0-4,0 0 6 3,0 0 9 2,0 0 19-1,5 0 11 0,36 0 18-1,25 0-34 3,5 0 44-5,12 0-32 2,-5 0-1 7,-9 0-17-12,-17 0-18 7,-20 0-5-6,-13 2-1 10,-15 7-37-6,-4 4-78-1,-13 4-70 3,-13-6-168-5,-13 1-343 6</inkml:trace>
    </iact:actionData>
  </iact:action>
  <iact:action type="add" startTime="40525">
    <iact:property name="dataType"/>
    <iact:actionData xml:id="d23">
      <inkml:trace xmlns:inkml="http://www.w3.org/2003/InkML" xml:id="stk22" contextRef="#ctx0" brushRef="#br0">22988 11586 387 0,'0'0'210'4,"0"0"-14"4,0 0-57-1,0 0-50-1,0 0 4 2,0 0-5 1,0 0 11-1,24 23-20-2,14-38-28 2,15-16 21 0,4-15-6 0,10-4 1-1,12-13 12 1,6-13-28-1,17-13 5 2,10-13-15-4,12-8-6 11,8-1 1-15,-3 2-11 7,-6 7 0 2,-17 9-4-6,-9 5 5 5,-6 12-10 0,-5 2-16-5,-5 5 0 6,-4 4 0-2,-1 2 0-4,-3 3 0 4,3-5 0 2,6-4 0-1,-4-2 0-4,2 2 0 1,-1 9 0 4,-7 8 0-1,-13 11 0 4,-11 12 0-11,-11 9 0 5,-6 6 0-1,-10 3 0 2,0 0 0-1,-4-2 0 0,3-1 0 4,-2 1 0-7,-4 1 0 4,-7 7 0-2,-4 5 0 3,-3 0 0-2,0 0 0 0,0 0 0 0,-10 0 0 0,-32 0-10 2,-16 14 9-1,-11 0 1 0,-2 2-1 2,-2-3 0-5,5 4-6 2,6-4-1 2,7 3 1 0,16-4-10-5,11-4 6 2,11-2-1 2,10-3-1 0,4-3 0-1,3 0 1 0,0 0 6 2,0 0 1-1,0 0-3 1,27 0 4-5,28 0 3 5,24 0 1-1,2-9-1 0,5 4 1-1,-4 0 0 2,-20 5 0-2,-8 0 0 0,-20 0 1 2,-15 0 3-4,-3 10 0 2,-9 14 10 2,-7 12-3-2,0 6-9 1,0 1-2-1,-13-2-3 2,-9-11 2-2,2-5-4 0,-1-5-13 1,3-7-14-4,2-2-23 5,5-3-45-1,1-4-26 1,7-4-25-2,3 0-73-2,0 0-100 6,0 0-463-5</inkml:trace>
    </iact:actionData>
  </iact:action>
  <iact:action type="add" startTime="41411">
    <iact:property name="dataType"/>
    <iact:actionData xml:id="d24">
      <inkml:trace xmlns:inkml="http://www.w3.org/2003/InkML" xml:id="stk23" contextRef="#ctx0" brushRef="#br0">26332 9315 537 0,'0'0'194'4,"0"0"-73"2,0 0 41 1,0 0-86 1,0 0-12 0,0 0 6-2,25-24-9 2,9 8-50 1,11-7 2-4,-3-6 9 3,4-4-1 1,-4-5-8-1,0-4-7 3,-5 2-5-8,-6 1 0 5,-10 1-1 0,-5 9 0 1,-9 14 0-4,-3 4 0 3,0 8 1 0,-4 3-1 0,0 0 3-2,0 0 34 2,0 37-9 0,0 28-5-2,0 14-6 2,-13 5 5 0,-2 2-3 0,2-11 0 8,2-3 0-12,5-8-8 2,-1-13 1-1,4-15-9 4,3-15 7-1,-2-4-10-2,2-8 2 3,-8 4-2-3,0 1 1 1,-3-4-1 1,-12 4-4 2,-6-2-1-2,-5-5-2-5,-10-1 1 5,9-2-8 0,5-4 1 0,12 0 8 2,8 0 5-5,4 0 0 3,6 0 0-1,0 0 1 0,0 0 3 0,0 0 5 0,0 0 17 4,40 0 36-7,18 0-12 4,23 0-32 1,3 0 48 0,19 0-37-5,-6-4 3 4,0 1-20 1,-18 3-4-2,-17 0-4 2,-12 0-4-3,-19 0-1 2,-13 10-6 1,-15 18-43-4,-3 4-66 2,-13 10-28 3,-45 2-72-1,19-25 10-6,-1 8-218 5</inkml:trace>
    </iact:actionData>
  </iact:action>
  <iact:action type="add" startTime="44924">
    <iact:property name="dataType"/>
    <iact:actionData xml:id="d25">
      <inkml:trace xmlns:inkml="http://www.w3.org/2003/InkML" xml:id="stk24" contextRef="#ctx0" brushRef="#br3">9409 9310 546 0,'0'0'221'4,"0"0"-69"3,0 0-15 1,0 0-62 0,0 0-8-1,0 0 6-1,61 5 26 2,-61-5 9 1,0 0-41-2,0 0-8 0,0 0-7 4,0 0-17-4,-37 0-12 0,-18 0 71-2,-2 0-67 4,-7 6 14-2,-2 0-8-1,4 1-2 3,-5 1-6 5,0-2 9-6,-2 0-10-4,-6 1-5 5,0 3-14-6,-4-3-5 7,-1-1 0-3,2 0 0 2,5-4 0-4,5-2 0 2,9 0 0 6,12 0 0-10,8 0 0 4,2 0 0 3,5 0 0-7,-5 0 0 5,-5 0 0 3,-8 0 0 0,2 0 0-9,-7 0 0 6,-2 0 0 2,-7 0 0-4,-1 0 0 1,-4 0 0 0,-1 0 0 1,-2 0 0 1,-5 0 0-5,4 0 0 5,3 0 0 0,3 0 0-2,-3 0 0-2,1 2 0 3,-7-2 0 1,2 3 0 0,-2-3 0-6,0 0 0 7,7 0 0-4,-3 0 0 4,10 0 0-6,0 0 0 6,2 0 0-2,-2 0 0 6,-1 0 0-12,-6 0 0 5,-6 0 0-1,3 0 0 1,-1 0 0 1,4 0 0 0,-5 0 0 2,5 0 0-5,2 0 0 3,3 0 0 0,3 0 0 0,1 0 0 0,-1 0 0-5,-4 0 0 5,-5 0 0 3,-1 7 0-1,6-2 0-8,7-3 0 6,12 0 0 3,19 2 0-6,12-4 0 2,12 0 0 1,3 0 0-3,0 0 0 5,0 0 0-2,-4 0 0 0,4 0 0 0,0 0 0 0,0 0 0-5,0 3 0 5,0-3 0 1,-2 0 0-2,2 0 0 0,0 0 0 0,-3 0 0 1,3 0 0 2,0 0 0-6,-8 0 0 4,-12 1 0 2,-4 8 0-3,-10-1 0 1,0-2 0-1,5-3 0 1,-9 2 0 2,3-1 0-8,-2 1 0 6,7-3 0 0,8-2 0 0,9 3 0-2,9-3 0 2,4 0 0 0,0 3 0 2,0-3 0-5,0 0 0 4,0 0 0-2,0 0 0 0,0 0 0-2,-3 0 0 4,-3 0 0-2,6 0 0 2,0 0 0-2,0 0 0 1,-7 17 0-1,-5 6 0 1,-7 16 0 0,-2 8 0-1,3 2 0 5,6 6 0-9,-3 5 0 8,6 3 0-8,2 4 0 7,3 0 0-2,4 1 0-5,0-1 0 8,0 9 0-5,0-1 0 4,0 4 0-6,0 1 0 4,0-1 0 0,7-4 0 0,6-6 0-1,0-7 0 2,-5-4 0 0,2-1 0-2,-6-2 0-1,3-1 0 2,-1-8 0 1,-2 1 0-3,-4-6 0 3,0-5 0-5,0-2 0 5,0-8 0-2,0 1 0 1,0-1 0 1,0 0 0-2,0 0 0 0,0-6 0-1,0 0 0 2,0-1 0 1,0 2 0-2,0-4 0 1,0 5 0-2,0-5 0 1,0-4 0 4,0-7 0-8,0-2 0 5,0-4 0 0,0 0 0 4,0 0 0-10,3 0 0 7,-3 0 0-1,0 0 0-1,0 0 0 2,0 0 0-1,0 7 0 1,0-1 0-6,0-2 0 8,0 3 0-5,0-7 0 2,0 0 0-1,0 0 0-1,0 2 0 2,0 12 0 0,3 2 0 0,0 7 0 0,2-8 0-2,-5-6 0 2,0-7 0 1,0-2 0-5,7 0 0 6,-4 0 0-2,-2 0 0-1,4 0 0 1,-5 0 0-1,0 0 0 0,0 0 0 0,0 0 0-1,0 0 0 2,0 0 0 0,0 0 0 0,0 0 0-2,0 0 0 4,0 0 0-2,5 0 0 1,21 0 0-5,13 6 0 4,16-1 0-1,9-2 0 1,5-3 0-1,8 0 0 2,7 0 0-1,-3 0 0 1,-3 0 0-6,-12 0 0 6,-8 0 0-2,0 0 0 1,-2 0 0 0,9-3 0 1,6 0 0-1,8 1 0-1,3-4 0-2,5 0 0 4,2 1 0 0,-3 3 0-4,-3-1 0 1,2 3 0 2,-3 0 0 0,-5 0 0 0,-5 0 0 0,3 0 0 0,-2 3 0 1,2 8 0-3,-2-1 0 2,2 2 0-3,-3-1 0 3,0 0 0 2,3-3 0-6,-3 0 0 5,4 3 0 0,-7-3 0-1,-2-2 0-4,0 1 0 5,0-4 0 0,-3 4 0 0,-1-3 0-6,5-1 0 5,-4-1 0 0,-4 2 0 0,-3-1 0-2,-2-2 0 4,0-1 0 0,-2 0 0-6,6 0 0 3,-3 0 0 3,-6 0 0 2,2 0 0-10,-2 0 0 6,-2 0 0-1,-2 0 0 1,-3 0 0 0,-1 0 0-4,-3 0 0 6,1 0 0-1,2 0 0-2,2 0 0-3,1 0 0 4,3 0 0 0,1 0 0 0,-3 0 0 0,0 0 0 0,-1 0 0-1,-4 0 0 1,0-8 0 0,0 1 0-3,0-2 0 3,-4 6 0 1,-14-2 0-4,-7 3 0 4,-10 2 0-1,-6 0 0-1,4 0 0-2,-4 0 0 4,0 0 0-2,30 0 0 2,3 0 0-1,1-3 0 1,-1 0 0-2,-16 3 0 0,5 0 0 0,-2 0 0-1,4 0 0 3,-16 0 0-1,-8 0 0-1,0 0 0 1,0 0 0 0,0 0 0-1,0 0 0 0,0 0 0 0,0 0 0 3,0 0 0-3,0 0 0-2,0 0 0 4,0 0 0-3,0 0 0 3,0-4 0-4,0 2 0 2,0 2 0 2,0-2 0-1,0 2 0 1,0 0 0-2,0 0 0 2,0 0 0-2,0 0 0-4,0 0 0 8,0 0 0-5,0 0 0 2,0 0 0-2,0 0 0 2,0 0 0 0,0 0 0 2,6 0 0-6,24 11 0 5,12 9 0 0,9 1 0 0,-20-8 0-6,-9-5 0 6,-12-4 0-1,-7-4 0 1,-3 0 0-4,3 0 0 5,0 0 0-2,-3 0 0-1,2 0 0-2,-2 0 0 2,0 0 0 3,0 0 0-4,0 0 0 1,0 0 0 2,0 0 0-2,0-13 0 2,0-35 0-4,0-14 0 3,0-20 0 1,0-4 0 0,-8-9 0-6,-10-14 0 5,1-4 0 2,10-2 0-4,4 3 0 1,3 9 0 2,0 1 0-1,0 6 0 0,0-2 0-4,0-2 0 5,0-3 0-2,0 5 0 1,0 5 0-2,0 5 0 3,0 14 0-1,0 9 0 0,0 7 0 0,0 10 0-2,0 1 0 1,0 3 0 2,0 3 0-2,0 5 0 2,0 7 0-2,0 12 0 1,0 6 0-3,0 8 0 2,0 3-86 2,0 0-55-2,-4 0-71 0,4 17-82 2,0-1-268 0</inkml:trace>
    </iact:actionData>
  </iact:action>
  <iact:action type="add" startTime="48894">
    <iact:property name="dataType"/>
    <iact:actionData xml:id="d26">
      <inkml:trace xmlns:inkml="http://www.w3.org/2003/InkML" xml:id="stk25" contextRef="#ctx0" brushRef="#br3">21452 9332 591 0,'0'0'308'3,"0"0"-108"6,0 0-32-2,0 0-38 0,0 0-24-1,0 0-19 4,0 0 2-3,15-5-9-1,-15 5-19 2,0 0-12 0,0 0-12 0,0 0-2-2,0-2-8 3,-29-2 2-2,-26 4 21 1,-13 0-50-2,7 0 0 2,3 0 0 0,-2 0 0 10,-1 0 0-16,-4 0 0 4,-5 0 0 1,2 0 0-3,-5 0 0 4,-1 0 0 0,-2 0 0 0,-3 0 0 0,-3 6 0 0,-9 4 0 2,3 1 0-6,-5 0 0 5,-4 1 0-3,2 1 0 4,-2-3 0-4,8 2 0 3,-5-5 0-5,-1 5 0 4,1-1 0 0,1-3 0 0,4 0 0 1,0 1 0-4,-1-1 0 4,-8-3 0-4,-2 4 0 3,3-2 0 1,-1 4 0-1,5-3 0 2,6 4 0-7,2-4 0 5,-4-1 0 1,5 3 0 1,-1-3 0-7,3-1 0 6,5-3 0 0,5-3 0 0,1 0 0-6,9 0 0 5,6 0 0 0,4 0 0 1,7 0 0-1,2-3 0 1,1-5 0-4,2 3 0 3,2-1 0-2,3 2 0 1,-7 4 0 1,-3 0 0 2,-5 0 0-4,-5 0 0 2,2 0 0 0,-2 0 0 1,-5 0 0-6,4 0 0 5,2 0 0 0,12 0 0 0,7 0 0-2,8 0 0 2,-1 0 0 0,1 4 0 1,3-4 0-2,-1 0 0 0,11 0 0 3,2 0 0-4,8 0 0 3,1 0 0-5,-7 0 0 6,-1 0 0-4,-7 6 0 0,-8 3 0 2,2 1 0 0,-1 1 0 1,2-3 0-3,4-3 0 2,5-2 0-1,5 0 0 2,2 0 0-2,4-3 0 0,0 3 0 2,-2-3 0 0,-2 2 0-6,0 0 0 6,5 8 0-2,-3 0 0 1,-1 12 0-1,6 8 0 1,0 7 0 1,0 13 0-2,0 5 0-1,0 5 0 3,6 0 0 2,5 3 0-8,2 2 0 3,-4 7 0 4,6-5 0-2,-7 8 0 1,5-4 0-5,-1-2 0 3,0 0 0 3,3-4 0 1,-2-2 0-8,2-3 0 4,-3-3 0 4,-7-5 0-7,1-2 0 2,-2-1 0 4,-4 3 0-3,6-6 0 1,-6 4 0 1,1-4 0-5,5-8 0 4,-3 1 0 0,-3-13 0 1,0 1 0-2,0-1 0 0,0-4 0 3,0 2 0-7,3-2 0 5,-3-5 0 0,2 2 0 0,-2-3 0 0,0 1 0-2,0 2 0 5,0 0 0-4,0-2 0-2,0-1 0 2,0 0 0 1,0-2 0 0,0-2 0-2,0 0 0 4,0-3 0-2,0-3 0-1,0-4 0-1,0-2 0 2,0 0 0-1,0 0 0-1,0 0 0 2,0 0 0-1,0 0 0 2,6 0 0-1,7 5 0-2,9 4 0 4,11 2 0 0,12 0 0-6,3 1 0 2,14 0 0 4,7-5 0-1,7 0 0-5,0-4 0 3,-4-3 0 4,3 0 0-3,-9 0 0-2,8 0 0 0,5 0 0 4,5 0 0 1,8 0 0-8,8 5 0 5,2-3 0-3,12-2 0 3,-1 0 0-2,1 0 0 5,-1 0 0-4,-3 0 0 1,-10 0 0-2,-6 6 0 4,-6 0 0-6,-5 1 0 5,-7 1 0-2,-4 1 0 2,-1-1 0-3,-2-2 0 0,-1 2 0 4,-2-3 0-2,1 1 0-1,-3 0 0-1,-1-4 0 3,-8 0 0 0,-5 2 0-5,-4-1 0 4,1 2 0 1,2 0 0-3,-1 1 0 4,-1-2 0-4,4 3 0 6,4-5 0-9,0 1 0 5,0-3 0 2,2 0 0-4,4 0 0-2,-3 0 0 6,8 0 0-3,2 0 0 5,-3 0 0-10,7 0 0 5,-3 0 0 4,-2-8 0-8,3-6 0 7,-3 1 0-4,-2 2 0 4,3 2 0-6,-6 2 0 4,-8 1 0 3,1-1 0 0,-3 0 0-9,-4 7 0 7,4-3 0 0,3 3 0-2,0 0 0-4,-2 0 0 5,-5 0 0 0,2 0 0 1,-5 0 0 4,-4 0 0-11,1 0 0 4,-2 0 0 2,-1 0 0 1,-9 0 0-1,-2 0 0-2,-10 0 0 2,-2 0 0 1,-9 0 0-2,1 0 0-3,-8 0 0 7,0 0 0-5,0 0 0 2,0 0 0-2,0 0 0 2,0 0 0-2,0 0 0 2,0 0 0 0,0 0 0-1,0 0 0 1,0-16 0-1,0-14 0 2,0-10 0-2,0-22 0 3,-10-3 0-4,-8-10 0 1,-2-11 0 2,3-12 0-5,2-6 0 5,4-6 0-1,-1 1 0 4,5-6 0-9,-3-5 0 3,8-2 0 5,-4 2 0 1,6 6 0-10,0 1 0 6,0 9 0-1,0 7 0 1,0 8 0-3,0 20 0 3,0 23 0 0,-6 19 0-1,6 20 0 0,-7 3 0 0,3 4-78 1,3 0-54 0,-5 11-53 0,3 14-35 0,3 11-242-3</inkml:trace>
    </iact:actionData>
  </iact:action>
  <iact:action type="add" startTime="52800">
    <iact:property name="dataType"/>
    <iact:actionData xml:id="d27">
      <inkml:trace xmlns:inkml="http://www.w3.org/2003/InkML" xml:id="stk26" contextRef="#ctx0" brushRef="#br3">15298 18422 558 0,'0'0'239'3,"0"0"-57"4,0 0-71 1,0 0-37-1,0 0-10-1,0 0-9 3,0 0 4-1,0 39-32 0,0-5 5-1,0 8 19 0,-6-10-6 1,-4 9-14 0,5-2-11-1,-4 1-2 0,2-9-5 3,3-12-3-2,3-7 1-4,1-7-5 5,0-5 2-1,0 0-3-1,0 0 3 0,0 0 14 0,0 0-6 1,0 0 4 0,0 0 3-2,0 0-6 6,0 0-2-5,8 0-1 0,17 0-10 0,5 0 2 0,4 0 0 0,0 0-2 1,5 0 4-2,-1 0-3 1,6 0 4 4,-6 0 10 11,9-4 5-22,-1 3-5 0,-3-5 0 9,2 0 0-3,-3 6-3 2,0 0-1 2,2 0-1-7,-2-6 2 6,3 6-6 0,5 0 2-4,3-2-7 3,2 2 4 3,3-3-4-7,2 0 6 5,2 3 2-3,-2-5-4 1,5 0 7 4,-1-2-16-7,-4 0 0 5,1 1 0 3,-6 6 0-9,0-6 0 4,-4-4 0 3,-2 3 0-5,3 5 0 3,-4 2 0-1,7-5 0 1,0 5 0 7,2 0 0-13,2-5 0 3,-4 5 0 3,-6 0 0 1,5 0 0-5,-6 0 0 4,0 0 0 2,1 0 0-2,3 5 0-4,-1-5 0 4,-2 0 0 2,-3 0 0 1,3 5 0-8,-4-5 0 5,4 2 0 1,-1 2 0-4,5-1 0 1,2 7 0 4,-5-4 0-3,11 2 0 1,-6 4 0-3,6-7 0 5,2 3 0 0,-1 3 0-6,-1 1 0 6,2-11 0-6,-5 5 0 3,6 0 0 3,6-2 0-5,-4 3 0 5,2-2 0 0,-6-2 0-6,0-1 0 3,0 0 0 2,5 6 0-2,-11-8 0 1,-1 4 0 2,-3 1 0-7,0-5 0 7,3 6 0-3,-1 2 0-2,1 4 0 2,0-5 0 3,-3 4 0 2,-7 1 0-10,2-10 0 6,6 0 0 5,5 7 0-10,0-9 0 5,3 6 0-4,-5 2 0 5,-2 3 0-2,-6 1 0 4,-6-8 0-8,6 2 0 6,-1-4 0 3,5 3 0-8,3 1 0 4,3 0 0-1,-5-1 0 2,2 3 0-5,-4-8 0 5,3 6 0 1,-4-6 0-5,0 0 0 2,-5 0 0 3,-3 0 0-5,-5 0 0 3,-2 0 0 4,0 0 0-9,-2 0 0 6,1 5 0 2,1 4 0-7,6-4 0 3,-2 7 0-1,5-7 0 2,4 3 0 0,-2 3 0-2,5-11 0 2,-6 5 0 5,-5-5 0-11,-1 0 0 7,-6 0 0 3,1 0 0-8,-6 0 0 0,9 0 0 5,5 0 0 1,0 0 0-5,3 0 0 3,0 0 0 2,-5-5 0-5,-2-2 0 4,-7 3 0-5,-3-2 0 3,-2 4 0 2,-2-3 0 1,-6-1 0-7,3 0 0 5,-3 1 0 0,-5 2 0 3,4-3 0-4,-4 6 0-2,-1-5 0 2,-2-1 0 1,-1 6 0-1,2 0 0 2,3 0 0-3,-1-6 0 2,4 6 0 1,-2-2 0-3,-5 2 0 2,3 0 0 1,7-3 0-2,1 1 0 1,-3-4 0-1,5 6 0 1,-4-6 0-3,3 6 0 2,2-5 0 2,-3 3 0 0,0-1 0-4,1 0 0 2,-7 3 0 2,3-4 0-1,-3-3 0-1,4 2 0 0,-4 0 0 3,-3-1 0-6,-3 2 0 3,-3 4 0 2,-6 0 0-1,0 0 0-1,0 0 0 1,0 0 0-2,0 0 0 3,0 0 0-2,0 0 0-1,0 0 0 3,0 0 0 0,0 0 0-1,0 0 0-5,0 0 0 8,0 0 0-5,0 0 0 3,0 0 0-1,0-4 0 1,0-2 0-6,0-19 0 7,0-16 0-1,3-8 0-5,0-1 0 7,-3 7 0-5,2 7 0 3,-2 12 0-5,0-1 0 4,0 9 0 0,0 13-70-2,0 3-59 2,0 0-60-1,-29 3-48 2,11 24 9-1,2 18-355-1</inkml:trace>
    </iact:actionData>
  </iact:action>
  <iact:action type="add" startTime="55870">
    <iact:property name="dataType"/>
    <iact:actionData xml:id="d28">
      <inkml:trace xmlns:inkml="http://www.w3.org/2003/InkML" xml:id="stk27" contextRef="#ctx0" brushRef="#br3">25861 18263 322 0,'0'0'220'7,"0"0"1"-3,0 0-45 3,0 0-42 1,0 0-37 0,0 0-4-2,0 0-37 2,0 66-9 1,0-23-12-1,-5-7 4-2,-2 2-11 2,0-7-4 1,2-7-1-2,2-7-2 0,3-5 5 0,0-5 1 1,0-2-11 0,0-2 5-2,0-3-2 2,0 0-3 0,0 0 5 0,0 0 6-2,0 0 0 3,0 0 0-2,0 0 5 2,15 0-11-4,15 0-14 3,1 0 8 1,1 0 1-2,5 0 0-1,4 0 3 2,10 0-6 3,1 0 0 5,2 5 4-12,6-5 0-3,5 7-5 8,1-3-3-2,2-4 2 0,-3 8-6 1,3-3 5-1,-1 7 4 2,-3-7-6-3,-1 9 2 2,2-9 2 0,-1 7-5 0,-1-5-7-4,1 0 0 4,-2-2 0 0,-4-5 0 1,1 2 0-1,0-2 0-1,-7 2 0 0,3-2 0 1,-7 0 0 0,-1 4 0-2,6-4 0 1,1 4 0 2,2-4 0 0,4 0 0-5,2 0 0 4,-2 0 0 0,1 0 0-1,-3 0 0 3,-3 0 0-2,-5 0 0 0,3 0 0-5,-4 0 0 6,5-4 0-1,-9-4 0-1,-2-4 0-1,-3 7 0 4,-3 0 0-1,2 2 0-1,1 3 0-5,-1 0 0 5,1 0 0 1,2 0 0-2,-3 0 0 1,4 0 0 2,2 0 0-6,4 0 0 5,-1 0 0-3,2 0 0 4,-5 0 0-1,-3 3 0-5,0-3 0 2,2 3 0 2,-6-3 0 2,2 0 0-2,1 0 0-2,-2 0 0 0,3 0 0 3,-2 0 0 0,4 0 0-5,1 0 0 4,-7 2 0 1,-2-2 0-2,1 0 0 1,-2 5 0-1,6-5 0 0,-1 0 0 2,-4 0 0 0,-2 0 0-4,-1 0 0 2,-2 0 0 3,0 0 0-4,1 0 0 2,2 0 0 1,-4 0 0-4,4 0 0 1,-3 0 0 3,-5 0 0-1,7 0 0-1,2 0 0-2,2 0 0 5,-2 0 0-3,4 0 0 2,5 0 0-2,-1 0 0 1,-4 0 0-1,-5-5 0 2,-5 5 0-5,5 0 0 4,3 0 0 0,3 0 0 0,-5 0 0-1,8 0 0 2,-4 0 0 0,4 0 0-4,0 0 0 1,6 0 0 2,-1 0 0 0,10 0 0 0,-3 0 0-1,0 0 0 1,-4 0 0 0,-5 0 0 1,-2-2 0-5,-3-1 0 6,-5 0 0-4,-3 3 0 4,3 0 0-5,1 0 0 2,7 0 0 1,1-6 0 1,-1 6 0-2,7 0 0 0,-9-5 0 1,0-7 0-1,-2 10 0 2,-1-9 0-3,3 5 0 4,1 1 0-3,3 0 0-3,-1 5 0 4,1 0 0 0,0 0 0 0,3 0 0-1,6 0 0 3,0 0 0-3,1 0 0 0,-10 0 0-2,-4 0 0 3,-8 0 0 1,0 0 0-1,-4 0 0-1,1 0 0 1,3 0 0 0,-8 0 0 0,1 2 0-3,1 1 0 3,-1-3 0 0,4 0 0 0,-4 0 0 0,4 0 0-1,-7 0 0 2,0 0 0-3,4 0 0 1,-7 0 0-1,0 5 0 2,1-5 0 0,-1 6 0-1,3-6 0 1,0 0 0 1,1 6 0-2,-1-6 0 0,3 0 0 1,4 0 0 2,-1 0 0-6,3 0 0 3,1 0 0 2,-6 0 0 0,-1 0 0-3,-8 0 0 1,-10 0 0 0,3 0 0 0,-7 0 0 3,1 0 0-7,0 0 0 8,1 0 0-3,-2 0 0-2,2-12 0 0,-1-1 0 5,0-11 0-5,1-4 0 3,-6 1 0-5,3-4 0 4,-1 10 0 0,-3 6 0 1,0 3 0-2,0 12-14-1,0-5-8 5,0 5-3-4,0-6-22-1,0 6-21 1,0 0-27-1,0 0-46 5,-20 19-29-7,1 2-82 6,-5 18-86-2</inkml:trace>
    </iact:actionData>
  </iact:action>
</iact:actions>
</file>

<file path=ppt/ink/inkAction8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6:50:43.09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44">
    <iact:property name="dataType"/>
    <iact:actionData xml:id="d0">
      <inkml:trace xmlns:inkml="http://www.w3.org/2003/InkML" xml:id="stk0" contextRef="#ctx0" brushRef="#br0">18762 5294 308 0,'0'0'120'29,"0"0"20"-29,0 0 33 0,0 0-48 0,0 0-18 5,0 0-9 3,0 0-16-1,-4 14-6 2,4-14-19-3,0 0 5 1,0 0-15 2,0 0 0-1,0 0-11-2,0 0-13 1,0 0-3 2,0 0-6-1,15-8 12-2,9-19-6 2,4-4 17-1,2-6-22 1,2-2 5-1,1 0 0 10,-3-2-1-15,-6 3-5 3,-1 6-9 1,-3-2 7 4,0 4-1-4,0 3-7 2,1-5-3-2,0-9 4 3,6-6 0-2,7-9-2 2,0 2 2-4,-5 0 1 4,4 4 4-2,-4 7-8 3,4-1 13-3,1 1-10 2,-2-5 2-3,2 2-5 0,0-4-2 1,-5 4 0 0,-1 3 0 3,-8 7-1-4,3 2 4 0,-5 5-5 3,0 4 4-1,1 4-4 2,-8-2 5-2,5 6-7-2,-4 2 4 0,0-5 0 36,3 5-1-40,1 0 1-2,-1-1-2 0,1-1 4 0,-2 4-1 0,3-3 1 7,2-1-4 1,1 0 1 1,3 1 1-2,-4-1 0-1,7 2 0 4,-4-4-1-3,2 2 2-1,-2 1 2 1,2-3 0 2,-5 2 0-2,5 4-2 0,-10 1 2 0,2 2-3 2,-6 1 0-1,-2 4 1-3,-2-4 0 3,-3 7 1 1,1-1 0 0,-1 3-2 2,-3 0 3-9,0-3-6 6,0 3 3 0,0 0 0-2,0 0 0 1,3 0 1 1,-3 0-2 0,0 0 3 32,0 0 0-40,0 0-1 0,0 0 0 0,0 0 0 0,0 0-2 4,0 0 0 4,0 0 0 1,0 0 1-4,0 0-5 3,0 0-11 0,0 0-9 0,0 0 5-2,0 0-5 2,0 0 19 0,0 0 1 0,0 0 5-1,0 0 0 0,0 0-3 2,0 0-4-2,0 0-17-1,0 0-6 2,0 0-21 0,-6 0-23 0,-12 26-103-1,6-11-99 1,8 2-711-1</inkml:trace>
    </iact:actionData>
  </iact:action>
  <iact:action type="remove" startTime="28948">
    <iact:property name="style" value="instant"/>
    <iact:actionData xml:id="d1" ref="#d0"/>
  </iact:action>
  <iact:action type="add" startTime="28949">
    <iact:property name="dataType" value="strokeEraser"/>
    <iact:actionData xml:id="d2">
      <inkml:trace xmlns:inkml="http://www.w3.org/2003/InkML" xml:id="stk1" contextRef="#ctx0" brushRef="#br1">24990 8333 556 0,'0'0'115'6,"0"0"-58"-2,0 0 17 5,0 0-42-1,0 0-32-2,0 0-2 2,0 0-38 0,-35 27-84 0,28-22-125-2</inkml:trace>
    </iact:actionData>
  </iact:action>
  <iact:action type="add" startTime="32105">
    <iact:property name="dataType"/>
    <iact:actionData xml:id="d3">
      <inkml:trace xmlns:inkml="http://www.w3.org/2003/InkML" xml:id="stk2" contextRef="#ctx0" brushRef="#br2">18653 5189 173 0,'0'0'334'6,"0"0"-170"1,0 0 16 1,0 0-75-3,0 0-21 4,0 0-9-1,0 2-12 0,0-2-24-2,0 0-11 1,5 0 11 2,6-12-9-1,9-7 4-2,-1 0 2 2,4-2-2 0,1 1-18-1,-2-2 9 0,5 1-7 1,-3 1 1 0,-3 1-2 0,1 3 3-2,-6-1-3 1,4 4-3 3,-1 4 2-3,-4-2-8-2,-1 0-1 4,5-5-7-1,3-3 2 2,2-5-1-6,-3-5 0 6,2 0 5-2,-1-2-6-1,-3 4 8 0,-1 3-4 1,0 0 7 0,1 1-8 0,5-1 10-4,-3-1-8 4,0 3 6-1,0 1-2 2,2 4-5-2,-8 0 7 1,2 7-11 0,-1-1 10-1,-1-1-8-1,4-5-2 3,2 2 0-2,-2-4 0 1,4-3 0-2,-3 3 1 3,2-2-2-2,-3 1 3 2,-1 1-2-3,0 2 1 3,-5 4-1-1,-2 1 1-2,2-1-4 0,-3 1 3 2,1 3 0 1,-2-1-1-1,-4 3 2-3,5 1-4 3,0-2 6 3,-2 0-2-6,7-7 0 1,1 3-2 3,-6-5 2-2,10-2-1 2,-4 5 2-1,-1-3 1 2,1 4 6-6,-2 0-6 4,3-1 3-2,5-3-4 1,-5-5-2 1,6 0 3 1,-5-2-4-4,3-2 1 3,0 6 0 1,6-8-1-2,-1 1 2 1,2-6-2-2,-1-3 3 4,2-2-1-4,2-1 0 0,3 2-2 3,-4 1 1-1,-2 3 0-1,0 0 0-1,-3 6 0 2,1 5-1 0,-9 6 2 1,3-1 1-4,-9 7-2 5,-1 1 0-4,-5 6 1 2,-2 3-1-2,-3 0 0 2,3 0 0 0,-3 0 0 0,0 0 1-2,0 0-3 2,0 0 4 0,0 0-4 0,0 0 4-2,0 0-4 2,0 0 0 0,0 0-1 0,0 0 0-2,-25 0 3 2,-16 12 10 1,-14 17-5-1,-6 4 4-2,-1 0-9 3,6-3 3-3,2-6 0 2,10-2-4-2,13-8 1 2,10-5-1 1,8-5 0-2,13 0 1 0,0-4-2 0,0 0-9 2,27 0 11-1,27-8 2-3,6-12-1 3,14-2 1 1,-2 0-2-2,4 0 0 4,-8 1 1-1,-11 7-3-5,-14 3 5 5,-14 5 0-7,-16 5-1 3,-7 1 6 2,-4 0-7-1,-2 0 2-1,0 0-2 1,0 7 0 1,0 29 2 2,-16 11 1-3,-18 6 5 0,0 9 0 1,0-5 1 0,2-8-10-3,3-9 0 3,10-14-2 1,12-13 0-1,7-6-13-3,0-7-53 3,0-4-93 0,0-19-114 1,15-6 1-3</inkml:trace>
    </iact:actionData>
  </iact:action>
  <iact:action type="add" startTime="33485">
    <iact:property name="dataType"/>
    <iact:actionData xml:id="d4">
      <inkml:trace xmlns:inkml="http://www.w3.org/2003/InkML" xml:id="stk3" contextRef="#ctx0" brushRef="#br2">20533 2958 646 0,'0'0'67'4,"0"0"26"5,0 0-57-1,0 0-28-2,0 0 42 2,0 0 14 0,0 0-16 0,3-22 8-2,-17 22 15 2,-11 0-16 0,-2 0-7 0,0 0-15-2,2 0-10 2,4 0-10 0,2 11 1 0,11-5-2-2,2-1 14 2,6 1 1 0,0 0 8 0,0-2-23-2,19-1-10 2,19-3-2 0,3 0 6 0,-1 0-2-2,-1-5 2 2,-10-9-4 0,-15 1 0 0,-4 4 7-3,-6 1-7 3,-4 6-2 1,0-2-1-1,-18 3 1-2,-19 1 21 2,-5 0-7-1,-2 0 14 2,5 0-5-3,6 18 0 2,8 4-3 0,11 1 8 0,4 1-7-2,10-2-8 2,0-5-6 0,6-4-1 0,27-10-4-2,10-3-2 2,1 0 1 0,-4 0-1 0,-1-26 6-2,-13 2-6 1,-9-3 0 2,-10-1-2-2,-7 9 2 0,0 1-1 1,0 6-5 0,-24 4 0 0,-2 5 6-2,-13 3 11 2,7 0 0 0,1 0 9 0,4 3-4-2,6 18 5 4,5-2-8-3,7 4 1 1,9-1-1-2,0-7-5 1,0-3 0 1,7-5-6 1,24-7-1-4,-2 0 1 4,0 0 0-1,-11 0-1-1,-4 0-2-1,-7-4 1 2,-7-7-7 0,0-3-3 1,0-3-31-3,-7 1-3 2,-14-3-9 1,-5 1-33-3,4-2-43 0,12 12-82 2,-1 8-192 0</inkml:trace>
    </iact:actionData>
  </iact:action>
  <iact:action type="add" startTime="35026">
    <iact:property name="dataType"/>
    <iact:actionData xml:id="d5">
      <inkml:trace xmlns:inkml="http://www.w3.org/2003/InkML" xml:id="stk4" contextRef="#ctx0" brushRef="#br2">20607 6753 478 0,'0'0'129'5,"0"0"55"3,0 0-67-3,0 0-38 4,0 0-17-2,0 0-5 2,124-135-16-4,-107 111-8 3,10-1 3 0,-3 2-8 0,2-8 0-3,3-5-2 4,2-5-2-1,1 0 8 0,2 0-8-3,-3 0 3 4,1 0-9-2,4 0 4 2,2 0-3-3,-7 3-3 2,4 2-2 1,-3 0-6-2,0 1-1-1,-1 2-1 3,2 0-1-1,0 3-2 1,-2 0 4-5,1 0-2 4,-5 3 0 1,-2-4-3 0,4 1 4-2,-5 3-2-2,-5 0-3 4,4 4 8-2,-2 2-5 0,0 2 2 1,0-3-4 0,3 0 8 0,2-2-7-3,-5 1 4 4,6-1-3-1,-2-1-2-1,5-2 4-1,1-3-3 4,-2 0 7-3,5-2-8 2,0 1 7-5,-3-8-4 6,4 7 2-2,-2-4-2 1,-6 5-5-5,-2 8 2 3,-8-2 2 1,0 8-3 1,-2 3 1-4,4-3 1 4,-2 1-2-2,2 1 2 1,3-7-2-2,-1-4-1 2,6 2 0 0,1-8 3 1,-1 4-3-3,1 1 0 4,-4-1 1-5,-2 4 2 6,-2-3-5-7,-4 6 2 3,-5 6 0 1,-4 6 0 1,-7 6 0-4,0 3-1 3,0 0 0 0,0 0 0 0,0 0 2-2,-7 0-1 2,-30 15 0 0,-8 14 14 1,-14 2-9-3,0 0-5 2,1-7 0 0,3 0 2-1,7-5 0-1,11-6-1 4,16-4-1-4,10-9 0 4,11 0-2-6,0 0 1 4,0 0-10 0,28 0 3 1,18-9 8-4,15-12 1 4,0-2 0-1,4 3 1 0,-5 5 0-1,-15 11 0-1,-12 4 0 2,-13 0 3 1,-15 0-1-4,-3 0 1 3,-2 10 8 1,0 19-11-2,0 8 8 0,0-2-5 2,-10-1 5-3,0-11-9 5,3-3 1-8,-2-4-2 5,2 4-1 0,3-1-3-1,1 0-13 1,-2-6-42-1,5-1-37 2,0-10-12-2,0-2-60-1,8 0-97 3,6-2-264-2</inkml:trace>
    </iact:actionData>
  </iact:action>
  <iact:action type="add" startTime="36201">
    <iact:property name="dataType"/>
    <iact:actionData xml:id="d6">
      <inkml:trace xmlns:inkml="http://www.w3.org/2003/InkML" xml:id="stk5" contextRef="#ctx0" brushRef="#br2">22885 3697 420 0,'0'0'132'7,"0"0"49"-1,0 0-44 1,0 0-87 2,0 0 7-1,0 0 12-2,-86 79-14 3,56-52 10-2,2 4-12 1,1 5-7-3,6-1-13 4,7-2-3-1,9-3-5 0,5-5-6-2,0-6 10 2,5-7-11 0,23-8-10 0,10-4 4-3,-3 0-2 4,-1 0-10-1,-4 0 8 0,-8-11-3-2,-3-5-4 2,-11 2 4 0,-5 1-4 0,-3-2 4-2,0 5-4 2,0 1 3 0,-3 4-2 0,-21 2 15-2,-7 3 2 2,-6 0 8 0,-2 0 0 0,-2 27-11-2,10 7 0 2,6-3-5 0,12-2 2 0,13-10-10-3,0-5 8 4,0-7-11-1,38-4-2 0,10-3 2-2,3 0 0 2,1-19 1-1,-8-11 2 1,-12 0 0-2,-11 3-3 4,-7 1 0-2,-9 7-1-2,-5 2 0 1,0 7-7 1,-9 3 8 0,-26 1 8 1,0 6 2-3,-5 0 10 2,1 0-2 2,9 0 1 0,10 11-7-7,9-2 3 5,7-6-4-2,4 1 4 2,0-4 9-2,14 0-23 2,25 0-1 1,9 0 0-1,2 0 1 0,-9-11 2-1,-15-2-3-1,-6 2 1 4,-13 5-2-6,-7 4-4 4,0-2-2 0,0 1-12 0,-15-1 19-2,-11-2 0 2,-1 4 1 4,1 2 1-6,-1 0 0-1,0 0-4 5,7 21 2-5,-2 9-2 3,8 6-16-2,5-3-45 2,2-3-43 1,7-3-74-2,0-21-81-1,0-4-602 3</inkml:trace>
    </iact:actionData>
  </iact:action>
  <iact:action type="add" startTime="38054">
    <iact:property name="dataType"/>
    <iact:actionData xml:id="d7">
      <inkml:trace xmlns:inkml="http://www.w3.org/2003/InkML" xml:id="stk6" contextRef="#ctx0" brushRef="#br2">22476 8256 269 0,'0'0'119'6,"0"0"-56"-1,0 0 3 4,0 0 24-1,0 0 40 0,0 0-6 0,0 0-43-2,39-80-8 2,-19 56-16 0,1 1-10 0,3-6-14-2,7-3 1 2,1-1-13-1,2-1 4 2,6-3-3-4,-4 2-1 4,0 1 3-2,2 1 5 1,-2 4 11-2,0-1-15 2,6-3 8 3,-2-3-20-5,2 1 5 0,-3 0-5 3,2-1-2-2,-7 6-3 1,-1 5-7-1,-5 4 6 2,-4 4-2 0,0 1 8-5,-3 3-12 4,4-4 5 0,-1 1-6-1,3-4 2 1,1-3 4-2,5-1-5 3,1-3 7-1,-1-1-2-1,-2 1 4-1,-1-1-8 2,-6 3-1 1,0 5 3-2,-3-6-6-1,3 0 3 3,2-5-1 1,0 0 0 0,3 2 0-5,-1-2 3 0,0 2-3 3,-3-1 1-1,-1 3 1-1,-4 0-3 3,0 4 1-2,-5 4 0-1,4-4 0 3,2 3 1-1,-1-6-2 1,5 2 2 1,-4 0 0-5,0-7 1 2,2 7-4 0,-5 0 2 0,-4 1 0-1,0 4 0 2,2 3-1 0,-9-1 0 0,6 0 2-1,-6-2-1 1,5 0 1 1,8-2-1-3,-4-4 1 0,3-6-2 2,1 2 1 0,-2-2 0 0,-1 5-1-2,2-3 2 3,-1 5-2-3,3 0 3 3,3-7-2-3,2 2 2 3,-2-9-4-2,0-1 2 0,-2 1-1 1,-5 11 1 0,-6 5-1 0,-4 11 0-1,-1 4 2 0,-2 2 1 0,2 0-2 3,4-2 7-4,1-5 0 0,5-2-2 3,-1 3-1-1,3-2-2 1,-2-1 2-2,-3 3 0 2,1 3 5-4,0-3-5 2,3-1 3-1,-3 2-6 4,1-4 1-3,1 2-1 0,-1-3 0-1,5-1 0 3,0-1 2-2,-2-2-2 2,3-3 0-2,2-7 2-1,4-7 0 4,0-2 3-6,-3-1-2 4,-9 15-4 0,-1 4 0 0,-1 7 2 0,-5-1-2-1,11-1 2 0,-4 0 1 2,-1-1-3-3,2 1 1 2,1 5 2 0,-7-3-5 2,6 2 2-3,-7 2 0-3,4-2 0 4,-5 0 0 0,5-3-1-2,2 0 3 3,4-5-3-1,-2-5 2 1,8-3-2-5,-4-6 0 4,-3 8 1 0,-2 11 0 1,-10 7 0-2,-4 4-1-1,1 0 3 2,7-3-2 1,-3-1 2-2,10-3-2-1,1-3 2 3,1 2-4-2,2-1 2-1,-3-3 0 2,-2 3 0 1,-5 5 1-2,2 2-2 0,-1-2 3 1,-3 3-2-1,6-6 2 3,4-3-4-6,5-1 3 5,7-5-1-1,-2 0 0 0,1 0 0-1,1 0 0-1,-7 6 0 2,1-1 2 0,-3 2-2 0,-1 2 0-2,-3-6-1 4,3 2 0-4,0-5 1 3,1-6 0-3,1 1-1 2,0-7 0-1,-6-1 0 4,-2 9 2-6,-5 5-2 3,-3 4 3 0,0 5-4-4,1 4 4 4,0-9-2 0,5-1 0 1,-1-6 0-2,2-6-2-1,6-2 4 26,3-5-4-31,-1 2 4-1,-5 5-3 0,-4 5 4 8,-5 11-4-3,-1 3 1 1,-1 3 0 2,4-5 0 0,-6 3-1 1,9-2 0-1,1 2 1-2,2-5 1 1,3-1 0 3,0-4-1-6,5-2 1 5,-5 3-2-1,4-1-1-1,-6 3 2 1,-2 3 0-2,5-2 2 2,-2-1-2 0,-1-2 1 1,0 5-1-3,-1 3 1 1,-9 1-2 2,-3 3 1 22,-4 4 0-30,0 0 0-1,0 0-8 0,0 0 3 3,-6 0 5 6,-33 0 23-2,-15 21-10 2,-15 10-9-2,-8 1-1-1,-11 7-2 2,5 0-1 0,3-2 0 48,12-4 0-54,19-11 3-2,15-8-2 0,18-9-1 0,13-5 0 0,3 0 0 0,3 0-7 3,40-2 0 4,19-23 7-1,12-6 0 2,12 2 0 0,5 5 1 0,-3-4-1-1,-6 6 3 1,-11 0 0 0,-16 11-3-3,-16 3 1 4,-22 4-1-2,-7 4 0 1,-10 0 2-2,0 0 1 2,0 0 0 0,0 26 16 1,-27 17 3-2,-9 17-14-1,-4 1 3 4,1 3 3-4,2-9-10 27,6-2-2-32,6-3-2 0,8-14-1-1,4-9-2 3,10-11-16 5,3-11-33-2,0-5-52 3,0-5-96-4,7-20-79 4,3-9-190-1</inkml:trace>
    </iact:actionData>
  </iact:action>
  <iact:action type="add" startTime="40222">
    <iact:property name="dataType"/>
    <iact:actionData xml:id="d8">
      <inkml:trace xmlns:inkml="http://www.w3.org/2003/InkML" xml:id="stk7" contextRef="#ctx0" brushRef="#br2">26469 3558 241 0,'0'0'480'3,"0"0"-377"6,0 0 27-1,0 0-99 0,0 0-18-2,0 0 33 2,0 0 14 1,-43 57 11-2,25-35-10-1,1 0-10 2,7-1-18 0,0 5 8 0,7-6-3-2,-1 3-10 2,4-6-5 0,0-7-4 0,0-4-7-2,23-6-11 3,4 0 11-2,4 0-8 1,-7 0 1-2,1-16-3 2,-8-1 2 0,-7 1-2 0,-10 2-1-2,0 1 3 2,0 2-2 0,-7 2 11 0,-26 3 7-2,-9 6 11 1,-6 0-12 2,4 0 3-1,5 11 1 0,8 5-5-2,8 1 2 2,13-5-3 0,10-5 11-2,0 1 5 3,0 1-6-2,27 0-22 2,11-2-3-4,10-4-1 3,-1-3-1 0,-5 0 0 0,-3-16 2-2,-3-17-4 2,-17-2 3 0,-3-4-2 0,-12 6 1-2,-4 11-2 2,0 3-3-1,-15 9 5 2,-16 1 6-3,-5 4 4 2,-3 5 5 0,2 0 3 0,6 0 5-2,7 0 2 5,6 0 5-5,5 10-12 5,10-1 1-9,3-2-1 6,0 1 3 0,0 4-10 0,22 2-10-1,7-5-2 1,6-8 2 0,2-1 0-1,-10 0 0 0,-9 0-1 1,-9 0-5-1,-9 0 5 1,0 0-3-2,0 0-8 2,0 0-1 0,-24 0 12 0,-12 0 7-2,8 0-4 4,-3 0 6-2,9 4-8 0,5 9 3-1,5 3 0-2,5 1 6 3,7 2-3 0,0 1-2-2,0-1-1 2,16-6-3 1,15-2-1-1,8-11 0-3,4 0 0 3,-7 0-2 0,-3-27 0 1,-11-4-1-4,-10 1 0 3,-9 3 2 1,-3 3 0-2,0 2-2 0,-8 5 2 2,-14 3 1-3,-12 9 1 4,-4 0 6-6,3 5-3 6,1 0 8 0,6 0-4-4,8 5-8 0,4 9 0 0,8 1 0 3,8-1 0-1,0 3 0-4,0 0 0 6,17 2 0-2,14-3 0 0,0-5 0-2,-4-2 0 1,-8-7 0 1,-3-2 0 1,-12 0 0-2,-4 0 0 0,0 0-27 0,-5 3-131 2,-32-3-78-3,16 0-98 1,-3 6-482 2</inkml:trace>
    </iact:actionData>
  </iact:action>
</iact:actions>
</file>

<file path=ppt/ink/inkAction8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6:53:33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6">
    <iact:property name="dataType"/>
    <iact:actionData xml:id="d0">
      <inkml:trace xmlns:inkml="http://www.w3.org/2003/InkML" xml:id="stk0" contextRef="#ctx0" brushRef="#br0">28975 13450 408 0,'0'0'82'4,"0"0"4"4,0 0 11 0,0 0-23-2,0 0-4 2,0 0 25 1,0 0 9-2,0 0-26 1,0 0-16-2,-68-67-4 2,53 56-26 0,-4-6-1-2,-7-2-10 2,-7-5 10 0,2-3-12 0,-3-6 2-2,0 6-5 2,8-2 1 0,-1 9-2 0,-1-3-6-2,2 4 8 2,4-3 4 0,-7-2 1 0,-2 0-7-1,2-5 0 2,-5 2-14-3,-1-3 9 3,1 3-9-1,0 3 1-2,4-1-1 2,2 6 0 0,1-1-1-3,3-2 3 5,-2-3-1-3,3 2-2 2,-4-11 0-4,-5-1 3 3,-1-7-3 0,1 2 0 0,-2 1 0-2,3-1-1 2,1 1 3 0,2 1 0 0,4-1-2-1,0 2 0 0,3-2 2 3,0-1-3-4,-2-3 1 2,-1 3 0-2,-2 1 4 2,-1 3-2 0,-6 1-3-2,7 0 4 3,-4 2-5-3,0-3 6 4,-4 4-7-5,1-1 4 3,-1-3-1 0,-2 7 0 1,-3-5 0-4,-2 3-2 3,2 2 3 0,-4 3-2 0,1-1 2 0,-3-2-2-2,2-2 2 3,-3 0-2-2,1-5-1-1,-6-2 2 2,2-1 0 0,-4-1-2 0,1 3 1-2,-1 5 2 2,3-1-4 0,2 3 5 0,-2-3-4 0,3 0 3-2,-4 0-2 2,5 0 1 0,-4-2 0-3,5 0 0 6,0 1 0-3,-1 0 2 3,0-2-1-7,4 3-2 1,5 2 1 3,6 7-1 0,7 5 1-3,3-3 0 3,-3-5 0 1,-7-6 1-1,-3-8-3-2,-5-3 6 2,-6-3-5 0,0-2 3 0,-5 2-4-2,5 4 0 2,3-1 2 0,8 13-1 0,7-3-2-2,9 6 1 4,5-2-4-2,0-3 4 0,2 0 4-2,-4-1-5 1,-4-3 4 1,-5-3-1-1,0 1 0-1,-4 3-2 2,1 0 1 0,-4 3-3 0,5 1 2-2,-3-1-4 2,7 6-1 0,5 0-2 1,3 4 6-4,4 2-3 3,1 2 5 0,2-1 1 0,-1 10-1-3,2-4-4 4,-5 2 8-1,7 2-5 0,-2-4 4-2,2 9-3 2,1-1 1 2,0 5 0 0,0 1-1-7,3 0 0 5,0 0-2-1,0 0 1 1,0 0 2-3,0 0 0 3,0 0 1 0,0 0-1 1,0 0-1-4,0 0-7 4,0 0 1-1,0 0 6-1,0 0 1 1,0 12 1-1,0 19 11 2,0 6 0 0,0 5-10-1,0 4-2-3,0 7 3 2,0-1-2 1,0-3-1 0,0-11 0-2,0-11-2 2,0-11 4-1,0-10-5-1,0-3 6 3,0-3-2 1,0 0 1-2,0 0-3 1,0 0 2-5,0 0-1 5,0 0 0-1,0 0 2-4,0 0-3 3,0 0 2 2,3 0 7-1,-3 0 4-1,0 0 4 0,0 0-16 1,0 0-4-1,0-25-7 0,0-9 11 1,0-9-1 0,0-6 0 0,0-1-2-2,-15 2 4 2,3 0-1 0,0 12 1 1,2 3-1-4,1 7-1 3,4 15 1 1,2 3 0-2,-1 7 1-1,4 1-1 1,0-4 0 1,0 4 2 0,0 0-2-1,0 0 6 1,0 0-4 0,0 0 27 0,0 0 25-2,28 8-25 2,17 24 15 0,13 12-12 0,5 3 19-2,8-3-9 2,-8-1-13 0,-8-7-9 1,-12-12-12-4,-15-7-6 3,-10-11-2 0,-16-3 0 0,-2-3-7-2,4 3-36 2,4 1-54 0,6 7-60 1,12 4-59-5,-16-7-95 5</inkml:trace>
    </iact:actionData>
  </iact:action>
  <iact:action type="add" startTime="5108">
    <iact:property name="dataType"/>
    <iact:actionData xml:id="d1">
      <inkml:trace xmlns:inkml="http://www.w3.org/2003/InkML" xml:id="stk1" contextRef="#ctx0" brushRef="#br0">30491 11520 373 0,'0'0'119'5,"0"0"13"2,0 0-23 1,0 0-31 0,0 0-25-1,0 0-2 0,-164-133-7 1,133 102-1 0,-1-4 2-2,1-9-8 2,-4 0-7 0,-1 1 2 0,1-4 9-2,1 3-13 3,-5 1-4-2,-1-2-17 2,1-1 2-2,-8 0-5-1,-1-4 7 2,0 4 8 2,-4 0-12-6,0 3 6 5,0-2-6-1,4 4 9 0,0 0-8-1,4 0-2 0,-4-1-6 3,3 2 3-3,-4 0-1 0,-3 1 1 1,1-2 9-3,-4 5-5 4,-3-2 8-4,-4 0-4 6,0 2-1-5,-6-1-7 3,-1 2 10-5,4 3-9 7,-1 1-3-3,5-2 1 2,-1 3-1-5,6 0-2 2,-2-2 2 0,0 1 2-1,3 2-3 2,0-5 6-1,4 2-3 1,-1-5 5 0,3 3-1-2,1-7 1 3,3 0 1-2,-3-4-5 1,7 5 5-2,-1 1-9 3,-1 2 3-2,1-3 0 3,-2 0-2-6,-2-4-1 4,3 0 0 3,1 1 1-5,-3 1 0 2,3 4-2-3,2 5 4 3,-2 4-3-1,5-5 0 1,-2 2 0-1,-7-5 2 1,0 1-3 0,-8-9 1-2,-8-4 0 2,-1-5-1 3,-8-4 0-4,1-3 1-3,1 1 0 5,1 3 0-2,9 5-1 3,4 8 0-6,5 8 0 4,8 7-1 0,7 1 0 0,1 6 1-2,6-2 0 2,-2 2 2 2,6 3 1-3,3-1-1-2,4 7-1 3,6 0-3-1,2 1 0 2,-3 0 2-4,2 0-1 4,1 1 1-1,-2-1-3 0,1-1 3-3,-5-6-5 5,-1 0-1-4,2-3-6 2,-6 3 8-2,9 8 0 3,2 3 4 0,7 5 0-1,2 3 1-3,0-2-3 2,0 2 6 2,0 0-2-2,0 0-1 0,0 0 0 0,0 0 1 1,0 0-1 1,0 0 2-4,0 0-2 6,0 0-1-3,0 0-8 5,0 0 3-13,0 0 6 8,0 21 0-1,0 9 9 2,0 5 7-4,0 7-9 5,0-4-3-1,2-3-2-3,1 2-1-1,-1-13-1 3,2-5 3 0,-4-9-3 0,0-6 1-2,0-4-2 2,0 0 1-1,0 0 0 2,0 0 1-4,0-9 4 4,0-18-6-1,-6-4 2 0,-6 2 2-3,3 1-3 5,2 4 0-3,4-3 4 3,0-4-5-6,3 7 1 5,0 2 0 1,0 8 0-2,0 2 6-2,0 4 18-1,13 6 4 4,10 2 31-2,12 0-7-1,16 10-15 2,9 26 2 0,12 7-3 1,12 3-10-4,2-3-7 3,-5-2-4 0,-4-5-8 0,-8-3-1-2,-7-6-5 2,-13 1-2-1,2-4-31 3,-15-5-45-5,-6-2-69 4,-30-17-41 1,0 0-126-4</inkml:trace>
    </iact:actionData>
  </iact:action>
  <iact:action type="add" startTime="7382">
    <iact:property name="dataType"/>
    <iact:actionData xml:id="d2">
      <inkml:trace xmlns:inkml="http://www.w3.org/2003/InkML" xml:id="stk2" contextRef="#ctx0" brushRef="#br0">31965 9810 141 0,'0'0'200'4,"0"0"-121"2,0 0 45 2,0 0-44 0,0 0-5 0,0 0-13-2,0 0 25 2,-102-92-18 0,84 78-14 0,-3 0-5-2,-7-5-16 3,1-3 12-2,-7-2-27 1,-3-3 8-2,2-1-21 2,1 4 4 0,-2-1 2 0,-1 3 0-1,3-1 1 0,-5-3 3 1,-1-7 6 0,-2-2-2-2,-3-5-3 4,-3 0-11-3,4 0 2 1,-1 1-6-2,-3-1-1 2,4-6 1 0,2 6-1 2,-2-4 4-3,-1-2 0-1,-3-4-3 1,-10-2-1 2,0-6 1-4,-2 2-1 3,-5-1-1 0,7-1 0 3,0 5 0-5,5 7 0-1,-1 1 0 4,10 6 2-2,-2-1 1-2,-1 0-3 4,6-4 0 0,-1 0 1-1,-2-6 0-3,2-3-1 3,0-2 1-1,-1 0 1 2,4 0-2-4,-3 6 1 6,-1-1-1-5,2 4 2 3,2 2-4-5,-3 4 2 5,-1-5 0-1,-9-1-1 3,1 3 2-6,0-2-4 2,2 1 6 1,1 1-6-2,2 0 6 1,-4 1-6 1,2-1 2 3,-1 2 1-5,-3-6-1 0,4 3 1 0,-3 1-2 3,2 1 5-1,1 2-2-2,-4-5-1 3,-2 7 0-2,7 1 0 2,-2 4-1-4,4 4 1 3,0-2-1 0,0-3 0 2,2-1-3-3,1 2 3 0,7-3-5 1,2 9 6-2,6 4-3 0,8 4 2 1,7 9-1 2,5-1 2-2,2 1 0 0,-1 1 0 1,-1 1 0 0,4-4 1-1,0 7 0-1,3 1 0 3,0 0-1-2,0 4 2 2,0 0-2-3,0 0 1 1,0 0 0 2,0 0 1-1,0 0-2-3,0 11 11 4,0 22-3-1,0 8 11 0,0 3-14-2,13-1 6 2,-2-4-7 0,-1-9-1 0,-4-8 1-3,-3-5-3 4,0-7 3 1,-3-5-1-2,0-1-2 2,0-4 0-7,0 0 0 4,0 0 1 2,0 0-2-4,0 0 0 3,0 0-2 0,0 0 0 0,0 0-3-3,0-4 5 4,0-11 1-2,0-10 2 2,0-6-1-3,0-1-3 2,0-7 1 0,-10-2 0 0,-2-2-1-3,-5-5 3 4,8 4-4 1,-4-6 4-3,2 4-2-1,2 15 2 2,8 9-2-1,1 12 2 0,0 4-2-1,0 2 16 3,0 4 40-2,1 0-1 2,32 0-24-3,5 27 10 3,11 9-7-1,6 8-4-1,3 2-6-1,-3-3 1 2,-10-8-13 2,-8-8-2-3,-8-8-8 1,-6-2-2-1,-6-4-1 0,-7-5-19 0,-7 0-35-2,-3-8-30 3,0 0-24 0,0 0-77 0,0 0-74-2,0 0-490 2</inkml:trace>
    </iact:actionData>
  </iact:action>
</iact:actions>
</file>

<file path=ppt/ink/inkAction8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6:58:23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46">
    <iact:property name="dataType"/>
    <iact:actionData xml:id="d0">
      <inkml:trace xmlns:inkml="http://www.w3.org/2003/InkML" xml:id="stk0" contextRef="#ctx0" brushRef="#br0">16186 7964 439 0,'0'0'137'4,"0"0"-89"2,0 0 47 3,0 0 37-3,0 0-47 0,-225-126-29 2,122 126-22 0,-17 0 12 1,-10 15-8-3,-7 39 5 1,-8 20-7 1,-7 21-5 1,-1 23-4-4,7 22 0 3,19 15-5 0,17 34-11 3,28 11 18-7,17 13 5 5,27 6 1-1,20 0-6-1,18-1-6 0,0 3 7 0,56-6-13 3,58-16 7-4,46-15-21 2,39-28 5-2,32-36-7 2,23-38-1 1,27-46-11-4,26-36 6 3,23-84-2 0,6-84 4 1,-27-54-1-4,-51-32 8 3,-66-6-6 0,-70 14 7 0,-57 8-5 0,-51-2 3-2,-17 4 12 2,-98-2-12 0,-63 6 2 3,-56 13-2-6,-53 22-3 7,-36 27-6-9,-19 44-4 7,-13 43-23-7,17 51-127 5,226 37-92 1,18 48-439-5</inkml:trace>
    </iact:actionData>
  </iact:action>
  <iact:action type="add" startTime="6157">
    <iact:property name="dataType"/>
    <iact:actionData xml:id="d1">
      <inkml:trace xmlns:inkml="http://www.w3.org/2003/InkML" xml:id="stk1" contextRef="#ctx0" brushRef="#br0">7302 10749 321 0,'0'0'170'7,"0"0"-13"1,0 0-14-3,0 0 0 3,0 0-35 0,0 0-35 0,0 0 8 1,66 9 3-3,-23-9 9 2,12 0-14 0,5 0-5-2,11 0-10 2,8 0-11 0,3 0-15 0,11 0-2-2,8 0-3 1,15 0 4 3,10 0-7-3,19 0-8 0,6 0 9 1,14-4-11 0,8-4 17-1,6-3-24 0,3 0 7 1,5-2-2 0,-1-1 3 0,17-9-3-2,-3 0-9 3,-2-2 12-2,-7-2-21 2,-14 2 0-4,-11 3 0 3,-11 10 0 0,-7 0 0 0,-11 8 0 0,-4 4 0-3,-15 0 0 4,-13 0 0-1,-12 0 0-1,-21 0 0 0,-17 0 0 2,-19 0 0-2,-20 0 0-1,-9 0 0 1,-4 0 0 1,-3 0 0 0,0 0 0-2,0 0 0 3,0 0 0-2,0 0 0 3,0 0 0-6,0 4 0 4,0-4-71 0,-10 0-65 0,-33 0-53-1,-17 0 48 0,23-12-117 1,3 2-162 3</inkml:trace>
    </iact:actionData>
  </iact:action>
  <iact:action type="remove" startTime="8311">
    <iact:property name="style" value="instant"/>
    <iact:actionData xml:id="d2" ref="#d0"/>
  </iact:action>
  <iact:action type="add" startTime="8314">
    <iact:property name="dataType" value="strokeEraser"/>
    <iact:actionData xml:id="d3">
      <inkml:trace xmlns:inkml="http://www.w3.org/2003/InkML" xml:id="stk2" contextRef="#ctx0" brushRef="#br1">21697 14069 489 0,'0'0'0'8,"0"0"-13"-1,0 0-170 0</inkml:trace>
    </iact:actionData>
  </iact:action>
</iact:actions>
</file>

<file path=ppt/ink/inkAction8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6:58:23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46">
    <iact:property name="dataType"/>
    <iact:actionData xml:id="d0">
      <inkml:trace xmlns:inkml="http://www.w3.org/2003/InkML" xml:id="stk0" contextRef="#ctx0" brushRef="#br0">16186 7964 439 0,'0'0'137'4,"0"0"-89"2,0 0 47 3,0 0 37-3,0 0-47 0,-225-126-29 2,122 126-22 0,-17 0 12 1,-10 15-8-3,-7 39 5 1,-8 20-7 1,-7 21-5 1,-1 23-4-4,7 22 0 3,19 15-5 0,17 34-11 3,28 11 18-7,17 13 5 5,27 6 1-1,20 0-6-1,18-1-6 0,0 3 7 0,56-6-13 3,58-16 7-4,46-15-21 2,39-28 5-2,32-36-7 2,23-38-1 1,27-46-11-4,26-36 6 3,23-84-2 0,6-84 4 1,-27-54-1-4,-51-32 8 3,-66-6-6 0,-70 14 7 0,-57 8-5 0,-51-2 3-2,-17 4 12 2,-98-2-12 0,-63 6 2 3,-56 13-2-6,-53 22-3 7,-36 27-6-9,-19 44-4 7,-13 43-23-7,17 51-127 5,226 37-92 1,18 48-439-5</inkml:trace>
    </iact:actionData>
  </iact:action>
  <iact:action type="add" startTime="6157">
    <iact:property name="dataType"/>
    <iact:actionData xml:id="d1">
      <inkml:trace xmlns:inkml="http://www.w3.org/2003/InkML" xml:id="stk1" contextRef="#ctx0" brushRef="#br0">7302 10749 321 0,'0'0'170'7,"0"0"-13"1,0 0-14-3,0 0 0 3,0 0-35 0,0 0-35 0,0 0 8 1,66 9 3-3,-23-9 9 2,12 0-14 0,5 0-5-2,11 0-10 2,8 0-11 0,3 0-15 0,11 0-2-2,8 0-3 1,15 0 4 3,10 0-7-3,19 0-8 0,6 0 9 1,14-4-11 0,8-4 17-1,6-3-24 0,3 0 7 1,5-2-2 0,-1-1 3 0,17-9-3-2,-3 0-9 3,-2-2 12-2,-7-2-21 2,-14 2 0-4,-11 3 0 3,-11 10 0 0,-7 0 0 0,-11 8 0 0,-4 4 0-3,-15 0 0 4,-13 0 0-1,-12 0 0-1,-21 0 0 0,-17 0 0 2,-19 0 0-2,-20 0 0-1,-9 0 0 1,-4 0 0 1,-3 0 0 0,0 0 0-2,0 0 0 3,0 0 0-2,0 0 0 3,0 0 0-6,0 4 0 4,0-4-71 0,-10 0-65 0,-33 0-53-1,-17 0 48 0,23-12-117 1,3 2-162 3</inkml:trace>
    </iact:actionData>
  </iact:action>
  <iact:action type="remove" startTime="8311">
    <iact:property name="style" value="instant"/>
    <iact:actionData xml:id="d2" ref="#d0"/>
  </iact:action>
  <iact:action type="add" startTime="8314">
    <iact:property name="dataType" value="strokeEraser"/>
    <iact:actionData xml:id="d3">
      <inkml:trace xmlns:inkml="http://www.w3.org/2003/InkML" xml:id="stk2" contextRef="#ctx0" brushRef="#br1">21697 14069 489 0,'0'0'0'8,"0"0"-13"-1,0 0-170 0</inkml:trace>
    </iact:actionData>
  </iact:action>
</iact:actions>
</file>

<file path=ppt/ink/inkAction8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23T18:39:48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14">
    <iact:property name="dataType"/>
    <iact:actionData xml:id="d0">
      <inkml:trace xmlns:inkml="http://www.w3.org/2003/InkML" xml:id="stk0" contextRef="#ctx0" brushRef="#br0">7648 14401 397 0,'0'0'129'7,"0"0"-5"-2,0 0-34 3,0 0-24-2,0 0-2 3,0 0 3-2,0 0-18 1,0 0-11-1,11-14-7 0,-11 11-7 1,0-3-2 1,0-4-13-3,0-4 3 3,0-2 22 0,0-4-9-3,0 5-8 0,0-8 0 2,-4 1-9-1,-3 0 0 5,-2 1-3-9,2 2 4 8,4-4 0-3,-2 4-4 0,-2 0 3-5,-2 0-4 7,-2-3 0-1,-2 1-3-2,1-1 3-3,-3 2-3 13,0 1 0-17,2 5-1 10,-5-5 0-1,7 2 0-7,-5 1 1 7,-1 1-1 1,2-2 0-3,2 3 0 3,-3 0 1-6,1 1-1 4,-1 2 0-2,5-4 0 2,-2-1 0 3,1 1 0-7,-1-2 1 10,0 0-1-12,6 3 0 8,-3 1 0-6,5-3 0 6,-5 1 1-6,4-4 0 5,-2 2-1 0,-2-6 1-5,2-2 3 5,0 1-3 0,3 1 5 4,1-1-1-10,2 4 5 10,-5 1-2-11,4 2 4 5,-2-3-3-2,-1-3-7 10,-4-1 3-15,0-7-4 12,-2-1 1-9,2 2-1 5,0-4 1 3,-3 2 2-7,3 1 2 4,2-3-1 7,-3 1 1-12,-5-6-3 6,-4 4-3-7,1-6 1 8,-3 2-1-5,-2-1 0 5,-5-4 2-6,6 1-2 4,2-5 0 4,-4 2-1-7,5-4 1 3,-3-1-1-3,6-4 2 7,-1-5-1-8,-3 2 0 5,3 8 0-5,-2 0 2 7,3 1-2 2,-4 2 0-10,0 6 0 4,-2 6 0-2,2 4 0 5,7 10-1-6,4 4 2 5,7 8-2 8,3 4 3-13,0 5-3-3,0 0 2 6,0 0 3 1,0 0-2 2,0 0 23-5,0 0 22 2,0 0-14 4,0 0-7-6,0 19-1 4,0 22-18 0,16 17-5-4,-1 7-2 7,-4 7-1-9,2-3 1 5,-6-4-1 6,2-19 1-12,-7-17-1 5,-2-12 1-1,0-13 0 0,0-4-1 5,0 0-2-7,2 0-22 5,-2-28 5-2,0-24 5 4,0-19 13-6,0-11-1 5,0-7-3-6,0 9 2 4,0 8 0 2,0 20 0-6,0 19 4 7,0 20 0-4,0 7 0-3,0 3 6 4,0 3 4 1,17 0 9-1,8 17-1 6,13 30-6-11,5 7-10 4,3 7-1-2,-6-4 1 4,-5-11-2-1,-10-13-3 1,-8-10-13-5,-3-10-23 3,0-9-79 4,-14-4-81-7,0 0-251 4</inkml:trace>
    </iact:actionData>
  </iact:action>
  <iact:action type="add" startTime="4192">
    <iact:property name="dataType"/>
    <iact:actionData xml:id="d1">
      <inkml:trace xmlns:inkml="http://www.w3.org/2003/InkML" xml:id="stk1" contextRef="#ctx0" brushRef="#br0">7706 11308 376 0,'0'0'140'2,"0"0"-40"4,0 0-32 1,0 0-30 1,0 0-9 1,0 0 3-3,-3-151 5 2,-6 134 1 0,1 0 11 0,1 1-3-1,0 0-12 3,1 0-6-5,-2-7-5 7,-2 1 0-9,-2 0-7 7,0-2-3-3,-1 5 2 0,5-5-4-1,-5-1 1 5,0 1 0-5,5-4-1 1,-1 6-1-1,-2 3 4 3,1 0-8 0,0 2-2-1,-1 3-1-1,-2-1-3 0,-5-8 0-1,2-1 0 12,-3-6 1-18,2 4 1 8,3-3-2 2,-2 2 4-7,-4-1 3 6,5-3 0-4,1 0 3 4,1 2-3 4,0 5-1-10,6 0-2 3,-5 2-3 5,3-6 1-7,-1 4-1 4,2-1 4 1,-2 1-1-4,2 0 3 3,-2-2-2 0,1-4-1 2,-5 0-3-6,7-2 1 5,-6-2-2-3,1-1 1 5,3-1 0-7,1 1 1 6,-5-1 2-5,-3-2-2 3,-2-6 3 3,-7 4-5-6,2-10 2 1,-9 0 1 5,-3-1-2-7,1-1-1 6,-4 6 2-6,1 2-1 8,2 3-1-8,2 7 1 5,4 2-1-4,-4 1 1 3,8 2-1 2,-5-5 0 4,5 5 1-8,1-2-1-5,-2 7 0 9,2 0 0-4,6 5 1 3,7 2-1-4,2 9 0 2,8 4 0 3,1 4 1-3,0 0 1-1,0 0 4 5,0 0 3-8,0 0-7 7,0 0 2-4,0 0 6 0,0 0 5 7,0 0 15-9,0 0-5 2,0 0-4 2,0 0-3 3,0 6-4-8,0 21-12 6,0 7 1 1,13 9 0-3,1 10-2-3,-2 1 2 6,1-4-1 4,-4-10-2-12,-7-13 2 5,3-13-1-2,-5-11-2 4,0-3 1-1,0 0-3-1,0 0-3 2,0-15-4-2,0-24 4 5,0-14 3-10,-7-6 3 7,-5 1-1-3,2 3 0 1,5 0-2 1,2 11 3-1,3 12 0 1,0 7 0 7,0 11 1-13,0 9 2 3,0 5 5 5,0 0 9-6,0 0 11 3,14 5-7 4,17 26-16-5,6 0 0 2,-3 5-5-1,-8-5-1 7,1-2-15-11,1-3-19 4,5 1-46 1,11 0-84-3,-35-21-118 2,11-4-646 0</inkml:trace>
    </iact:actionData>
  </iact:action>
  <iact:action type="add" startTime="6150">
    <iact:property name="dataType"/>
    <iact:actionData xml:id="d2">
      <inkml:trace xmlns:inkml="http://www.w3.org/2003/InkML" xml:id="stk2" contextRef="#ctx0" brushRef="#br0">7636 8129 439 0,'0'0'227'2,"0"0"-127"5,0 0-24 0,0 0-40 1,0 0-13-2,0 0 26 2,0 0 5 0,12-108 2 1,-18 88-3-3,-4-3-11 1,-1-4-18 2,-2-2-5-2,-1 2-5 2,-4-8-2-3,2 3-6 2,-2-1-1 2,-3-3-2-6,2 4-1 6,-3-1 0-4,8 4 2 1,-5 0 1 2,4 2 2-2,-6 3 0 0,2 1 1 19,-3 1-5-26,2 3 0 0,-1 0-2 6,-4-3 0 10,2 0 0-11,-2 0 0-5,-2-3 0 10,-1 7-1-2,4-8 0 0,-2 7 1-4,7 2-1 6,-1-3 0-2,8 3 0-4,1 1 0 4,1-3 1 4,0 0 1-8,2-4 4 6,-3 5 7-4,-2-8-2 2,3-1 6 8,-4-2-4-12,1-5 1-4,1-1-5 8,-1-1 3 3,5-2-1-7,-1 3-3 6,3 2 0-5,-1 9-2 5,2-2 0-5,-4 2-5 4,-2-3 0 0,7-4-1-4,-9-2 1 3,-2 1-1 1,0-9 0-4,-3-1 0 4,0 2 1-1,-3 0-1 0,-1 3 0-3,4 4 0 7,0 0 0-9,-3 6 1 5,2-2-1 4,0-2-1-9,4 0 1 7,-3 4 0-6,3 3 1 7,3 2-1-4,0-1 0-1,-1 3 1 4,2-3-2-5,-2 1 2 2,0 1-1 5,5 1 0-9,-1-2 0 4,2 6 0 2,3 6 1-4,4 1-1 4,0 6 1 1,0 0 1-3,0 3 9-1,0 0 7 0,0 0-1 4,0 0-1-4,0 0 3 2,0 0-6 2,0 0 0-6,0 0-3 4,0 0-2 0,0 0-4-2,0 0 1 5,0 0 1-7,0 0-2 2,0 0-4 4,0 0 2-3,0 0-1 2,0 15 0-2,0 4 1 6,0 0-2-10,0 8 0 2,0 6 1 2,0 6-1 4,0-3-1-5,0 4 1 2,0-5 0-2,0-4 2 3,0-10-2 0,0-9-2-4,0-7 2 3,-1-5 0 1,1 0 0-3,-3 0-6 1,3 0-2-2,-3 0 6 4,3 0-2-2,0 0 1 2,0-5 3-2,0-21-1 4,0-4-1-7,0-8 2 6,-3-3-4 3,-7-2 4-13,3 1-1 9,2-2 0-2,2 8 1 0,3 3 0 0,0 12 0 2,0 10 1 3,0 3 1-9,0 8 1 3,0-4 4 3,0 4 13-5,18 0 27 4,19 37 6 0,11 15-41 2,4 3-4 2,-3-4 5-9,-6-1 0 6,-10-12 1-5,-9-3-9 5,-8-12-5-3,-2-4 0 4,-4-6-18-3,-3-2-45-3,1-1-65 4,-8-10-104 1,0 0-246-1</inkml:trace>
    </iact:actionData>
  </iact:action>
  <iact:action type="add" startTime="9868">
    <iact:property name="dataType"/>
    <iact:actionData xml:id="d3">
      <inkml:trace xmlns:inkml="http://www.w3.org/2003/InkML" xml:id="stk3" contextRef="#ctx0" brushRef="#br0">23514 13019 148 0,'0'0'341'3,"0"0"-186"4,0 0-35 1,0 0-35-2,0 0-5 2,0 0-10 0,0 0-15 0,0 9-5 0,0-9-11-2,0 0 0 3,0-7-4-2,0-6-13-1,0-6-5 4,0-4 0-4,5 3-6 3,2-4 2-3,-1-5 6 2,0 6 0 0,4-8 1 0,-5 4-5-3,-1-1-8 6,5-2 0-5,-5 4-4 2,6-1 3 0,0 0 5 11,1 2 6-15,-2 1 0-4,5 0-3 10,-6-3-4 0,-1 2-2-8,5 2-6 8,-4 6-1-2,-2 2-1-4,3 1 1 4,-4 1 2 1,6-3-3-2,2-1 1 3,-9-2-1-6,6 0 1 4,-3-2-1 0,-2-3 0 0,4 5 0-1,-2 0 0 3,1 2 0-6,0 7 1 3,-3 0-1 2,4-2 1-1,-2 5-1-2,0-8 0 2,4 2 0 0,-3-7 0-1,-2 1 0 2,4-3 0-4,-3 3 1 5,4 0 0 2,-2 3-1-10,-4 0 3 6,2-7-3 0,-1 6 1 1,0 2 0-6,4-1-1 5,-5 1 0 0,4-2 0 0,3-9 1 1,-2-1 0-3,6 0-1 4,-5-1 1-6,2 3 1 3,2 0 1 1,-6 8 6 3,3-6 0-5,-3-4-6-1,1-2-3 3,-3 0 0 3,4-5 0-5,-5 5 1 2,2-4-1-1,-1 3 0 1,-4 3 0 6,1 4 0-12,3 4-1 10,-2 3 1-10,-1-1 0 5,0 0 0 1,2 2 0-3,6-1 0 3,-3-3 0 2,4 0 0-6,-1-8 0 4,-2 0 2 2,4-2-2-4,-1-1 0 2,-2 1 0-1,5-2 0 0,-4 0 0 2,0 4 1 0,3 0-1-4,2 1 0 2,0-3 0 0,1 2 1 4,1-1 0-6,-8 1-1 2,2 3 0 0,-2 0 0 4,-3 4-1-7,2 4 1 6,-7 2 0-3,4 2 0 1,-4 5 1-4,1 2-1 5,1 0 0-1,-1-5 0 2,-4 3 1-5,3 1-2 2,-3 0 0 0,0 4 1-1,0 2 1 3,0 0 1-1,0 0-2 0,0 0 11-2,0 0-9 5,0 0-2-7,0 0 0 6,0 0 1-4,0 0-1 3,0 0 1-1,-7 11 3-2,-17 16-2 3,0 0-2 0,-7 4 0-5,4-7-1 5,3-5 1-4,3-5 0 3,8-6-3-1,0-3 3 3,10-5-4-4,-1 0 1 3,4 0-2-4,0 0-1 5,0 0 1-4,0 0 2 1,0 0 1 0,0 0 2 1,0 0 0-1,0 0 0 4,0 0-4-3,7 0 0-1,14 0 4-1,2-13-1 1,-2-6 1 3,3 0 0 0,3-6 0-8,1 0 0 7,-1 3 0 0,-3 3 1-2,-3 6 1 0,-3 2-1-2,-5 5 0 4,0 4 0 0,-8 2 1-5,1 0 5 3,-6 0-2 1,0 0 1 2,0 0 6-5,0 0 10 4,0 39 8-1,0 12-29 0,0 9 6 0,0 4-1-2,-21-1-2 5,-3-8-2-7,6-2-2 2,-1-10 0 4,7-10-1 1,3-3 0-7,3-14-17 2,6-1-30 2,0-7-50 0,0-8-110-2,0 0-232 0</inkml:trace>
    </iact:actionData>
  </iact:action>
  <iact:action type="add" startTime="12222">
    <iact:property name="dataType"/>
    <iact:actionData xml:id="d4">
      <inkml:trace xmlns:inkml="http://www.w3.org/2003/InkML" xml:id="stk4" contextRef="#ctx0" brushRef="#br0">23528 9949 493 0,'0'0'228'6,"0"0"-125"-2,0 0-28 6,0 0-36-5,0 0-5 5,0 0-1-5,0 0 21 4,38-56-9-1,-34 45 0-1,3-2-2 1,3-2-16 2,-1-3-7-5,0-2-10 2,0-3-3 3,1 3-2-6,-2-6 2 6,-1 2 4-2,6 0-1-3,-2-1 13 3,0-2-3-1,2 2-4 6,-6 4 0-11,5-2-6 6,-4 0-4-1,2 3-1 1,-2-3-1-2,2 1-2 13,-4 3 0-17,2-2 0 5,-3 4-1 6,0 1 0-11,1 3 1 7,-6-1-2-5,3-1 2 7,-2 1-2-8,5-1 0 5,-6 1 0 0,3-3 0-2,-3-4 0 3,0 2 1-2,2-8-1 2,0 4 0-1,5 4 1-1,-3-4-1 1,-3 8 0 0,6 1 0-4,-4 0 1 4,2 7-1 0,3-5 1-1,-5-1-1 2,5-1 1-2,-1-3 4 0,2-2 0 2,1-2 7-4,-2-4-2 6,2 0-5-2,-3-2-3-5,4 2 1 3,-5 0 0 3,2-2 3-5,2 3 4 5,2-9-6-3,-3 3 1 1,0-6 1-3,1 0 0 5,-3 3-2-5,1 1-4 4,-3-1 3 5,2 0-2-12,-2 1 0 10,2 0-1-9,-4-1 1 5,6 4 0 1,-2 0 2-4,1-7-1 0,5 0 1 6,-3-2-1-3,9-5 7-5,0 2-2 7,2-3 5-1,-3-6 3-4,-2 4-8 4,-1 2 4-5,-2 9-8 4,-5 7 0 2,-1 9-3-4,2 9 3 4,-5-5 1-4,7 1 0 1,1 1 0 3,0-6 0-6,0 3 5 8,3-1-1-6,1 3 10-2,-4 3-5 5,-5 4 0 1,5-2 1-5,-7 4-7 4,1-1-6-2,-3 3 2 0,-2 0-3 1,5-2 1-4,-3 1-2 8,0 3 2-6,-2-6-2 3,-1 3 1-2,0-11 0-3,4 3-2 4,-4 1 2 2,0-3-1 3,0 5 0-11,0 2 1 7,3-2 0-2,4-2 0-3,-6 3 0 6,4 0 0-4,-2-3 0 3,-1-1 0-5,5 1 0 8,2 3 0-5,-8-3 0 1,8 4 0-4,-6 1 0 5,-3 3 0-2,0 0 0 1,0-1 1-3,0 0-2 3,5-2 1 2,-2 4-1-3,-3 2 1 1,3-3 0-1,-3 3 0 1,0 0 2-1,0 0-2 0,0 0-4 0,0 0 4 0,-6 0-3 1,-15 15 3 0,-3 1-1 0,-4-6 1 0,2 4 0 0,7-4 0 8,0 2 0-15,1-1 0 5,0 2 0 2,2 1 0-4,5-2 0 3,1-5 1 6,7 2-1-9,0-9 0 2,3 0 1 2,0 0 0-1,0 0 0 4,0 0-1-9,0 0 0 9,0 0 0-5,0 0 0 3,0 0-1-3,0 0 1 2,13-3 1 0,8-14-1 0,6-5 0-1,0-2 0 0,10-5 0 3,2-2 2 3,1 6-1-11,-1 2 5 10,-2 6 1-10,-8 5 0 6,-9 4 5-3,-13 2-2 3,-3 6 10 0,-4 0-6 2,0 0-7-6,0 0-3 3,0 0-3 2,0 0 5-1,0 0 13-2,0 36 8 3,0 17-6 1,-11 9-15-2,-2 1 1-2,-2-6 1-2,1-5-5 4,1-6-1 2,0-9-2 2,6-13 0-10,7-12-1 6,0-10-4 0,0-2-18 1,0 0-20-5,0 0-10 6,27 0-49-4,1 14-44 3,-15-9-101-3,-3 7-220 1</inkml:trace>
    </iact:actionData>
  </iact:action>
  <iact:action type="add" startTime="14777">
    <iact:property name="dataType"/>
    <iact:actionData xml:id="d5">
      <inkml:trace xmlns:inkml="http://www.w3.org/2003/InkML" xml:id="stk5" contextRef="#ctx0" brushRef="#br0">23438 6796 342 0,'0'0'157'6,"0"0"-69"2,0 0 22-1,0 0-27 1,0 0 0-2,0 0 0 2,0 0-22 0,0 0-11 0,0-20-15-1,0 1 1 0,0-2-10 1,5-1 7 0,5 0-8-2,-3-5-9 2,6-4 5 0,2 2-2 0,-2-4-4-2,0-1 0 3,-1 3-4-2,0-9 3 1,0 6 0-1,0-5-3 0,3 1 4 7,1-3 5-2,-4 0-5-12,7 5-3 13,-5 0 7-11,0 7 0 5,6 1-9 2,-5-3-4-5,1 4-3 5,-2-6-1-1,1 4 0 0,2-5-1-1,0 7 3 2,-7 1 1 4,7 4 6-11,-4-3 4 6,2 6 0-3,-5-4-3 3,3 2-2 1,-3-1-4-5,-1-2-4 6,-1-1 0-4,0-2-2 5,-1-3 0-8,0-1 0 6,-1 0 0 0,1 4 0 0,-2-2 0-5,5 5 0 6,-5-4 1-3,2 4-2-3,2-2 2 6,-3 2-1-2,4-1 0 5,-4 4 1-11,-4-5-1 5,4 6 0 3,-2-4-1-3,-1 5 1-1,3 2-1 4,-3 2 2-6,2 3 0 7,5 5-1-8,-7-5 0 5,3 5 2 0,1-7-2 2,4 0 1-5,2-4-1 5,2 2 3-5,3-7-1 5,1 0 5-6,-1 0-4 6,-1-2 3-1,-3 1-3 0,6 0 1-4,-5-5 0 2,4 2-1 2,-2-3-1 0,2-6-1-5,0-1-1 6,-1-3 1-6,-4 1-1 4,5-4 0 2,0 3 0-5,1-4 0 4,1 3 2 5,2-2 0-12,-3 0 0 11,2 7 4-10,-5 2-6 7,3 10 0-8,-9 2 1 9,-1 2-1-8,-2 7 0 6,-2-1 0-4,4 3 0 4,-6 0 0 4,0 2 0-10,-4 5 0 5,0-3 0-1,0 5 1 1,0 2-1-1,0 0 0-1,0 0 0 0,0 0 1 6,0 0-1-5,0-2 0-2,0 2 0 3,0 0 0 0,0 0 0-1,0 0 0-1,0 0 4 4,0 0-1-4,-31 0 1 2,-4 8 0-1,-4 15 0 3,-4-4 0-5,1 8 0 3,-2-4-1-1,9 4 0 1,4-1-2 2,10-6 0-4,9-10 0-1,8-4-1 5,1-6 1-1,3 0 0-2,0 0 1-2,0 0-1 4,0 0 3-2,0 0 3-2,0 0 5 7,0 0-2-9,16 0-5 5,8 0-3 1,7 0 0-3,4-6 0 4,12-21-2-2,-1-12-2-3,8-5 2 5,-2-5 0-5,-4 0 0 3,-6 7-2 3,-6 13 2-8,-11 10 0 5,-12 7 1 3,-5 11 0-6,-8 1 7 5,0 0 9-6,0 0 5 6,0 10 9-6,0 36-5 4,-18 20-18 0,-10 17-3 0,1-4 3 0,-1 3 2 1,1-3 2-3,4-12 1 1,5-6-8 3,4-19-3-6,10-18-1 3,4-9-1 5,0-8-1-8,0-2-13 3,0-5-13 0,0 0-43 5,15 0-66-4,-4 0-138-4,-5 0-291 6</inkml:trace>
    </iact:actionData>
  </iact:action>
  <iact:action type="add" startTime="23766">
    <iact:property name="dataType"/>
    <iact:actionData xml:id="d6">
      <inkml:trace xmlns:inkml="http://www.w3.org/2003/InkML" xml:id="stk6" contextRef="#ctx0" brushRef="#br0">25574 18228 846 0,'0'0'299'2,"0"0"-256"4,0 0 22 1,0 0 65 2,0 0-83-3,0 0 2 2,184-154-4 0,-115 118-4 0,7 4-4-2,-3 4 24 2,-2 9-3 0,-2 0-6 0,-8 6-10 0,-15 4-4-1,-15 7-5 1,-11 2-11 0,-13-6-11 0,-7 6-5-1,0 0-6 0,0-11-4 4,0-13-5-6,-44-14-2 2,-22-18 9 0,-16-3 1 1,-14 3 0 0,6 12 1 8,8 15-4-14,13 5 2 6,14 4 1 2,21 12 0-8,19 5 0 7,9 3 0-2,2 0 1-1,4 0 0 2,0 8 6 0,0 45 11 1,31 24-4-1,24 18-7-4,15 9 11 5,9-4 2 3,2 4-6-7,1-5 0 3,-5-14-8-3,-13-5 0 2,-15-20-3 3,-12-22 1-6,-19-16-3 6,-10-14 1-3,-8-8-1 0,3 0-6 0,-1-13-6 1,6-53-7 0,-5-33 15 5,-3-33-2-10,0-20 5 4,-6-26-1 3,-28-16-3-6,-4 4-8 4,0 27 3 6,4 40 2-10,16 47 1 0,7 34 6 4,8 26 1 1,-3 16 0-2,-1 0 1-1,-21 13 2 0,-20 53 1 3,-15 25 1 0,-11 25 1-1,4 18 4-5,5 6 3 6,16-5 4 1,5-20-2 2,7-23-8-10,10-21 0 5,9-21-7 4,5-21 1-7,9-15-1 9,4-9-2-11,0-5-24 7,13 0-29-4,25-10-16 2,1-15-59 2,-9 7-45 0,-20 4-77-2,-7 11-119-1</inkml:trace>
    </iact:actionData>
  </iact:action>
</iact:actions>
</file>

<file path=ppt/ink/inkAction8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4T06:58:23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46">
    <iact:property name="dataType"/>
    <iact:actionData xml:id="d0">
      <inkml:trace xmlns:inkml="http://www.w3.org/2003/InkML" xml:id="stk0" contextRef="#ctx0" brushRef="#br0">16186 7964 439 0,'0'0'137'4,"0"0"-89"2,0 0 47 3,0 0 37-3,0 0-47 0,-225-126-29 2,122 126-22 0,-17 0 12 1,-10 15-8-3,-7 39 5 1,-8 20-7 1,-7 21-5 1,-1 23-4-4,7 22 0 3,19 15-5 0,17 34-11 3,28 11 18-7,17 13 5 5,27 6 1-1,20 0-6-1,18-1-6 0,0 3 7 0,56-6-13 3,58-16 7-4,46-15-21 2,39-28 5-2,32-36-7 2,23-38-1 1,27-46-11-4,26-36 6 3,23-84-2 0,6-84 4 1,-27-54-1-4,-51-32 8 3,-66-6-6 0,-70 14 7 0,-57 8-5 0,-51-2 3-2,-17 4 12 2,-98-2-12 0,-63 6 2 3,-56 13-2-6,-53 22-3 7,-36 27-6-9,-19 44-4 7,-13 43-23-7,17 51-127 5,226 37-92 1,18 48-439-5</inkml:trace>
    </iact:actionData>
  </iact:action>
  <iact:action type="add" startTime="6157">
    <iact:property name="dataType"/>
    <iact:actionData xml:id="d1">
      <inkml:trace xmlns:inkml="http://www.w3.org/2003/InkML" xml:id="stk1" contextRef="#ctx0" brushRef="#br0">7302 10749 321 0,'0'0'170'7,"0"0"-13"1,0 0-14-3,0 0 0 3,0 0-35 0,0 0-35 0,0 0 8 1,66 9 3-3,-23-9 9 2,12 0-14 0,5 0-5-2,11 0-10 2,8 0-11 0,3 0-15 0,11 0-2-2,8 0-3 1,15 0 4 3,10 0-7-3,19 0-8 0,6 0 9 1,14-4-11 0,8-4 17-1,6-3-24 0,3 0 7 1,5-2-2 0,-1-1 3 0,17-9-3-2,-3 0-9 3,-2-2 12-2,-7-2-21 2,-14 2 0-4,-11 3 0 3,-11 10 0 0,-7 0 0 0,-11 8 0 0,-4 4 0-3,-15 0 0 4,-13 0 0-1,-12 0 0-1,-21 0 0 0,-17 0 0 2,-19 0 0-2,-20 0 0-1,-9 0 0 1,-4 0 0 1,-3 0 0 0,0 0 0-2,0 0 0 3,0 0 0-2,0 0 0 3,0 0 0-6,0 4 0 4,0-4-71 0,-10 0-65 0,-33 0-53-1,-17 0 48 0,23-12-117 1,3 2-162 3</inkml:trace>
    </iact:actionData>
  </iact:action>
  <iact:action type="remove" startTime="8311">
    <iact:property name="style" value="instant"/>
    <iact:actionData xml:id="d2" ref="#d0"/>
  </iact:action>
  <iact:action type="add" startTime="8314">
    <iact:property name="dataType" value="strokeEraser"/>
    <iact:actionData xml:id="d3">
      <inkml:trace xmlns:inkml="http://www.w3.org/2003/InkML" xml:id="stk2" contextRef="#ctx0" brushRef="#br1">21697 14069 489 0,'0'0'0'8,"0"0"-13"-1,0 0-170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01:10:03.4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458">
    <iact:property name="dataType"/>
    <iact:actionData xml:id="d0">
      <inkml:trace xmlns:inkml="http://www.w3.org/2003/InkML" xml:id="stk0" contextRef="#ctx0" brushRef="#br0">10442 12259 920 0,'0'0'175'4,"0"0"-68"4,0 0-11 0,0 0-59 0,0 0 5-2,10-156 38 2,-84 137-1 1,-23 16 15-2,-24 3-7 3,-22 13-25-6,-15 39-30 4,-2 11-7 0,3 14-15 0,13 12-5-2,24 22 0 2,21 8-1 0,33 13-3 0,22 8 4 1,35 2 0-3,9 4 14 4,22-4 6-5,59-8 4 2,37-12-2 3,37-9 5-1,37-15-9-5,27-21-8 2,9-35-9 5,-4-42-6-3,-8-31 0-3,-21-64 0 3,-29-29-6-1,-29-18 2 3,-41-4 3-6,-38-3-4 6,-34 4-6-4,-24 7-15 2,0 12-18-2,-50 9-28 5,-23 6-44-6,-20 3-60 5,41 89-74-5,4 17-176 2</inkml:trace>
    </iact:actionData>
  </iact:action>
  <iact:action type="add" startTime="4432">
    <iact:property name="dataType"/>
    <iact:actionData xml:id="d1">
      <inkml:trace xmlns:inkml="http://www.w3.org/2003/InkML" xml:id="stk1" contextRef="#ctx0" brushRef="#br0">7031 14421 267 0,'0'0'431'6,"0"0"-254"2,0 0-12-2,0 0-44 2,0 0-22 0,-170-135-2 0,85 121-12-2,-15 5-27 2,-7 9-19 0,-9 0-14 0,0 4-7-2,8 37-2 2,3 19-3 0,8 25-3 0,10 18 1-1,8 21 5 0,14 10-5 6,20 2 3-9,22 2 24 2,19 0-4 2,4 1 9 0,0-7-9 1,44-19-8-4,33-12 1 5,36-14 4-3,48-21-7 1,38-17-7-3,45-23-13 7,24-26 1-8,2-26-4 4,-7-56 0-2,-42-31 2 3,-44-29-3 0,-56-27-7-2,-58-15-3 1,-49-6 2-2,-14 7-25 4,-46 21-25-5,-44 27-66 2,-27 32-43 1,43 100-86 0,8 3-266-1</inkml:trace>
    </iact:actionData>
  </iact:action>
  <iact:action type="add" startTime="5896">
    <iact:property name="dataType"/>
    <iact:actionData xml:id="d2">
      <inkml:trace xmlns:inkml="http://www.w3.org/2003/InkML" xml:id="stk2" contextRef="#ctx0" brushRef="#br0">24440 14548 392 0,'0'0'212'4,"0"0"-71"5,0 0 10-2,0 0-48 2,0 0 3-4,0 0 3 3,-8 12 5 0,8-12 8 0,0 0-31-2,1 0-18 2,26 0 26 0,18-4-32 0,0-9-7-2,13-1-16 2,3-2-7 0,2-3-1 0,2 2-5-2,-6 4-4 2,1-1-3 2,-3 6-16-3,4-1-8 0,0-2 0 2,8 3 0-3,4-2 0 5,6-2 0-8,0 2 0 5,10-1 0 0,-4 3 0 0,-3-1 0 1,-1 1 0-4,-7 4 0 4,-4 4 0-2,-8 0 0 0,-3 0 0 0,-1 0 0 1,-3 0 0 0,0 0 0-2,0 0 0 2,-1 0 0 0,1 0 0 0,3 0 0-2,1 0 0 4,0 0 0-4,-4 0 0 4,-4 0 0-6,-2 0 0 5,1 0 0-2,-1 0 0 2,10 0 0-3,-4 0 0 1,0 0 0 2,-4 7 0-1,1 2 0 1,-8-4 0-5,4 3 0 5,0-3 0-2,1 1 0 1,2-4 0-2,7 1 0 2,0 0 0 0,9-1 0-1,-3-2 0 2,1 3 0-2,2-3 0 2,-2 0 0-2,3 0 0-2,1 0 0 3,-1 0 0 0,-5 0 0 0,2 0 0-2,2 0 0 4,-7 0 0-3,4 0 0-1,-1 0 0 2,-4 0 0-1,3 0 0 1,0 0 0-2,-8 0 0 2,1 0 0 0,1 0 0 0,7 0 0-2,4 0 0 4,0 0 0-4,-3 0 0 4,11-3 0-6,-1 1 0 4,-1 2 0 0,3 0 0 1,-7 0 0-2,-5 0 0-1,-4 0 0 4,-1 0 0-3,-8 0 0-1,4-6 0 2,-7 4 0-1,4-4 0 1,-1 3 0-2,4 3 0 3,4 0 0-2,-2 0 0 2,1 0 0-4,-3 0 0 6,3-2 0-6,-2-4 0 4,6-1 0-4,-3-2 0 3,3 1 0 0,2-1 0 0,-2 7 0-1,1 2 0 0,-2 0 0 3,-2 0 0-4,-4 0 0 1,4 0 0 0,-4 0 0 1,3 0 0 0,6 0 0-2,-1 0 0 2,5 0 0 1,1 0 0-2,-1 0 0-1,-5 0 0 4,-1 0 0-4,-3 0 0 3,-1 0 0-4,0 0 0 3,0 0 0 0,3 0 0 0,2 0 0-1,5 0 0 0,14 0 0 2,6 0 0-2,7 0 0 0,5 0 0 0,-14 0 0 1,4 5 0 0,-15-5 0-2,3 0 0 2,-9 0 0 0,-6 0 0 1,-5 0 0-4,-3 0 0 5,0 0 0-4,4 0 0 4,6 0 0-6,-7 0 0 4,-3 0 0 0,-13 0 0 0,-5 0 0-2,-13 0 0 2,-8 0 0 2,-11 0 0-5,2 0 0 1,-7 0 0 2,0 0 0 0,0 0 0 0,0 0 0-2,0 0 0 2,0 0 0 0,0 0-11 0,-28 6-158-1,-19 16-96 3,25-12-2-4,1 9-230 2</inkml:trace>
    </iact:actionData>
  </iact:action>
  <iact:action type="add" startTime="14795">
    <iact:property name="dataType"/>
    <iact:actionData xml:id="d3">
      <inkml:trace xmlns:inkml="http://www.w3.org/2003/InkML" xml:id="stk3" contextRef="#ctx0" brushRef="#br1">10136 13979 270 0,'0'0'212'7,"0"0"-131"1,0 0 92-2,0 0-77 2,0 0-33 0,-174-17-7 0,119 17 8-2,-5 15-9 2,-11 23 17 1,-8 15-8-2,-8 12-5-1,-5 14-3 2,-1 12-7 0,11 4-5 0,7 1-16-2,12 6-8 2,18 1 1 1,14 3 0-1,19 1 10-3,12 2-7 5,3-5 1-3,61-6-3 2,30 7 12-5,39-3-14 5,29-4 3-1,30-7-14 0,5-19 0-1,-2-11-1 1,-9-15-1 0,-19-13 11 0,-15-16 8 1,-7-17-11-5,-7 0-1 5,-8-41-10-1,-13-38-3-3,-12-37-2 4,-14-31 0-2,-15-16 1 3,-15-8 1-5,-19 6-1 6,-18 13 2-7,-14 6-2 7,-10 12 0-8,-3 11-2 6,-47 11 0-1,-20 13-1-1,-17 15 2 3,-23 10-3-5,-17 13 0 5,-15 15 4-4,-14 14 0 0,1 10 5 1,6 14-2 2,8 5 2-2,4 3-3 0,0 0 0 1,7 8 1-1,6 17-3 1,11 7 0-2,13 7 1 5,3 5 2-6,0 6 2 5,2 2 4-5,1 5-4 3,9-3 1 0,3 3-3-1,15 7-2 0,9 5 1 0,13 11 8 3,8 15 7-3,13 4 1 0,8 9 9-1,14-2-3 2,2-3-1 0,0 2-2-2,2 1-4 2,41 2 2 0,13 5-8 2,26-2 8-6,28-4-12 7,20-8-7-5,18-15 0 4,17-16 0-6,14-15 0 3,7-23 0 1,14-22 0 0,1-8 0-2,0-22 0 1,-2-41 0 4,-7-23 0-4,-16-9 0 0,-26-11 0 0,-30-17 0 1,-19-9 0 0,-26-5 0-1,-20-5 0 0,-30-6 0 1,-25-1 0-1,0-5 0 0,-39 1 0 2,-30 5 0-2,-24 9 0 2,-9 13 0-4,-15 19 0 3,-8 26 0 0,-4 19 0 0,-12 24 0 0,-1 19 0-2,-3 12 0 3,1 7 0-3,1 0 0 0,6 0 0 2,1 0 0 1,7 13 0-2,11 23 0-1,5 10 0 3,10 14 0-1,3 7 0 0,5 9 0-2,9 3-5 4,12 3-3-4,10 7-3 4,19 7-3-6,10 3-14 7,19 5-13-4,15-2-28-2,1-10-59 1,0-73-82 1,15-10-131 3</inkml:trace>
    </iact:actionData>
  </iact:action>
  <iact:action type="add" startTime="16569">
    <iact:property name="dataType"/>
    <iact:actionData xml:id="d4">
      <inkml:trace xmlns:inkml="http://www.w3.org/2003/InkML" xml:id="stk4" contextRef="#ctx0" brushRef="#br1">11814 13454 304 0,'0'0'18'5,"0"0"20"4,0 0 28-4,0 0-15 3,0 0 9 0,0 0 15 1,-75-16 27-4,61 16-14 3,-4 0-7 0,-5 0 3 0,-5 3-9-2,-3 26-12 2,0 10-18 0,4 5-19 0,8 2 14-1,12 0-2 0,4-2-5 1,3-5 5 0,0-12-7-2,3-8-2 2,26-11-3 1,8-5-5-2,8-3-16 0,4 0-2 1,-4-27-2-1,-5-14 0 2,-12-4-1-1,-14-1 1-1,-8-2-1 1,-6-1-1-1,0 4-1-1,0 11 2 2,0 8-1 0,0 16 0-1,-2 10 0 1,-2 0 1-2,4 0 4 2,0 40 7 1,0 23 7-2,0 13-5 0,10 9-8 1,11 4 5 1,0 3-3-3,-2 1 9 3,-7-4 5-3,-7-16-7 4,-5-10-3-6,0-9-3 7,-17-10-7-6,-23-6 1 4,-5-9-4-4,-4-8-1 5,1-19-3-4,1-2-34 4,12 0-50-4,7-47-57 0,24 15-48 7,4-4-207-3</inkml:trace>
    </iact:actionData>
  </iact:action>
  <iact:action type="add" startTime="17288">
    <iact:property name="dataType"/>
    <iact:actionData xml:id="d5">
      <inkml:trace xmlns:inkml="http://www.w3.org/2003/InkML" xml:id="stk5" contextRef="#ctx0" brushRef="#br1">12088 13831 454 0,'0'0'283'6,"0"0"-90"2,0 0-48-2,0 0-49 2,0 0-27 0,0 0-12 0,-26-123-20-2,18 99 5 3,2 2-8-2,6 3 3 1,0 2-1-2,0 3 7 2,0 1-5 0,27 2-7 0,6 3-19-2,9 2-6 2,4 6-6 0,1 0-2 0,1 0-27-2,-6 4-60 4,-7 11-45-1,-2 4-54-3,-30-12-115-1,-3-2-454 4</inkml:trace>
    </iact:actionData>
  </iact:action>
  <iact:action type="add" startTime="17640">
    <iact:property name="dataType"/>
    <iact:actionData xml:id="d6">
      <inkml:trace xmlns:inkml="http://www.w3.org/2003/InkML" xml:id="stk6" contextRef="#ctx0" brushRef="#br1">12495 13939 495 0,'0'0'255'8,"0"0"-59"-2,0 0-53 4,0 0-40-6,0 0-6 4,6-167-31 0,-6 142-13 0,9 0-7-2,2 4-15 2,9 2 1 0,12 8-4 0,9 2-12-2,3 9-13 2,12 0-3 0,-5 0-10 0,-2 0-74-1,-33 3-88 0,-8 4-153 1</inkml:trace>
    </iact:actionData>
  </iact:action>
  <iact:action type="add" startTime="20671">
    <iact:property name="dataType"/>
    <iact:actionData xml:id="d7">
      <inkml:trace xmlns:inkml="http://www.w3.org/2003/InkML" xml:id="stk7" contextRef="#ctx0" brushRef="#br1">23921 16349 98 0,'0'0'235'7,"0"0"-169"1,0 0 10-2,0 0-2 2,0 0 31 0,0 0 3 0,0 0 0 0,12-36 2-1,3 32-3 0,9-3-6 2,7 1-2-1,9-5-5-3,17-5-4 3,10-3-22 0,24-6-18-1,19-6-11 0,15-1-4 5,11 1-7-6,10 4 10 4,3 6-3-6,-2 7-9 5,-8 3-1-3,-13 4 4 0,-16 7-2 2,-16 0-13 0,-19 0 3 1,-25 0-2-1,-15 0 2 0,-20 0-7-2,-12 0 2 0,-3 0-2 2,0 0-7-2,-21 13 3 3,-58 11-6-1,-44 7 4 0,-37-7-3-3,-17-17-1 5,0-7 4-4,12 0-3 4,14 0-1-5,24 0 2 4,21 0 0-1,24 0-2 0,27 0-1-2,24 0 1 1,17 0-2 5,10 0 2-11,4 0 0 9,0 0 0-4,18 4 0 3,41 9-1-2,36-7 1-1,35-6 0 3,18 0 0-1,28 0-3 0,14 0 1-2,-2 0 1 3,-22-3 2-2,-29 3 0 1,-32 0 9-2,-31 0 3 4,-14 0 0-3,-28 0-7-2,-16 0 2 3,-14 0-4 1,-2 0-1-2,-60 3-2-1,-64 5 1 5,-56-2 4-5,-37 0-6 4,4-6 0-5,20 0 0 2,28 0 0 1,38 0 0 0,24 13 0 0,38-2 0-2,31-5 0 3,24-6 0-2,10 0 0 1,60 0 0-3,53-36 0 3,50-3 0-1,49 6 0 0,19 9 0 1,2 14 0 0,-27 10 0-1,-43 0 0 1,-40 0 0 1,-47 7 0-4,-36-1 0 5,-25 0 0-6,-15-4 0 4,0 0 0 1,-5 2 0-2,-48 2 0 0,-23-1-6 0,-15 7-94 3,-1 11-97-2,55-10-129 2,10 7 46-6</inkml:trace>
    </iact:actionData>
  </iact:action>
  <iact:action type="add" startTime="21890">
    <iact:property name="dataType"/>
    <iact:actionData xml:id="d8">
      <inkml:trace xmlns:inkml="http://www.w3.org/2003/InkML" xml:id="stk8" contextRef="#ctx0" brushRef="#br1">23801 18178 771 0,'0'0'179'2,"0"0"11"7,0 0-42-1,0 0-11-1,268-18-12-1,-96-10 3 4,71-6-1-4,74 10-10 2,85 5-42-2,64 14-25 5,54 0-50-4,6 5 0 1,-31-7 0-1,-47 7 0 0,-62 0 0 2,-55 0 0-2,-57 25 0 0,-54 10 0 0,-51 1 0 1,-52-10 0 0,-36-16 0-3,-42-10-156 4,-49 0-122-1,-45 0-166 0</inkml:trace>
    </iact:actionData>
  </iact:action>
</iact:actions>
</file>

<file path=ppt/ink/inkAction9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4:42.0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28">
    <iact:property name="dataType"/>
    <iact:actionData xml:id="d0">
      <inkml:trace xmlns:inkml="http://www.w3.org/2003/InkML" xml:id="stk0" contextRef="#ctx0" brushRef="#br0">27194 16887 414 0,'0'0'96'72,"0"0"-28"-72,0 0 72 0,0 0-74 0,0 0 24 0,0 0-4 5,0 0-30-5,0 0-7 0,0 0 26 0,0 0-24 0,0 0-23 0,-171-26 7 1,137 23 2-1,-2 1-1 0,-5 2 4 0,-4-3-16 6,2 3 7 4,-9 0-6-3,4 0-9-2,-6 0 2 4,-5-2 9-4,2-5-5 7,5-1-8-2,-7-4-3-7,5-5-4 4,-2 9 0-2,1-11 5 3,-1 2 8 1,3 0 0 1,2 4-12-4,-3-5 4 1,-1 4-7 0,3 3 14-2,3-4-5 6,1 4-6-4,2 3-1 1,-1-9 3-1,1 9 2-1,1-4-6 2,1 2 4 2,4 1-4-4,-2-2 5 1,7-1-1-1,-4 5 3 2,-2-2-7-1,1 0 3 2,1 1 1-2,-8-1-5 1,4 1 3 0,2 2-4-2,-2 3 5 1,-1-5-9 2,4 3 7-1,-1 1-2-1,-2 1 2 0,-4 0-3 5,-6 1 4-9,3 2 2 5,-6-5-5-1,4 5 0 1,-5-8 1-2,0 4-2 1,4 1-3 2,4 1-1 1,-5-1 2-5,2 3-2 6,-3 0 2-6,1 0 0 1,3 0 2 4,-1 0-3-3,4 0 2-1,-2 0-2 1,-7 0 4 1,0 0-3 0,-1 0 2-1,2 5 0 2,-1 4-4-5,4 2 4 5,-1-6-3-1,5 2 4 2,1-4-4-4,2-3 4 3,4 0-4-2,-11 0 3-1,1 0-2 2,0 2 0-3,-3 6 1 3,7-8-2 1,-3 7 1-3,1 0 0 1,-3-1 1 1,0 0-3 0,-1-1 7 1,-2-2-7-3,-1 2 2 2,-1-1-1 5,2-3 2-9,-4 7-2 3,8-4-1 2,0-1 2-4,7 3-2 1,3-2 3 1,9 1-3 2,5 3 1 0,-1-2 3-3,1-3-6 2,4 2 2 0,-4 7 0 1,1-7 0-5,2 3 1 3,2 4-1 2,-3-2 0-2,6 2 1 2,1-4-1-3,1 6 0 2,4 3-3 0,1-9 0-3,-3 14-1 4,7-7 0 1,-5 8 3-3,2 10 1 1,-1 5-2-3,0-2 0 4,6 14 2-3,-5 6-2 6,3 1-1-7,1 1 2 0,0-4 1 3,4-3-1 3,-2-1 0-5,-4 6 1 0,0 1-1 1,4-7-1-1,-1 12 2 5,3-11 0-5,-8-1-2 2,8 6 1-1,-9-5-1 0,2-3 2 1,-2 1-2 2,6-2 1-4,-2-9 1 1,1 10 0 0,2-11 0 0,0 3-2-1,2-10-1 2,1-5 2 0,-1-5 1 0,1-3-2 0,-3 2 1-1,4-7-2 2,2-4 0 1,0 4 2-4,0-7 1-1,0 3 0 3,0 9-2 1,0-9 1-5,0 4 1 4,0-1-2 0,0-3 0 0,0 5 0 0,2-8 2-2,11 9-1 3,0-3-1-2,6 0 2 0,0 4 0 0,-1-5 0 1,6 5 0 1,-1-10 0 1,2 0-1-4,6-2 0 3,7 1 1-1,6-1-3-3,6 2 4 2,3 0-2-1,7 2 1 4,0-2 0-6,1 3-1 7,0-2 2-4,-2-1-1 1,5-5 1-1,1 3-2-1,3 0 4 3,-7-1-4-2,3 3 2 0,-5-5 1 0,2 0-1 1,3 0-1 0,8 0 2 0,1 0-2-2,4 0 2 2,-1 0-2 0,0 0 4-2,-1 0-2 4,1 0 0-4,-7 0-2 2,-4 0 0 0,-2 0 5 2,-2 0-4-4,-3 0 1 0,1 0 3 2,-2 0-2 0,-2 0-1-1,4 0 3 0,-2 0-1 0,-4 8-2-1,-2-4 0 4,-2 1-1-3,-4-1 2 0,-1 0-2 2,-1-2 4-2,2 3-5 2,6 1 3-5,5 0-3 5,1-1-3-2,8 3 2 3,-1-1-2-4,4-2 2 0,-3 0 1 2,-4 3-1-1,6-1 1 2,-3-7 1-1,5 5-1-1,-1 0 1 0,5-5-1-2,4 0-3 6,-6 0 1-4,4 0 2-1,3 0 0 1,-2 0 1 1,-5 0-2 2,3 0 1-2,-6 0 0-4,-4 0 0 3,1 0 0 3,-1 0 2-2,-5 0 0-3,2 0-2 2,3 0 0 2,-3 0 0-2,-1 0 0 0,0 0 0 1,-1 3-1 0,-1 0 0 0,-1 6 1 0,-1-9 0-1,4 5 0 0,-5 7-2 2,-2-4 1-2,4 3 2-1,-3 1 0 5,-1 1-1-4,-3-4 4-3,-7 2-4 4,-2 1-2 0,-11-7-3 0,0-2 3-3,-6 2-1 3,-4-5 0 0,0 0-1 0,-4 0-1 1,5 7 2-4,-11-7-2 5,0 0 4-4,0 0-5 3,3 0 2-3,-6 0 0 1,2 0-1 1,-2 0 0-2,0 0-1 3,-1 0 2-2,-1 0-1 1,-3 0 0-2,-2 0-6 3,3 0 8-2,5 0-1 1,-3-7 3-2,8-1 0 3,-4 3 1-2,3-7-1 1,2 1 1-2,-4 2 2 2,3 9-2 1,-2-4 4-2,-7-4-4 0,5 7 0 0,-5-3-1 1,-4 2 1 0,3 2 0-2,0 0 0 2,-3 0 0 0,10 0 1 1,-3 0-2-4,0-6 0 3,9 6-6 1,-3-5-2 0,-1-1 1 1,0 6 2-6,-5 0-1 8,3-6-2-8,0 4 1 2,-4 2 0 1,1-5-5 1,-2-2 2 2,-3-3-4-3,4 0 0-2,0 0 4 2,-5-5-2 3,7-10 0-1,-5-3 1-2,-3-6 1-2,0-7 3 2,0 4 8-1,0 3 0 4,0 4-2-4,0-2 2 2,0 7 0-2,0-6 0 3,0 5 0-1,0-4 0 0,0-6 0-3,0-4 2 3,0-5-1 1,0-6-1-2,5-3 1 2,3 4-2-2,-4-12 1 1,5 6 0-1,-6 4 0-2,-2 3 0 4,2 4-1-1,6 0 2 0,-5 9 0-1,-1 4-1 1,4 2 0 0,-7-1 1 0,2-7-2-3,-2 11 1 2,0 0 0 2,0 0 0-1,0 0 0-3,0 4 0 3,0-10 1 2,0 4-1-4,0 10 0 3,0-1 0-2,0 15-2-1,0-3 2 3,0-1 0-2,0 1 1-1,0-7-3 2,0 4 4 1,0-6-2-4,-2 4 0 5,2 4 0-2,0 1-1 1,0 4 1-3,-3 4 0 0,3 0 0 1,-4 0 0 1,-3 0-3-2,-6 0 3 2,-6 0 0 1,-2-11 4-1,1-1-3-1,4 4-1 1,-1 3 0 1,7 0 0-3,1 2-1 0,8-1 0 2,-5 2 1-1,-3-2 1 1,-7 2 3-2,-13 2-4 4,-6-5 3-3,-5 5-2 2,-7-8 0-5,-2 1 0 4,-5 2-1 0,1 2-1 3,-2 3-31-2,-13 0-93-5,47 8-75 3,-3 18-116 0</inkml:trace>
    </iact:actionData>
  </iact:action>
  <iact:action type="add" startTime="16893">
    <iact:property name="dataType"/>
    <iact:actionData xml:id="d1">
      <inkml:trace xmlns:inkml="http://www.w3.org/2003/InkML" xml:id="stk1" contextRef="#ctx0" brushRef="#br0">31048 16606 179 0,'0'0'170'2,"0"0"-69"5,0 0 37 1,0 0-16 1,0 0-18-1,0 0 8-3,0 0-9 4,-33 8-41-2,4-8 5 2,-9 0-11-2,-8-14 2 0,-8-9-12 1,-10 7 0-2,3-1-4 2,-5 5-6 0,-3 5-2 0,7 0-4-2,0 7-6 2,1-5-2 2,1 2-7-3,8 1-4 1,0-5 3-2,-2 4-3 2,7-2 0 0,-1 5 3 2,0-5 5-3,-1-3 4 1,-6 1-13 1,7 2 0-4,-6-9-1 0,-2 3 5 2,5 5-11 3,-1-5 3-6,-2 2 4 4,3 6 0 1,-2 0 10-2,2 3-8-1,-9 0-1 2,4 0-2 1,-8 0 1-1,3 0-2 0,-2 0-1 0,-10 0-1-2,8 0 1 3,0 0-1-4,4 0-3 3,7 0 4 2,0 0-5-3,2 3 2-3,0 3 0 6,6-2 2-1,-4-2-3-3,1 3 8 3,1 1-9-5,0-6 1 4,4 2 1 1,-4 2-4-4,4-3 2 4,-4 3-2-1,8-1 4 0,-5 2-1-1,10 2 0 0,-1-2-3 7,7-2 3-10,9 2-2 3,5 1-1 0,-2 0 0-1,4-1 1 1,5-3-3-1,-5 1 4 3,3 4-3 0,1-2 3 0,1-2-2-4,-4 2 0 2,8 2 1 1,-3-2-1-1,1 0 0 0,-1 4 0 0,4-4 2 1,-2-5-3 0,1 3 3-2,0 6-2 2,1-8 0 0,1 11 0 0,2-3 0 0,0 2 1 2,0 6 1-2,0 3-2-2,0 5 0 0,0 7-3 2,0-2 3-2,0 4 0 6,5 0 0-6,5 4 0-1,-4 6-1 3,2 5 1 0,1 8-1-2,-3 0 1 4,-5 1-2-3,2-8 1 0,3 1 0-2,-6-3 0 4,0-4-1-2,0-1 2 2,0 2-1-4,0-6-1 4,0 10 2-1,0-5 2-1,0 0-2 0,-9 5 2 2,8 1-1-2,-2-5-1 2,-4-3 0-5,2 1-1 5,4-4 2-1,-2-5-1 0,-4 3 0-2,2-1 0 2,1 3-2 0,-3-3 2 0,2 1 1 0,2-12-1 0,-2 1 0-1,3-1 0 1,-4 0 0-3,2-2 0 2,0 4 0 2,-5 0-2-1,5-1 1-3,-8 6 2 4,9 2-3-1,-1-8 4 2,1-4-2-4,3-8 2 2,0-9 0-2,0-2-2 1,0 0-2 0,0-3 2 0,0 0-2 2,0 0 2-2,0 2 0-1,0 3 0 2,0 3 0 0,19 1 1 0,5 6-1-1,8-3-2 1,9 1 2 0,2-1-3-1,14-7 1-1,1 3 1 6,11-1 1-6,2-2 1 3,8 6-1-3,6 3 1-1,2-2 2 4,10 2-2-1,0-1 0-3,8 4 1 6,-5-5 0-3,0 2 4-2,-3-3-4-1,-3 4 4 3,-4-5-3 1,6-3-1-1,-8-6-2-3,6 5 5 6,1-6-5-5,-7 0 0 1,-4 0 0-1,-3 0 0 5,-5 0 4-4,-2 0-3 1,-3 0 0-3,-2 0 3 2,2 0-3 2,3 0 1-2,-3 0-2-1,-6 0 5 5,2 0-4-3,-9 0 2-1,-1 0-1-3,-4 0-1 5,1 0 0-2,-6 0-1 1,5 0 0-2,4 0 2 5,-1 0-2-3,-2-6 0 0,0-2 0-4,-11-2 2 5,1 3-1-3,-4-1-1 3,1 3 0-3,-5-1-1 2,3 0 1 0,-8-2 0 3,-1 1 0-4,-1 2 0-1,-10 1 3 1,-3-9-4 0,-6 11 1-2,-4 2 0 3,-6-6-2 0,0 6 1 0,0 0-1-2,0-5 0 2,0-1 1 0,0-7-10 1,0-4 4-4,0-10 4 5,-10-3 3-4,-8-10-3 5,-5-7 3-4,7-9-2 2,0-3 1-4,3 2 0 2,6-10 1-1,-3 2 0 4,10-2 0-2,-3-3 0-3,3-4 1 1,0 4-2 2,0 3 2 0,0 1-2 1,0 5 0-3,0-6 1 2,0-1 1 3,0 4-1-4,0-1 0-1,0 6 1 0,0 3-1 2,0 5 0 0,0 7 0-3,0 4 0 4,0 3 0 4,0 1-1-8,0-3 2 1,0 1-2 0,0 1 2 3,0-1-1 5,0 7 0-12,0-5 0 4,0-2 0 1,0 8-1 0,0-1 1-1,0 3 0 2,0 9 0 1,0 2 0-2,0 6 0-1,0 1 0 3,0 8 0-2,0 2 1 1,0-3-2-2,0 3 1 2,0 0 0 0,0 0 1 0,0 0-1-2,0 0-1 2,0 0-1 1,0 0-2 0,-20 0 3-2,-8 0 1 2,-8 0 2-2,-2 0-2 1,-4 0 0-3,1 0 0 2,1 0 0 3,4 0 0-2,1 0 2-4,1 0-1 5,-2 0-2 0,3 0 0-2,-5 0 0-1,-2 0-39 0,-10 15-68 3,-6 27-92 0,37-22-89-2,7 10-378-2</inkml:trace>
    </iact:actionData>
  </iact:action>
  <iact:action type="add" startTime="22095">
    <iact:property name="dataType"/>
    <iact:actionData xml:id="d2">
      <inkml:trace xmlns:inkml="http://www.w3.org/2003/InkML" xml:id="stk2" contextRef="#ctx0" brushRef="#br0">32821 8368 135 0,'0'0'291'5,"0"0"-170"4,0 0 73-3,0 0-58 2,0 0-31 1,0 0-22-2,0 0 32-1,0 0 3 2,-189 9-25 0,69-9-4 0,-38 0-16-2,-26 0-13 2,-9 0-22 0,0 8-19 0,27 4-6-2,18-2-9 4,25 0-1-3,34-3-3-1,27-1 0 2,21 0 0 0,21-6 0 0,17 3 2 0,3 5 0-2,54 7 7 2,62 4-8 1,46 3-2-1,42 1 2 0,33-7-2-1,-3-5 2-1,-22 1-2 2,-31 3-1-3,-45-2 2 4,-35 4 1-1,-32-3 0 0,-28-4 17-3,-27-5-4 3,-14 0-3 0,-11-2-11 0,-62-3-1 2,-39 0 1-4,-34 0 1 2,-34 0 4-2,-8 0 12 2,7-13 1-2,20 6-9 4,38-3 2-1,33 7-6-4,39-1-1 6,22 2-1-6,25 2 6 2,4 0 18-2,39 0 3 4,45 0-12-2,14 19-17 0,5 1 3 1,-10-3-2 2,-22-3 1-4,-13-9-3 3,-13 0 0-4,-13-5-7 3,-16 0-21 5,-9 0-39-9,-7 0-40 6,0 0-40-6,-30-14-38 4,-1 12-90-3,-8 0-369 5</inkml:trace>
    </iact:actionData>
  </iact:action>
  <iact:action type="add" startTime="23214">
    <iact:property name="dataType"/>
    <iact:actionData xml:id="d3">
      <inkml:trace xmlns:inkml="http://www.w3.org/2003/InkML" xml:id="stk3" contextRef="#ctx0" brushRef="#br0">29620 6433 313 0,'0'0'128'2,"0"0"9"7,0 0 35-1,0 0-41 0,0 0 13-2,0 0-20 2,119-24-28 0,-41 24-18 0,12 7-7 0,10 15-9-2,7-3-18 2,9 2-4 0,-4-4-16-2,-5-7-1 3,-17-1-2-2,-22-6 10 1,-21-1 14-1,-20 1-17 0,-12-3-3 0,-14 0-15 2,-1 0-6-3,-4 0-4 2,-66-3-8 0,-37-25 8 0,-34-6 8 1,-20 0 10-4,-5 7-6 7,15 7 4-7,21 13-10 1,27 7-4 2,32 0-2 0,20 0 0 0,25 0-1-2,21 0 2 3,5 0 0-3,0 2 4 2,41 9 9-1,40 6-13 1,26 2 0-1,17 1-1 2,-7 3-3-2,-17-4 3 0,-19 3 0 1,-17-2-1-1,-19-6 3-1,-25-5 1 3,-8-3 1 0,-12-6 3 0,0 0-7-4,0 0-1 4,-45 0-1-2,-23 0 2 1,-10 0 3-2,1-6-1 1,9 0 1 0,11 6-3 3,16 0 2-4,12 0-2 0,15 0 0 3,11 0-5 0,3 0-35-3,0 0-35 1,3 12-53 0,27 6-62 2,-9-8-60-4,-4 0-240 4</inkml:trace>
    </iact:actionData>
  </iact:action>
  <iact:action type="add" startTime="26143">
    <iact:property name="dataType"/>
    <iact:actionData xml:id="d4">
      <inkml:trace xmlns:inkml="http://www.w3.org/2003/InkML" xml:id="stk4" contextRef="#ctx0" brushRef="#br1">28076 2315 322 0,'0'0'186'5,"0"0"-122"2,0 0 25-1,0 0-22 2,0 0 22 0,0 0-23 0,0 0 7-3,-50-124-15 5,13 113-17-3,-6-2-5 0,-11 10-1 2,-9 3-2-3,-10 0-1 2,-12 0-7 0,-21 30-1-2,-15 10-5 2,-9 2-3 3,-5 5-6-3,8 5-8-3,8 4 8 5,14 6 0 0,18 9-4-7,3 11 0 2,13 14 4 4,9 11-4 1,8 8-1-3,15 4 1-3,12-1 2 6,6-2 0-2,11 3-6-1,10 6 2-1,0-11-2 1,49-1 1 1,33-14 3 1,34-15-4-4,31-3-1 6,35-10 1-3,28-9 2-2,1-10-2-1,0-12 8 3,-10-18 0 1,-7-22 10-2,-12 0-16-1,-16-39 4 5,-18-40 0-3,-22-25-7-1,-24-28-1-3,-30-28 0 6,-31-19 0-3,-30-12 0 2,-11-6-2-2,-14 5-1 0,-44 21 0 0,-22 21-31 0,-20 39-66 1,-17 29-20-1,60 82-74 1,5 0-290 2</inkml:trace>
    </iact:actionData>
  </iact:action>
  <iact:action type="add" startTime="28052">
    <iact:property name="dataType"/>
    <iact:actionData xml:id="d5">
      <inkml:trace xmlns:inkml="http://www.w3.org/2003/InkML" xml:id="stk5" contextRef="#ctx0" brushRef="#br1">28866 1703 418 0,'0'0'361'6,"0"0"-232"4,0 0 8-3,0 0-84-1,0 0-26 2,0 0 36 0,0 0-3 0,-20-138 1-3,7 62-23 4,-3-16 7-1,-4-13-17 0,-5-7-13-2,2 0-3 2,-6 7-1 0,4 16-7-1,9 22-3 0,5 20 1 1,2 25 1 0,9 14-3 0,0 8 1-2,0 0 46 2,0 23 22 1,20 44 10-2,27 31-64-1,9 21-8 2,11 14-4 0,-3-2-2 2,2-22 5-5,-10-16-3 3,-4-31-1 0,-19-26-1 0,-16-19 2-2,-4-13 2 6,-2-4 0-7,5 0 3 2,5-32-8 0,0-24-4-1,2-19 3 3,-4-15-1 1,-9-10 2-5,-7-4 0 2,-3 10 1 2,0 6-3 0,0 18 2-4,0 9-4 2,0 9-2 1,-12 5-38 0,5 10-27-2,-2 10-19 2,0 15-30 0,7 12-54 0,2 0 20-3,0 31-228 5</inkml:trace>
    </iact:actionData>
  </iact:action>
  <iact:action type="add" startTime="28641">
    <iact:property name="dataType"/>
    <iact:actionData xml:id="d6">
      <inkml:trace xmlns:inkml="http://www.w3.org/2003/InkML" xml:id="stk6" contextRef="#ctx0" brushRef="#br1">29761 1421 240 0,'0'0'337'5,"0"0"-288"0,0 0 82 3,0 0-77 0,0 0-16 0,0 0-15-3,-138 62 4 3,124-42-7 1,5-6 4-1,9-3 7-2,0-2 37 2,0 2 3 0,40 1-61 0,16 1 4-2,0 1-5 2,-4-3 0 0,-7-8-2 0,-14-3 7-2,-10 0-7 2,-12-14-7 0,-6-28-3 0,-3-8-6-1,0-7-8 0,0 4-19 1,-20 9-23 0,-4 6-43-2,11 36-113 2,6 2-141 0</inkml:trace>
    </iact:actionData>
  </iact:action>
  <iact:action type="add" startTime="29074">
    <iact:property name="dataType"/>
    <iact:actionData xml:id="d7">
      <inkml:trace xmlns:inkml="http://www.w3.org/2003/InkML" xml:id="stk7" contextRef="#ctx0" brushRef="#br1">30226 558 429 0,'0'0'227'5,"0"0"-50"3,0 0-12 0,0 0-117-2,0 0-33 2,29 155 14 0,-29-68 4 0,0 6-1-2,0 1-4 1,0 7 1 2,0-4-5-1,0-3-9-2,0-13-11 2,0-17-2 0,0-16-2 0,0-14-2-2,0-14-15 2,0-14-41 0,3-6-51 0,6 0-148-2,2-26-171 2</inkml:trace>
    </iact:actionData>
  </iact:action>
  <iact:action type="add" startTime="29337">
    <iact:property name="dataType"/>
    <iact:actionData xml:id="d8">
      <inkml:trace xmlns:inkml="http://www.w3.org/2003/InkML" xml:id="stk8" contextRef="#ctx0" brushRef="#br1">30654 953 621 0,'0'0'260'3,"0"0"-132"6,0 0-50-1,0 0-12-1,0 0 22 0,0 0-27 1,-205-88-25 0,139 85-21 0,-1 0-13-1,6 3-2 0,4-2-42 1,7-1-61 0,37 3-77-2,4-2-236 2</inkml:trace>
    </iact:actionData>
  </iact:action>
  <iact:action type="add" startTime="29908">
    <iact:property name="dataType"/>
    <iact:actionData xml:id="d9">
      <inkml:trace xmlns:inkml="http://www.w3.org/2003/InkML" xml:id="stk9" contextRef="#ctx0" brushRef="#br1">29158 3008 431 0,'0'0'76'4,"0"0"50"3,0 0-34 0,0 0-17 2,0 0 18-3,0 0-32 1,13 4-22 2,-13-38-8-1,3-20 13-2,0-15-7 2,-3-12-12 0,1-15-4 0,-1-3-1-1,0 6 3 0,3 8-5 1,3 19-1-2,-2 13-3 2,3 19-3 0,-1 11-1 0,4 12 1 0,3 5 13-2,2 1-7 2,4 5 2 0,2 0-10-2,4 0 2 2,3 2-2 0,-4 24 5 0,4 4 5-2,-12 2-14 2,-3 2-4 0,-2-4 4 0,-11 1-5 0,0-3 0-1,0 1 4 0,-13-1-4 1,-13-6 1-2,-3-2-1 2,5-6-1 0,6-3-1 0,-1 0-2 0,8-5-9-2,-1 1-49 2,8-7-28 0,1 0-45 0,3 0-109-2,0 0-212 2</inkml:trace>
    </iact:actionData>
  </iact:action>
  <iact:action type="add" startTime="30690">
    <iact:property name="dataType"/>
    <iact:actionData xml:id="d10">
      <inkml:trace xmlns:inkml="http://www.w3.org/2003/InkML" xml:id="stk10" contextRef="#ctx0" brushRef="#br1">29659 1972 245 0,'0'0'315'1,"0"0"-173"7,0 0 0 0,0 0-62 0,0 0-29-2,0 0-29 2,5 62 8 0,-5 0 15 0,0 11-7-2,0 11 4 2,0-2-16-1,0-6-4 1,0-11-5-2,0-18-1 3,0-13-7-1,0-17 1 0,0-8-3-2,0-9-1 2,0 0-2-1,0 0-1 2,8-19-1-3,10-13-2 2,-4-2 0 0,2 6 0 0,0 11 0-2,0 3 0 2,-4 6 1 0,4 8 0 0,-3 0 0-2,-6 0 8 2,6 2 9 0,0 31 5-2,-3 7-23 2,-1 5 0 0,-5-2 1-1,-1-8-1 2,-1-6 0-3,-2-7-1 2,0-12-1 0,0-8-21-2,0-2-15 2,0 0-40 0,0 0-51 0,0-2-121 0,0-13-37-2</inkml:trace>
    </iact:actionData>
  </iact:action>
  <iact:action type="add" startTime="31230">
    <iact:property name="dataType"/>
    <iact:actionData xml:id="d11">
      <inkml:trace xmlns:inkml="http://www.w3.org/2003/InkML" xml:id="stk11" contextRef="#ctx0" brushRef="#br1">30388 2290 515 0,'0'0'131'1,"0"0"35"6,0 0-49 2,0 0-86-3,0 0-9 2,0 0 36 0,12 146-6 0,-29-70-7 0,-7 8 5-2,7 6-10 2,-2 0-12-1,-1-11-12 1,2-12-8-1,4-13-7 1,1-18-1 0,3-13 0 0,4-12-1-2,3-9-1 2,-1-2-24 0,1 0-56 0,1-30-104-2,-2 3 2 2,0 0-218 0</inkml:trace>
    </iact:actionData>
  </iact:action>
  <iact:action type="add" startTime="31602">
    <iact:property name="dataType"/>
    <iact:actionData xml:id="d12">
      <inkml:trace xmlns:inkml="http://www.w3.org/2003/InkML" xml:id="stk12" contextRef="#ctx0" brushRef="#br1">30090 2298 447 0,'0'0'128'5,"0"0"30"1,0 0-61 2,0 0 13 0,0 0-34 0,0 0-13-2,43 121-6 2,-21-75 7-1,-2-1-5 2,3-1-3-1,-4-7-2-2,-4-7-26 2,-5-6-15 0,-4-13-11-2,-3-2-2 2,-3-9-5 0,0 0-25 0,0 0-64-2,0-5-59 2,0-9-95 0,0-3-188 0</inkml:trace>
    </iact:actionData>
  </iact:action>
  <iact:action type="add" startTime="31993">
    <iact:property name="dataType"/>
    <iact:actionData xml:id="d13">
      <inkml:trace xmlns:inkml="http://www.w3.org/2003/InkML" xml:id="stk13" contextRef="#ctx0" brushRef="#br1">30841 2212 459 0,'0'0'152'4,"0"0"-81"3,0 0-7 0,0 0-31 1,0 0 14 0,0 0 4-2,-47 36-7 3,23-25-10 1,2-2-14-2,-1-1-4-2,8 3-6 0,5-5 12 1,3 3 3 1,1 2 6-2,6-1-3 4,0 7-2-4,0 3-12 3,0 3-4-2,6-1 0 1,14-2 1 3,0 3 10-5,-1-6-10 1,-4 1 4-1,-5 2-3 2,-3-3-4-2,-7 0-8 4,0-7 0-6,0 2-3 5,0-7-5-2,-14 2-19-1,-15-7-31 3,1 0-45-1,19 0-115-1,2 0-163-1</inkml:trace>
    </iact:actionData>
  </iact:action>
  <iact:action type="add" startTime="32436">
    <iact:property name="dataType"/>
    <iact:actionData xml:id="d14">
      <inkml:trace xmlns:inkml="http://www.w3.org/2003/InkML" xml:id="stk14" contextRef="#ctx0" brushRef="#br1">31115 2383 592 0,'0'0'138'4,"0"0"-22"3,0 0-22 1,0 0-68-2,0 0-6 2,0 0-9 0,31 154-10 0,-31-137-1-2,0-3 0 2,0-3-22 0,0-11-142-2,0 0-279 2</inkml:trace>
    </iact:actionData>
  </iact:action>
  <iact:action type="add" startTime="32614">
    <iact:property name="dataType"/>
    <iact:actionData xml:id="d15">
      <inkml:trace xmlns:inkml="http://www.w3.org/2003/InkML" xml:id="stk15" contextRef="#ctx0" brushRef="#br1">31089 2039 419 0,'0'0'112'7,"0"0"37"0,0 0-67-2,0 0-65 3,0-148-15 0,0 148-2 0,0 0-10-2,0 0-32 2,0 0-141 0,2 0-241 0</inkml:trace>
    </iact:actionData>
  </iact:action>
  <iact:action type="add" startTime="32874">
    <iact:property name="dataType"/>
    <iact:actionData xml:id="d16">
      <inkml:trace xmlns:inkml="http://www.w3.org/2003/InkML" xml:id="stk16" contextRef="#ctx0" brushRef="#br1">31674 2234 468 0,'0'0'85'1,"0"0"34"4,0 0-79 4,0 0-18-1,0 0 23-2,0 0 36 2,-46 83-31 0,14-53-4 0,-3-2-17-2,8-2-5 1,3 6 0 2,10-4-8-2,2 4 6-1,8-2 1 3,4-2-2-1,0 4-5-1,0-4 0 0,13-6-8 1,10-6-6 0,0-5-1 0,2-11-2-1,2 0-15 0,5 0-30 1,2-14-28-1,1-19-24 0,-4 3-25 0,-20 15-100 3,-4 4-125-3</inkml:trace>
    </iact:actionData>
  </iact:action>
  <iact:action type="add" startTime="33200">
    <iact:property name="dataType"/>
    <iact:actionData xml:id="d17">
      <inkml:trace xmlns:inkml="http://www.w3.org/2003/InkML" xml:id="stk17" contextRef="#ctx0" brushRef="#br1">32102 2343 145 0,'0'0'231'3,"0"0"-200"5,0 0 40 1,0 0-23-2,0 0 46-1,0 0-22 2,-57-16-7 1,31 16 0-1,1 3-20 3,4 14 8-6,6 5-11 2,-1 3-2 1,9 0-10-4,1 4-9 4,6-4-7 0,0-5-5 1,0-3 1-2,0-10-5 0,16-4 0 1,4-3-3-1,5 0-1 1,4-17-1-2,-6-13 0 4,-4 5-1-3,-7 8 1 2,-2 2 0-1,-7 13 0 1,-3 2-1-4,0 0 1 0,0 0 0 3,0 0 0-1,0 5 1 2,0 24-1-3,0 1 0 3,0 4 1-3,0 0-1 3,0 3-1-3,0 1-3 4,0-3-24-2,0-5-19-2,0-11-56 2,3-14-59-3,-2-5-74 4,11 0-210-2</inkml:trace>
    </iact:actionData>
  </iact:action>
  <iact:action type="add" startTime="33710">
    <iact:property name="dataType"/>
    <iact:actionData xml:id="d18">
      <inkml:trace xmlns:inkml="http://www.w3.org/2003/InkML" xml:id="stk18" contextRef="#ctx0" brushRef="#br1">32467 1703 380 0,'0'0'123'2,"0"0"-19"7,0 0-22-1,0 0-39 0,0 0 55-2,0 0-18 2,1 200 0 0,-1-94-5 0,0 15-22-2,0 0-20 2,0-8-8 0,0-19-12 0,0-15-9-1,0-14-1 0,0-18-2 2,0-18-1-2,0-15-2-1,0-11-17 2,0-3-49 0,0 0-93 0,0-15-174-2,0-7-82 3</inkml:trace>
    </iact:actionData>
  </iact:action>
  <iact:action type="add" startTime="34310">
    <iact:property name="dataType"/>
    <iact:actionData xml:id="d19">
      <inkml:trace xmlns:inkml="http://www.w3.org/2003/InkML" xml:id="stk19" contextRef="#ctx0" brushRef="#br1">33032 3280 529 0,'0'0'74'4,"0"0"-34"3,0 0 75 1,-194-7-25 0,40 2-7-2,-50 0 35 2,-60 1-24 0,-47 1-31-1,-43 3-14 0,-8-3-36 3,-2-2-9-3,27-7-3 8,20-4-1-11,27 7-35 3,235 4-129-1,25 5-266 0</inkml:trace>
    </iact:actionData>
  </iact:action>
</iact:actions>
</file>

<file path=ppt/ink/inkAction9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4:42.01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890">
    <iact:property name="dataType"/>
    <iact:actionData xml:id="d0">
      <inkml:trace xmlns:inkml="http://www.w3.org/2003/InkML" xml:id="stk0" contextRef="#ctx0" brushRef="#br0">2792 6233 164 0,'0'0'574'5,"0"0"-439"2,0 0 11 1,0 0-79-2,0 0-13 3,0 0 11-2,0 0 8 2,0-6 14-3,0 6 3 1,0 0-6 1,0 0-1 0,0 0-14-1,0 0-17 0,0 0-16 2,0 0-8-2,0 0-10-1,0 0 3 2,0 0-9 1,0 0 3-2,0 0-3-1,0 0 2 2,0 0 4 0,0 0-4 0,0 0 1-2,0 0-3 4,0 0 1-3,0 0-2 1,0 0 1-3,12 6-11 4,-3-1 8-1,-4 1 1 0,3 0-5-2,-3-1 2 2,-3-5-2 0,-2 3 2 0,6-3-6-2,-6 0 7 1,0 2-8 2,0-2 0-1,5 8 0-3,0-6 0 4,6 5 0-1,1 6 0-1,1-3 0 0,-1 2 0 0,1-4 0 2,-5-3 0-1,0-2 0-3,-1 1 0 4,-1-2 0-1,-1 1 0 0,0-3 0-2,2 0 0 1,-4 2 0 2,4-2 0-1,0 0 0-3,5 3 0 4,0 0 0-1,-4 1 0 0,1-2 0-2,3-2 0 2,-5 1 0-1,3 3 0 2,3-1 0-3,-3 0 0 5,-3-1 0-6,5 3 0 4,-11-5 0-4,7 2 0 3,0-2 0 0,0 0 0 0,5 2 0-2,-2-2 0 2,-2 3 0 1,3 0 0-1,-1-3 0 1,-6 5 0-2,8-1 0 0,-3 1 0 1,-2-2 0-2,1 2 0 3,3-5 0-3,-1 4 0 1,2 0 0-1,-5 0 0 4,5-1 0-2,-6-1 0-1,0 1 0 0,2-1 0 0,-3 1 0 0,1-3 0 1,0 4 0-2,5-4 0 2,-8 3 0 0,3-1 0 0,2 1 0-2,-5-1 0 2,4-2 0 0,0 4 0 0,-3-4 0-2,5 2 0 2,3 4 0 0,0-3 0 0,-6-1 0-2,9 2 0 6,-6 1 0-6,3-1 0 1,-3 0 0 0,2 0 0 0,0 1 0 0,-1 0 0 1,2 2 0-2,0-5 0 2,-3 3 0 0,4 1 0 0,1 0 0-2,-3 2 0 2,1-3 0 0,3 2 0 0,-4 1 0-2,-4-3 0 2,5-1 0 0,-2 1 0 2,-7 1 0-5,6-4 0 3,3 3 0 2,3 2 0-4,0-4 0 0,-2 2 0 1,1 0 0 1,1 2 0-1,0 0 0 0,-5-1 0 1,2 3 0 1,1-7 0-2,-4 2 0-1,-6-2 0 3,8 0 0-1,-8 3 0 1,8-5 0-4,-4 4 0 5,1 0 0-3,3 5 0 2,1-2 0-5,3-1 0 4,4-1 0 1,-6 4 0-2,5-4 0-1,-3 1 0 1,-3 0 0 2,-1-3 0-2,4 2 0-1,-3-2 0 2,-6-1 0 1,6 1 0-3,-3 2 0 1,3-1 0 1,0 2 0 0,-1 0 0 1,4 1 0-4,1-1 0 3,4 2 0 0,-3-1 0 0,-3 0 0-2,-2-1 0 8,0 0 0-10,3-1 0 4,-9 1 0 0,6 0 0-4,-1-5 0 4,-1 6 0 0,-2-4 0-2,0 4 0 1,5 0 0 3,9-1 0-1,1 2 0-3,-1 1 0 2,3 1 0-2,-4-1 0 2,1-1 0-2,-3 0 0 2,-1-4 0 0,-6 2 0 1,0-4 0-2,-1 2 0 3,-8-4 0-5,5 3 0 2,1 1 0-1,-1-4 0 2,2 6 0 1,2-3 0-1,3 2 0 1,4 2 0-4,4 2 0 3,0-1 0-1,5-3 0-1,-6 3 0 2,5-1 0 0,5 3 0 0,-5-1 0-2,-5-1 0 2,3 1 0 0,-6-4 0 1,-5 1 0-4,1 0 0 5,0-2 0-2,-3 3 0 1,-1-5 0-1,3 3 0-4,1 2 0 5,0-2 0-3,-3 4 0 1,11-1 0-1,-4 1 0 4,0 0 0-3,2-1 0-1,-8-3 0 2,-1 0 0 1,2 2 0 0,-6-5 0-3,-2 1 0 3,4 2 0-3,-2 1 0 1,4-3 0-1,-1 2 0 2,-1 3 0 0,5-1 0-1,2 1 0 0,1 1 0 5,-2 2 0-5,-2-1 0 0,9 2 0 0,-4 5 0-2,5 0 0 4,3-2 0-2,-1 2 0-1,-5-4 0 2,-3-2 0 4,-3-3 0-5,3 0 0-2,1 1 0 1,-4 0 0 2,-2-3 0 1,1 1 0-4,-1-1 0 4,1 3 0-2,5 2 0 1,0-2 0-2,4 1 0 2,-6 0 0 0,-3-3 0 0,1 5 0 1,-2-1 0-1,11 3 0-1,-5 0 0 0,3 1 0-2,-5-4 0 4,-4-4 0 0,7 1 0-1,-5 1 0-1,-3 1 0 0,3-3 0-1,-5 2 0 3,2 3 0-4,-3-3 0 4,3-1 0-2,-2-3 0 1,2 0 0-2,-3 4 0 5,-3-4 0-3,5 1 0-2,-1 1 0 0,2 0 0 1,3 1 0 3,2 7 0-4,-1-5 0 1,0 2 0 0,-1-3 0 4,-8-1 0-3,3-6 0-4,-7 2 0 5,5-2 0-3,-4 2 0 2,2-2 0-3,-1 3 0 6,1-1 0-5,0 1 0 2,2-1 0-3,-2 0 0 4,3 0 0-1,0 1 0 0,3 0 0-1,-1 2 0 0,1 0 0 2,-3-1 0 0,3 3 0-2,0-1 0 2,0-1 0-2,5 0 0-1,-5 1 0-1,7-3 0 3,-10 5 0 3,0-4 0-4,6 2 0-2,5 0 0 1,-7 1 0 3,2-1 0-1,1 0 0-2,2-2 0 2,6 7 0 0,7 5 0 3,0-1 0-6,0 2 0 5,-8-4 0-5,-4-4 0 2,1 0 0-1,-2-3 0 2,-2 1 0 3,-1-3 0-4,4-1 0-1,-1 7 0 2,-4-3 0-1,-1-1 0 0,2-1 0-1,0 3 0 4,-3-3 0-4,2-1 0 5,-2 1 0-4,3 3 0 0,-5 1 0 0,9-5 0-1,-4 7 0 2,12 4 0-2,5 3 0 3,3 0 0-2,-2-3 0-1,-8-3 0 3,-6-3 0 2,-2-4 0-4,-11 3 0-2,4-8 0 1,-6 5 0 2,-1-7 0 0,-1 2 0-2,3 4 0 4,5-1 0-2,4 1 0 0,-3 3 0 0,1-2 0-2,2 3 0 1,3 4 0 0,2 0 0 0,0 3 0 0,4-4 0 3,-8 0 0-4,-2-5 0 0,-1-1 0 2,0-1 0 0,-6 0 0 0,5-3 0-3,0 2 0 4,-2 0 0-1,0 2 0 0,7-2 0-2,-1 1 0 4,0 0 0-4,-4 2 0 2,4 2 0-2,0 0 0 3,0 0 0-2,11 10 0 1,-2-3 0-1,4 7 0 0,-2-6 0 4,-6-9 0-4,-5 2 0 1,1-2 0-2,-7-4 0 0,0 5 0 2,0-3 0-2,3 1 0 2,-5 1 0 0,5-1 0 0,3-1 0 1,-5 1 0-2,2 1 0 0,2-1 0-1,-1-1 0 1,1 3 0 1,1-3 0 0,4 6 0 0,-4-6 0-1,1 5 0 0,2 1 0 2,0-1 0-2,3 1 0 2,1 1 0-2,-3-1 0 2,4-3 0-3,-7 2 0 0,6-4 0 1,-5 4 0 2,9 1 0 2,2 4 0-8,-1 3 0 5,-2-6 0 1,-6-1 0-2,3-1 0-2,-5 2 0 3,-2-5 0 0,1 2 0 0,-1 4 0 0,1-5 0-2,2 7 0 4,-4-3 0-4,5 0 0 1,-4 3 0 0,1-3 0 1,4 3 0 2,-6-4 0-2,0 2 0 0,-2-7 0-3,0 1 0 3,-3 3 0-3,0-5 0 3,3 2 0 0,0 2 0 2,0 0 0-2,2 1 0-1,1-2 0-1,-2 5 0 2,2-5 0-3,5 6 0 3,-5-5 0 2,-2-2 0-4,2-1 0 0,-3 1 0 2,-6-1 0 1,3-3 0 0,4 3 0-1,-1-1 0 0,0 3 0-3,1 2 0 2,-1-4 0-1,3 3 0 2,-4-3 0 0,1 4 0 1,3-2 0 0,1 2 0-2,3 3 0 2,2-2 0-5,0 4 0 3,5 3 0 3,8 5 0-3,-1 1 0 0,-3-4 0-3,-2-1 0 5,-5-8 0 0,-1 4 0-2,-1-3 0 2,-4-1 0-1,3 4 0 0,-1-3 0 0,0 1 0-5,3 2 0 6,2 0 0 1,0 1 0-5,-1 1 0 2,0 0 0 1,-7-6 0 1,2 0 0-2,-2 0 0 0,-7-2 0-1,11 5 0 5,-1-1 0-8,0 5 0 6,3 2 0-2,6 3 0 1,-4 3 0 0,7 0 0-2,-5 4 0 3,-2-8 0-2,-2 2 0 2,-2 0 0-4,-1-10 0 4,-1 8 0 0,-2-5 0-1,-1-2 0 0,1-1 0-4,-1 3 0 4,-5-2 0 0,9 4 0 0,-3-4 0 1,9 5 0-2,3 3 0 0,0 9 0-2,0-3 0 3,2-1 0 0,-8-7 0 1,-7-3 0-4,-2-3 0 3,-3-2 0 3,2-2 0-3,0 4 0-2,1 0 0 0,2 2 0 2,0 3 0 0,-3-2 0 0,-1 3 0-2,1-6 0 1,-6-2 0-1,5-2 0 3,-4 4 0-2,1 5 0 3,5 9 0-4,7 0 0 0,-5 0 0 5,-3-4 0-4,-6-10 0 0,2-4 0 1,-8 0 0 0,-1-8 0-4,0-1 0 7,0-1 0-5,3 7 0 1,4-1 0 1,-1 4 0-1,1-1 0-1,-1 0 0 2,-4-4 0 0,6 2 0 0,-5 0 0-1,1-3 0 0,4 5 0 3,-2 3 0-1,1 2 0-3,0-4 0 2,-1 1 0-4,0 0 0 5,-2-3 0-3,0-3 0 3,2 4 0 0,1 0 0 0,-1-1 0-5,1 0 0 2,-1 0 0 3,-1 1 0-1,3-2 0-2,-3-1 0 2,2 0 0 1,-1 0 0-1,-3-5 0-1,1-4 0 0,-4 0 0 1,0 0 0-1,0 0 0-2,0 0 0 4,0 0 0-1,0 0 0-2,0 0 0 2,0 0 0 0,0 0 0 0,0 0 0-2,0 0 0 2,0 0 0 0,0 0 0 0,0 0 0 0,0 0 0-2,0 0 0 2,0 0 0 0,0 0 0 0,0 0 0-1,0 0 0 0,0 0 0 2,0 0 0-3,0 0-38 0,0 0-197 2,-4 0-111 1,-9-17-63-2</inkml:trace>
    </iact:actionData>
  </iact:action>
  <iact:action type="add" startTime="12490">
    <iact:property name="dataType"/>
    <iact:actionData xml:id="d1">
      <inkml:trace xmlns:inkml="http://www.w3.org/2003/InkML" xml:id="stk1" contextRef="#ctx0" brushRef="#br0">4817 4856 666 0,'0'0'278'4,"0"0"-124"4,0 0-6-2,0 0-35 2,0 0-6 0,0 0-11 0,0 0 3-2,0 0 7 2,96-31-4 0,-83 65-13 0,1 30-24-2,7 24-51 2,-1 15-4 0,-7 2-10 0,-6-2 0-2,-1-2 0 2,-6 4 0 2,0-7 0 1,0-6 0-7,0-11 0 4,0-9 0 0,0-16 0-2,0-14 0 3,0-9 0-4,0-16 0 4,-6-10 0-2,3 1 0-1,3-8 0 2,-1 0 0 2,1 0 0-2,0 0 0-2,0 0 0 3,16 5 0-3,33 9 0 2,19 3 0-3,0-6 0 3,2-2 0 0,-6-4 0 0,-5 3 0-1,-1 1 0 1,2-1 0 1,-7-3 0-3,-2 5 0 4,-10-8 0-6,-5 1 0 7,3-1 0-3,-9-2 0-3,5 0 0 2,-12 0 0-1,-2 0 0 4,-8 0 0-3,-10 0 0 0,-3 0 0 0,0 0 0 1,0 0 0 0,0 0 0-2,0 3 0 2,0 4 0 0,0-2-72-2,-11 3-152 2,1-8-114 0,-3 0-169 0</inkml:trace>
    </iact:actionData>
  </iact:action>
  <iact:action type="add" startTime="13149">
    <iact:property name="dataType"/>
    <iact:actionData xml:id="d2">
      <inkml:trace xmlns:inkml="http://www.w3.org/2003/InkML" xml:id="stk2" contextRef="#ctx0" brushRef="#br0">6367 5777 747 0,'0'0'169'6,"0"0"-6"1,0 0-100 1,0 0-34 0,0 0 12-2,0 0 25 2,42-15 18-2,-55 19-7 2,-16 22-22 0,-12 10-2 0,6 7 1-1,-4-2-17 0,6 2 1 3,5-2-8-4,12 2 4 0,9-1-6 2,7-3 3 0,0 3 2 0,18-5-16-2,28-6-1 2,0-6-5 0,2-10 8 2,-7-14-4-5,-5-1-13 5,-7 0 0-3,-4-13-1 1,-7-24-2-2,-6-2 0 2,-9-6 1 0,-3-5-6-1,0-1 0 0,-6 9-18 1,-18 5-22 1,-8 12-50-3,-9 11-50 2,-10 11-60-1,31 3-87 1,0 0-625-1</inkml:trace>
    </iact:actionData>
  </iact:action>
  <iact:action type="add" startTime="13951">
    <iact:property name="dataType"/>
    <iact:actionData xml:id="d3">
      <inkml:trace xmlns:inkml="http://www.w3.org/2003/InkML" xml:id="stk3" contextRef="#ctx0" brushRef="#br0">5971 6332 769 0,'0'0'194'5,"0"0"-37"3,0 0-76 0,0 0-18 0,0 0 8-2,0 0-19 3,164 163 7-2,-144-111-15 0,6 10 1 0,-4 0 4 1,-3 9-5 0,-3 0-14-2,-3 4-8 3,-5 3-2-2,1-2-4 1,-4 0 0-1,-3-6-5 0,-2-8 4 3,3-6-5-2,-1-4 3-2,-2-10-7 5,3-7 5-2,1-10-7 0,-4-8 2-7,0-9-4 5,0-8-2 2,4 0 0-3,-4 0 0 0,0 0 0 2,0 0 1 0,0 0-3 0,0 0 2-2,0 4-1 2,0-4 0 0,0 0 1 0,0 0-1-2,0 0-3 2,0 0-1 0,0 0-15 0,0 0-10-2,0 0-23 2,-18-15-12 1,-9-20 47 1,-3-4 15-3,-3-10-3 1,8-1 3-4,-1-1 2 5,0 9-1 0,6 3 1-5,5 13 1 4,6 15 0 3,2 3 0-4,7 8 0 1,0 0 1-3,0 0-1 2,0 0 4-1,0 0 27 2,0 0 28 0,0 15 10 0,0 21-27-1,20 9-28 0,4-1 20 1,5 1-4 0,-5-3 6 1,7-3-11-2,-2 1 2 2,-3-6-3-3,-2-7 0-1,-6-1 2 3,-2-9-20 0,-6-9-6 2,-4-2 0-2,-2-6 0-2,-4 0 0 0,3 0 0 2,4 0 0-2,13 0 0 2,7-27 0 1,6-12 0 1,-3-4 0-4,7-8 0 3,-6-5 0-2,-2-1 0-2,-2 9 0 2,-12 14 0 3,-10 17 0-4,-1 10 0 1,-4 4 0-1,0 3 0 2,0 0 0 0,0 0 0 0,0 0 0-2,0 0 0 2,0 0-111 0,-4 0-117 0,-3 0-110-2,-5 5-314 2</inkml:trace>
    </iact:actionData>
  </iact:action>
</iact:actions>
</file>

<file path=ppt/ink/inkAction9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7:3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85">
    <iact:property name="dataType"/>
    <iact:actionData xml:id="d0">
      <inkml:trace xmlns:inkml="http://www.w3.org/2003/InkML" xml:id="stk0" contextRef="#ctx0" brushRef="#br0">21651 17951 723 0,'0'0'170'19,"0"0"-16"-17,0 0-73 11,0 0-12-13,0 0-8 14,0 0-11-14,0 0 6 13,0 0-10-13,-3 138-7 23,1-130 3-22,2 4-10-1,0-7-3 13,0 0-8-13,0 2 4 15,0 1-10-15,0 4 1 11,0-7-2 3,0 3 2-14,0 4-1 24,9-7 1-23,11-5-7-1,8 7-2 10,1-7 0-9,7 0-1 13,-6 0 7-14,4 0 3 13,-1 0 5 11,0 0 0-24,8 0 3 1,-5 1-10-1,11 3-3 11,-4-2 0-9,1-2-2 24,1 6 2-26,7-6 1 0,-6 6 6 14,8-6-10-14,-2 5 9 16,0-5-8-16,5 0 4 24,-1 0-4-24,5 0-1 0,-6 0-1 13,-3 4 3-12,2-2 0 12,0-2-6-13,-1 0 5 14,4 0-6-11,-1 0 6 9,-1 0-4-12,2 0 2 13,-1 0 0 12,-8 0 1-25,-3 0-4 0,-4 0-4 1,-1 0 0 13,-6 0 0-13,3 0 0 10,3 0 0-7,0 0 0 10,1 0 0-14,2 0 0 15,2 0 0-14,0 2 0 14,6 4 0-15,1-6 0 15,6 7 0-15,-7-7 0 15,5 5 0-15,-1-3 0 14,-10 0 0-13,7 2 0 13,-4 2 0-14,2-6 0 12,-3 0 0 13,1 0 0-25,2 0 0 0,-3 0 0 0,1 0 0 14,-4 0 0-13,-2 0 0 15,1 0 0-16,-4 0 0 14,-5 0 0-13,5 0 0 14,-10 0 0-15,3 0 0 17,0 0 0-17,1 0 0 14,3 0 0-13,-2 0 0 13,-4 0 0-12,6 0 0 10,-8 0 0-12,5 0 0 15,-2 0 0-14,8 0 0 14,-6 0 0-15,12 0 0 15,-9 0 0-14,8 0 0 16,-4 0 0-16,2 0 0 2,-4 0 0 19,3 0 0-22,-5-10 0 1,3 8 0 24,2 0 0-24,-1 2 0-1,4 0 0 13,1 0 0-13,7-5 0 15,-4 5 0-14,4-7 0 14,4 7 0-15,-1-8 0 3,2 2 0 28,-3 1 0-31,-7-1 0 0,3 0 0 0,-4 0 0 29,-2 5 0-28,2-6 0 0,-3-3 0-1,5 3 0 14,4 1 0-14,-1-1 0 13,0 1 0-10,0 0 0 9,-2 3 0-11,-3 1 0 11,5-1 0-10,4-4 0 12,5 2 0-11,-1 0 0 12,-3-3 0-15,-5 4 0 17,-4 2 0-17,-4 2 0 14,1 0 0-13,2 0 0 13,-1 0 0-14,-6 0 0 15,-1 0 0-15,1 0 0 14,-4 0 0-13,5 0 0 10,5 0 0 15,-7-6 0-26,2 1 0 1,-2 5 0-1,1-9 0 15,-1 9 0-14,4-3 0 26,-4 3 0-27,-2 0 0 0,3 0 0 0,3 0 0 12,4 0 0 3,8 0 0-15,6 0 0 2,3 0 0 13,7 0 0-14,-2 0 0 16,4 0 0-17,0 0 0 15,-3 0 0-15,-5 6 0 14,0 5 0-14,1-3 0 15,7-3 0-15,-1 2 0 14,3-2 0-13,-3 0 0 22,-5 2 0-23,-3-4 0 0,4 2 0 14,0 1 0-13,-8 0 0 23,-4-1 0-24,2 1 0 1,-4 3 0 12,4-9 0-11,-2 0 0 10,2 0 0-12,5 0 0 15,5 0 0-13,4 0 0 12,1 0 0-14,2 0 0 15,-7 0 0-14,1 0 0 15,-9 0 0-16,-2 0 0 15,-8 0 0-15,3 0 0 15,0 0 0-15,-4 0 0 14,4 0 0-14,-7 0 0 28,6 0 0-28,3 0 0 0,2 0 0 0,1 0 0 11,-7 0 0 5,4 0 0-16,-6-7 0 3,0 7 0 14,-8 0 0-16,4 0 0 13,-4 0 0-14,1 0 0 14,3 0 0-14,-4 0 0 16,1 0 0-16,2 0 0 13,6 0 0-13,2 0 0 13,6 0 0-11,-4 0 0 12,-3 0 0-14,0-2 0 13,-3-2 0 3,4 4 0-15,2 0 0-1,1 0 0 14,-3 0 0-13,-7 0 0 13,-3 0 0-13,0 0 0 13,2 0 0-12,-2 0 0 20,2 0 0-22,1 0 0 0,2 0 0 12,-2 0 0-11,-4 0 0 11,-1 0 0 0,-1 0 0-10,3 0 0 22,2 0 0-24,1 0 0 0,3-7 0 14,8 1 0-13,-4 6 0 15,4 0 0-16,-5 0 0 14,-7 0 0-14,5 0 0 16,-12 0 0-16,8 0 0 15,-4 0 0-14,2 0 0 1,0 0 0 9,-13 0 0 4,-3 0 0-14,0 0 0 14,-11 0 0-15,-2 0 0 3,0 0 0 9,-1 0 0 3,-5 0 0-15,2 0 0 15,-4 0 0-15,3 0 0 13,-1 0-8-13,0 0 8 14,2 0-7-14,-2 0 5 25,-3 0-1-25,5 0 0 0,-5 0 3 2,2 0-1 12,0 0 0 2,-2 0-3-15,4-14 2-1,-3-10-1 15,6-6-1-15,-7-9 0 25,-1-17 3-20,3 0-1-2,-4 0 1-2,-2 5 1 18,2 3 0-19,-2 14 0 0,0 11 0 15,0 16-1-14,0 1-49 13,0 6-63-14,-20 0-71 16,-21 0-16-16,21 0-78 27,11 11-256-27</inkml:trace>
    </iact:actionData>
  </iact:action>
</iact:actions>
</file>

<file path=ppt/ink/inkAction9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5-12T23:08:44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42">
    <iact:property name="dataType"/>
    <iact:actionData xml:id="d0">
      <inkml:trace xmlns:inkml="http://www.w3.org/2003/InkML" xml:id="stk0" contextRef="#ctx0" brushRef="#br0">25329 5943 574 0,'0'0'146'93,"0"0"-9"-93,0 0-33 0,0 0-36 1,0 0-36-1,0 0 34 0,0 0 33 0,-150-98-35 2,69 90-8-2,-8 8-2 0,-11 0-25 0,-8 2-5 0,-6 34-7 0,-3 18-4 5,7 18-2 4,14 24 1-7,13 19 6 23,17 27 15-25,11 23 4 0,22 19 10 15,22 12-4-15,11 5-1 8,21-10-15 7,57-16-5-13,23-19-7 7,23-35-6-4,23-36 0 4,8-39 3-5,12-44-5 8,9-18-7-9,0-80-1 6,1-43 0-3,-15-30 0 5,-30-20-1-3,-43-14 2 1,-44 9-1-4,-45 19-1 2,-11 33-4 72,-71 39-11-73,-33 36-65-5,-22 23-65 0,61 44-111 1,8 0-251-2</inkml:trace>
    </iact:actionData>
  </iact:action>
  <iact:action type="add" startTime="7651">
    <iact:property name="dataType"/>
    <iact:actionData xml:id="d1">
      <inkml:trace xmlns:inkml="http://www.w3.org/2003/InkML" xml:id="stk1" contextRef="#ctx0" brushRef="#br0">24253 9404 766 0,'0'0'96'4,"0"0"12"3,0 0-28 0,0 0-23 0,0 0-5 0,1 168 3 1,-1-135-4-2,0-6 14 6,0-1-4-6,0-4-3 2,0 2-9-1,0 3-6 1,0-1-2-1,0 0-21 4,0-1 9-8,7-6-9 9,6-3 4-8,-2-2-4 5,8-2-4-2,6-4-6-1,2-3 2 1,4 0 1 1,4 1-3 0,9-3 7 2,4 0-3 12,7 1 0-22,5 2-2 1,1 3 0 7,0-5 5-2,-4 6-3 6,1-5-2-12,2 0-5 14,7-2 1-10,2-3-4 4,9 0 2 13,1 4-1-19,-2 0 4-2,8 4 3 20,-7 6 4-17,3-1 1-3,3 7-8 15,-1-7 3-10,2 1-7-4,-1-2 4 6,4-7-4 5,-4 3-2-9,2-4 5 11,3 3 0-12,-4 1 1 9,-6-4-1-7,-3 3-2 11,-6-6 0-13,-3-1 1 16,-4 0-7-16,-2 0 0-2,-3 0 0 13,-6 0 0-11,3 4 0 15,0-4 0-13,-2 5 0-3,-2-2 0 7,-4 4 0 7,-1-5 0-13,-2 0 0 13,7-2 0-12,-7 0 0 5,9 0 0-5,-5 0 0 6,-6-11 0-4,-2 3 0 6,-12 0 0-7,-7 2 0 10,0 6 0-11,-5 0 0 9,-2 0 0-10,-4 0 0 13,0 0 0-13,1 0 0 9,-2 0 0-9,3 0 0 9,-5 0 0-9,5 0 0 5,-4 0 0 1,0 10 0-1,0 5 0 4,1 6 0-3,0 8 0-3,-3 4 0 3,-2 1 0 2,-1-1 0-7,-1-10 0 6,-2-10 0-1,2-10 0-3,-2-3 0 5,0 0 0-2,4 0 0-1,-1 0 0 2,7 0 0-4,0-3 0 5,15-18 0-5,0-8 0 6,2 0 0-7,1 2 0 10,-1-1 0-12,-3 1 0 8,2 2 0-6,0-2 0 5,1 2-3-3,1 4 2 2,2 4 1 6,-2 3 4-12,5 3-4 11,8 3 0-11,2 0 0 13,11-1 0-13,-1 4 0 10,12 2 0-9,2 3 0 8,6 0 0-9,6 0 0 7,3 0 0-5,2 17 0 7,0-1 0-7,-3 1 0 6,-2-4 0-5,-4 1 0 5,3-2 0-6,4-2 0 7,8 0 0-2,7 4 0-5,10 3 0 11,-1-1 0-9,-6-4 0-5,-7-5 0 8,-2-1 0-1,-7-2 0-1,1-4 0 2,-3 0 0 0,-2 0 0-5,-7 0 0 2,-9 0 0 6,-8 0 0-8,-4 0 0 8,-12 0 0-10,-1 0 0 8,-2 0 0 5,0 1 0-10,-3 5 0-5,-5 2 0 10,-8-6 0-2,-5-2 0-5,-5 0 0 8,2-2 0-5,-3-39-14 2,2-12 5 1,-9 1-5-2,-3 8-21-1,0 13 0 8,-3 6-42-13,-39 12-74 9,-28 13-58-4,27 0-35 7,0 23-182-12</inkml:trace>
    </iact:actionData>
  </iact:action>
  <iact:action type="add" startTime="9352">
    <iact:property name="dataType"/>
    <iact:actionData xml:id="d2">
      <inkml:trace xmlns:inkml="http://www.w3.org/2003/InkML" xml:id="stk2" contextRef="#ctx0" brushRef="#br0">26962 11097 65 0,'0'0'648'0,"0"0"-484"5,0 0-8 3,0 0-70-2,0 0-40 2,0 0-8-1,0 0 10 0,-44-9 34 1,-9 9-32-1,-5 9-14 1,6 8-14 2,3 9-6-3,6-4-9 0,11-1-4-1,9-4-2 5,9-8 0-4,11-4 3 0,3 3 1-2,0 9 15 7,43 9-4-6,10 5-9 0,8 1 2 0,-8 4 12 6,-2 0 14-8,-18 0-7 2,-11-5-3 9,-18-2 1-12,-4-8-6 10,0 4-20-13,-32 0-1 16,-17-6-2-14,-11-3-6 10,3-2-34-10,2-5-37 8,5-8-50 4,37-1-133-10,12 0-257-3</inkml:trace>
    </iact:actionData>
  </iact:action>
  <iact:action type="add" startTime="9842">
    <iact:property name="dataType"/>
    <iact:actionData xml:id="d3">
      <inkml:trace xmlns:inkml="http://www.w3.org/2003/InkML" xml:id="stk3" contextRef="#ctx0" brushRef="#br0">27271 10645 363 0,'0'0'344'2,"0"0"-223"8,9 145 40-6,-9-85-64 3,0 9-21 1,0 13-1 0,0 5-8-1,-2 8-6 1,-11 4-3-1,5-6-24 2,-2-13-3-2,2-20-8 1,5-20-5 2,-1-17-12-3,4-12-3 0,0-11-3 2,0 0-6-5,8-3-13 5,23-28 18-2,6-7 2 1,-6 4-1-2,-7 6 1 3,0 11 0-4,-9 7 0 7,-2 3 3-7,-5 7 16 3,-2 0 6-1,1 0 11-1,2 7 1 2,3 25-25 3,1 6-2-5,-5 0-1 13,-1-7-3-19,5-4-6 13,-4-3-1-12,-1 0-15 11,5-4-47-9,3-8-55 4,-9-12-137-3,4 0-216 3</inkml:trace>
    </iact:actionData>
  </iact:action>
  <iact:action type="add" startTime="10232">
    <iact:property name="dataType"/>
    <iact:actionData xml:id="d4">
      <inkml:trace xmlns:inkml="http://www.w3.org/2003/InkML" xml:id="stk4" contextRef="#ctx0" brushRef="#br0">27841 11507 465 0,'0'0'488'2,"0"0"-337"6,0 0-6-3,0 0-125 3,0 0-20 2,0 0-6-3,39 90-81-1,-39-90-145 4,0 0-383-4</inkml:trace>
    </iact:actionData>
  </iact:action>
  <iact:action type="add" startTime="10393">
    <iact:property name="dataType"/>
    <iact:actionData xml:id="d5">
      <inkml:trace xmlns:inkml="http://www.w3.org/2003/InkML" xml:id="stk5" contextRef="#ctx0" brushRef="#br0">27947 10943 529 0,'0'0'145'2,"0"0"8"3,0 0-48 2,19-139-93 1,-19 131-10-1,0 2-2-1,0 1-3 3,0 5-55-2,0 0-107 1,0 0-143-1</inkml:trace>
    </iact:actionData>
  </iact:action>
  <iact:action type="add" startTime="10630">
    <iact:property name="dataType"/>
    <iact:actionData xml:id="d6">
      <inkml:trace xmlns:inkml="http://www.w3.org/2003/InkML" xml:id="stk6" contextRef="#ctx0" brushRef="#br0">28667 10741 598 0,'0'0'180'4,"0"0"-73"1,0 0-47 3,0 0-31-1,0 0 43 1,0 0-27-2,-52-121-13 1,18 108-4 2,2 8-10-1,-3 5 8-1,2 0 10 1,4 0-6 0,-2 26-5 3,4 11-7-9,6 6-5 8,5 11 3 0,8 7-4 1,3 4-3-11,5 3-4 32,0 1 14-32,0 5 2 0,6 0 11 0,5 2-15 11,5 0-2-4,-3-13-9-2,-4-1-3 13,-4-11-3-12,3-6 0-6,-8-5-12 14,0-10-44-12,0-11-66 13,0-7-23-10,0-12-159-5,0 0-523 7</inkml:trace>
    </iact:actionData>
  </iact:action>
  <iact:action type="add" startTime="10968">
    <iact:property name="dataType"/>
    <iact:actionData xml:id="d7">
      <inkml:trace xmlns:inkml="http://www.w3.org/2003/InkML" xml:id="stk7" contextRef="#ctx0" brushRef="#br0">28536 11258 670 0,'0'0'170'4,"0"0"35"2,0 0-123 0,-179-60-50 1,121 56-22 0,10 4-10 0,12 0-13 3,10 0-77-3,26 0-111-2,0 0-197 4</inkml:trace>
    </iact:actionData>
  </iact:action>
  <iact:action type="add" startTime="11253">
    <iact:property name="dataType"/>
    <iact:actionData xml:id="d8">
      <inkml:trace xmlns:inkml="http://www.w3.org/2003/InkML" xml:id="stk8" contextRef="#ctx0" brushRef="#br0">29129 10530 464 0,'0'0'184'2,"0"0"-17"4,0 0-27 0,-26 173-36 3,4-72-29-1,-5 19-10 0,-1 12-6 0,1 2-4-1,3-11-8 3,-1-15-25-3,3-12-11-3,4-14-9 5,5-19-2 0,12-13-16-1,1-21-52-4,0-19-26 7,0-10-29-6,0-6-132 7,11-25-126-10</inkml:trace>
    </iact:actionData>
  </iact:action>
  <iact:action type="add" startTime="11541">
    <iact:property name="dataType"/>
    <iact:actionData xml:id="d9">
      <inkml:trace xmlns:inkml="http://www.w3.org/2003/InkML" xml:id="stk9" contextRef="#ctx0" brushRef="#br0">29260 11131 532 0,'0'0'188'1,"0"0"-43"4,0 0-56 1,0 0-31 2,0 0 43-2,0 0-61 2,-182-73-23 1,114 66-15 0,-1 0-2-3,1 5-34 1,50 2-99 2,4 0-219-2</inkml:trace>
    </iact:actionData>
  </iact:action>
  <iact:action type="add" startTime="24454">
    <iact:property name="dataType"/>
    <iact:actionData xml:id="d10">
      <inkml:trace xmlns:inkml="http://www.w3.org/2003/InkML" xml:id="stk10" contextRef="#ctx0" brushRef="#br0">17605 2668 297 0,'0'0'47'2,"0"0"47"2,0 0 4 5,0 0-9-3,0 0 29 5,0 0-36-8,-2 141-23 5,2-120-5 0,0 6-12 0,0 9-7 0,0 12-5-2,0 12-7 3,0 9 2-2,0 6-2 0,0 4 2 0,0-3-8 3,-5 1 2-4,4-4 5 3,-2 2 3-2,-5 1-2 1,3 1-5-1,0 2-5-1,-2 0 4 3,4-2-5-2,0 0 1 3,3-1-3-4,0 1-4 0,0 5-1 5,0 5 7-6,0 7 3 2,0 2 0 0,0 2 1 1,0 3-6 1,0-9 4-1,0-3 0-2,0-8-5 5,0-7-1-6,0 5 3 1,0 1-6 2,0 5 0 0,0 3 0 0,0-1-2-3,0-1 0 5,6 0-1-4,-3-9 0 4,4-2 0-5,-7-6 1 4,2 0-3-2,3-1 0 2,0 6-1-3,1-2 0 2,0 1-1-1,-1 4 0 1,1-3 0-1,1 3 1 1,-7-1-1 1,3-4 0-3,-3-8 1 0,3 2-4 2,-3-8 3 0,0-1 0 1,4-1 0-4,-4-3 1 4,0-1-1-2,0 6 1 3,0 3 0-7,0 6-2 7,0 7 1-4,0 15 0 3,0 11 0-3,0 10 1 2,0 5 1 0,0 4-3 0,3 6 2-1,2-3-2 0,1 3 3 3,1-2-2-4,1-1 2 0,-5 1-1 2,0-1-1 0,-3 4 2 0,0-5-2-3,0-12 1 5,0-16-2-2,0-11 2 0,0-10-1-4,0-7 0 5,-8 15 3-1,2 4-3 0,-1 1 0-1,3-5 0-1,2-12 5 3,-1-8-3-1,-2 6 2-1,-2 7 0 1,4 4-2 1,3 0-1-3,-3 0 0 0,3-12 6 3,0 8-6-2,0 17 4 1,0 5-1-2,0-11-3 3,0-10 3-2,0-22 6 3,0-5-7-5,0 9-3 1,0 16 0 2,0 2 0 0,0 8 0-2,-6-6 1 3,-1-5-1-1,0 6 1 0,0 6-1-1,2-8 0 0,0-8 0 3,3-21 0-4,-1-25 0 3,3-9 0-4,-4-7-1 4,1-5 1-3,0 0-7-1,-8 0 1 4,-5-36 3-1,-6-22 2 1,-1-15 1-3,-2-3-2 4,1-9 2-3,0 2-12 1,2 4-5-2,3 7 0 0,5 0 1 4,5 5 5-3,5 16 6 1,1 13 1-2,3 16 2 4,0 11 2-5,0 11 0 1,0 0 2 2,0 13 3 0,25 33-5 0,5 17 0-2,-3 14 5 5,3 5 10-6,-2-3 5 5,-1-2-2-6,-5-11 3 4,-4-15-7 0,-3-14 4 1,-6-18 8-3,4-12-10 2,1-7-1-1,12 0-8 2,9-24-6-2,4-31-1 0,8-15 0 3,-8-12 0-3,-1 10 0-2,-5 7 0 4,-6 12-2-1,-6 15-9-1,0 6-78-1,-3 4-87 3,-15 28-142-3,4 0-727 3</inkml:trace>
    </iact:actionData>
  </iact:action>
  <iact:action type="add" startTime="26637">
    <iact:property name="dataType"/>
    <iact:actionData xml:id="d11">
      <inkml:trace xmlns:inkml="http://www.w3.org/2003/InkML" xml:id="stk11" contextRef="#ctx0" brushRef="#br0">18265 3546 302 0,'0'0'104'6,"0"140"33"3,0-69-47-4,0 6 6 3,0 0-34 0,0-10-3-2,0 5-8 4,0 1 6-4,0 10-6 3,0 9-6-4,0 13-3 6,0 11 5-5,-2 3-16 5,-1 7-2-8,-1 3-5 4,2 9-1 6,2 5-7-8,0 8-1 1,0 4-3 2,0 3-5 0,0 5-1 0,0 11-2-1,0 5 5 0,0 9 3 2,0 6 2-2,0 0-2-1,0-2 3 2,0-4 0 1,0 2 0-2,0-5-1-1,0 4 0 4,0-6 1-4,0-3-3 3,0-2-1-3,0-3-4 1,0-10 1 1,0-9-2 1,0-11-3-3,0-14-2 1,-7-8 2 2,1-8 0-2,6 2 0 1,-2 4-2-2,2 5 1 4,0-1-2-4,0-6 1 0,0-15 0 2,0-17 0 0,0-11 1 0,0-7 2-2,0 2-4 3,0-9 1-3,0 0-1 5,2-11 2-6,-2-10-2 2,2 0 0 1,-2-2 0 0,0-1 0-1,0-5 0 0,0-2 1 2,0-4-1-2,0 9 0 1,0 4 0-3,0 9 0 5,0 14 1-3,0 3-1-1,0-1 0 2,0-7 0 0,0-9 0 1,0-10 0-4,0-7 0 5,0-4 0-5,0-1 0 7,0 1 0-11,0 6 0 7,0 12 1 1,0 4-1-1,0 5 0-1,0-9 0 1,0-7 0 1,0-7 0-2,0-9 1 0,0-1 0 0,0-3-1 4,0 0 0-8,0 2-1 5,0 4 1 0,0 0 0 1,0-4 1-2,0 2 0-1,0-4-1 3,0 6-2-1,0 2 2 0,0 11 0-4,0 7 0 4,0-5 0 1,0-5 0-1,0-5 0-1,0-7 0 1,0-4 2-1,0 0-4 1,0-3 3-1,0 3-2 1,0 8 1 0,0 0 0-1,0 12 0-1,0 2 0 2,0 6 0 1,0 4 0 3,0 8 0-10,0-8 0 6,0-3 0 1,0-2 0 1,0-6 0-10,0 16 0 9,0 6 0-1,0 1-2 2,0-16 2-4,0-27 0 1,0-11 0 1,-2-9-1-1,-3 0-2 0,-11-9-5 0,-5-34 3 4,-4-14 3-5,-1-12 0 0,4 4-2 3,1-1-17-1,2 9-1-1,7 5-11 0,3 12-4 2,4 13 19-2,0 15 14 1,5 8 2-3,0 4 2 3,0 0 0-2,0 0 6 2,0 0 14-1,0 23-2 1,21 9-6 0,2 2 17 0,-3-4-16-1,2-8 5 0,2-15-9 2,3-7-5-2,4 0-3 0,2-33-1 2,0-23-1-1,-7-13 1-1,-2-5-1-1,-6-1 0 5,-2 0-2-6,2-8-8 6,-4-1-34-9,7-11-39 7,7-13-55-1,-22 70-136 0,7-3-498-1</inkml:trace>
    </iact:actionData>
  </iact:action>
  <iact:action type="add" startTime="28506">
    <iact:property name="dataType"/>
    <iact:actionData xml:id="d12">
      <inkml:trace xmlns:inkml="http://www.w3.org/2003/InkML" xml:id="stk12" contextRef="#ctx0" brushRef="#br0">19311 5849 271 0,'0'0'75'4,"0"0"29"3,0 0-10 2,-2 146-22-2,2-88 38-1,0 10-13 2,0 13-10 1,0 8-9-1,0 0-20-1,0 10 1-1,0 4-15 3,0 3-14-1,-7 11-14-2,2 0 2 2,-7 11 9 0,5 7-9 9,0 11-3-16,-1 0-5 5,-1 5-4-1,2 4-3 6,3 7-1-7,4 5-1 8,0 8 0-7,0 8 1 5,0 4 0-6,0-5 2 4,0-1-2 0,0-11-2 0,0-1 1-1,8-2 0 0,-5-3 2 3,3-5-2-4,-1-11 4 1,1-12 5 0,-2-7-2 3,2-3 0-4,-3-5 1 1,4-12-3 0,-4-10 2 2,0-15-3-2,-3-8 1-1,0-7 5 4,0 0 0-5,0 1-4 6,0 2-3-5,0 4-2-1,0 6 0 4,0-3 0-1,0 6-2-2,0 3 2 2,0 2-3 1,1 0 1-1,3 0 0-2,3-8 1 1,-7-6 0 1,0-18-1 1,0-5 1-4,0-5 0 4,0 2 6-2,0 15 1 1,0 21-2-2,0-1-5 4,0 7-1-4,0-7 15 5,0-20 4-9,0-7-18 6,0-20 4 1,0-12-2 1,0-14-1-7,0 8-2 6,0 4 0 0,0 3 1-2,0 8-1 0,-7-3 1 0,2 3-1 2,-7 7 1-2,8 4 0-2,-6 0-1 4,4-2 1-1,1-11-1 0,-1-20 0-2,3-4 0 4,3-6 0-3,-4-3-4-1,-2 0 2 0,-9-12-4 2,-10-31 3-1,-8-17 3 1,-6-15 0 0,-6-6 0-1,-3 1-11 2,1-1-15-2,5 6-22-1,8 10 9 3,8 17 0-2,15 17 31 1,6 14 6 0,5 15 2 0,0 2 0-2,0 0 11 2,21 35-5-2,1 9 5 7,11 11 2-9,-6 5 11 6,4-1 5-6,0 10-3 3,-3 5-16 2,7 10 7-1,-8 7 0-3,-3-9-4 4,-6-8 0 0,-2-28-1 0,-6-19-1-3,-5-15-3-2,4-12-1 6,9 0-4-2,10-41-3-2,12-24-1 2,2-20 1 0,0-14 0-1,13-16-1-1,12-27-1 5,12-23-31-6,12-17-85 4,-57 113-66-3,-7 13-263 1</inkml:trace>
    </iact:actionData>
  </iact:action>
  <iact:action type="add" startTime="30122">
    <iact:property name="dataType"/>
    <iact:actionData xml:id="d13">
      <inkml:trace xmlns:inkml="http://www.w3.org/2003/InkML" xml:id="stk13" contextRef="#ctx0" brushRef="#br0">20392 8657 386 0,'0'0'70'4,"0"0"-2"0,0 0 50 5,15 169-70-3,-15-103 10 3,0 10-4-4,0 9-1 4,0 11 13-2,0 11-10 1,-3 12-8-1,3 18-5 0,0 6-6 2,0 7-3-2,0 9-9 1,0 8-2-1,0 4-2 10,0 7-4-16,0-3-3 3,8 1 0 3,-2-9 8 2,-6-11-5-1,0-8 4-1,0-17-7 1,0-1-1 1,0-5-4-2,0 0-5-1,0 1 0 3,-6-7 3-2,-2 0-3 3,3-10 6-5,5-4-2 1,-2-6-1 2,-3-7 5 1,4-4 0-2,-2-7-6 1,0-4 2 0,-4-12 3-2,4 0-5 1,1-4 3 1,-1-3-4 0,-1-1-4 0,2-2 0-3,2 0 0 5,0 5 0-3,0 0 2 1,0 0 1-2,0-2 3 5,0 0 6-7,0-6-5 4,0-6-2-1,0-8-2 2,0-9 1-3,-4 2-2 2,-3 1-2-1,6 1 0 1,-5 3 0 2,-3-3-1-4,5-3 2-1,-1-4-2 3,0-2 0 1,2 3 1-1,1 6-1-2,2 8 0 2,0 2 1 1,0 3-1-2,0-2 0-1,0-2 0 3,0-6 0-1,0-4 2 1,0-4-2-4,-3-8 0 2,3-8 0 0,0-3 0-1,0-7-1 4,0 1 3-3,0-3-4 4,-4 3 3-7,-1 2-2 2,-4 1 1 1,-4-4-2 2,-1 1 1-2,-5-3-2 0,1 0 2 1,-3-11-6 1,-7-27 1-2,1-6-9-1,-4-2-22 4,1-2 21-3,6-2-27 1,-4 4 14-2,4-7 6 1,3 0 17 2,3 1 0-2,5 6 4 1,7 2 1-3,3 15 1 6,3 6 0-4,0 12 0-1,0 9 0 1,0 2 3 1,3 0 19 0,17 27 3-1,8 28-10 1,-1 11 10 0,0 10 1 1,0 6 2-4,-6 4-1 6,0-6-5-5,-3 6 3-1,1-9-1 3,-5-9 3 0,1-14-4 1,-2-13-1-2,-2-14-3 0,2-8 0 0,0-7-8 4,-2-3 0-6,4-9 0 2,1 0 0-1,4 0-8 3,6-31-2-1,7-24-1-1,1-14 0 1,-8-14 0 0,6-10-1 2,-6-9-2-8,-5-5 0 8,-2 6-17-3,-6 13-51-1,-13 17-53 2,0 62-124 0,0 9-190-1</inkml:trace>
    </iact:actionData>
  </iact:action>
  <iact:action type="add" startTime="36520">
    <iact:property name="dataType"/>
    <iact:actionData xml:id="d14">
      <inkml:trace xmlns:inkml="http://www.w3.org/2003/InkML" xml:id="stk14" contextRef="#ctx0" brushRef="#br0">15914 2348 224 0,'0'0'104'4,"0"0"-30"2,0 0-44-1,0 0-11 3,0 0 26 0,0 0 29 0,0 0-50-2,0 0 41 2,0 137-8 2,-1-97-16-3,1-1 3 1,0 11 1-2,0 10-12 2,0 13-8 1,0 16 9-4,0 6-7 3,0 6 0 5,1 0 6-10,9 4-11 7,-4 4 10-6,1 6 2 6,-4 7-6-4,-1 1 0 4,0-5-5-6,-2-8-6 5,0-6-1-1,0-8 0 1,0 0 4-5,0 7 4 5,0 7-12-1,0 7 0-2,0 2-1 3,0-10 0-2,0 0-1 3,0-3-2-4,0 4 0 0,0-4 3 2,0 5 0 0,4 0 3 0,3 10 4-2,-1 2-4 3,2 0-1-1,-1-8-4-2,-1-4-5 1,0-6 1 2,-2-2 0-1,-1 8 4-3,0 1-2 4,-3 3 2-2,0-6 2 2,0-8-5-5,0-10-2 7,0-7 1-5,0 0 3 5,0 2-1-9,0 1-2 7,-15-5 3-1,1-8-2 0,2-9 3-2,-3-2-9 2,3-1 5 1,-4 0-5-2,8 10 0 1,2 3 0-2,3 2 1 3,3 0 0-3,-2-3 0 1,2 7-1 1,0 9 0 1,0 8 0-2,0-4 3-1,-3 2-2 4,-2-14 0-4,0-11-1 3,-2-8 1-1,-2-8 1-3,2 2 6 4,-5 9-4-2,2 1-2 2,-3 2 0-4,5-8-2 5,-2-9 2-5,4-16-1 6,-1-7-1-7,1-3 1 4,1-6-1 0,0 3 1 0,4 2-1-1,-6 4 0 0,1 12-2 1,-2 14 2 0,1 14 3 1,-3 13-3-5,4 6 0 7,4-18 1-6,-1-7-1 1,-2-13 0 3,1-23 1-1,0-8 0 0,0-9-1-2,2-7 0 3,2-3-3-3,-5 0 0 0,-8 0 1 3,-5-37 1-1,-9-26-1 2,-7-22 1-2,0-14 1-3,2-7-3 2,-2 1-11 1,7 15-6-3,6 21 3 6,7 23 5-6,10 22 4 4,4 15 4-2,0 9 4-1,0 0 0 2,0 16 3 1,0 34 1-2,2 13-4-1,15 10 1 4,6 10 1-3,-2-1 10 4,0 0 9-8,-4-8 13 4,0-9-8 2,-8-12 6-3,3-15-9 2,-6-14 4 1,0-10-5-2,3-9-8-2,10-5 4 5,8 0 14-4,12-29-16 4,8-13-12-3,-7-2-4-1,3-2 3 3,1 3-1-2,-6 1-1 1,4 2-1-2,-3-4-2 3,-3-8-28-2,-5-11-104 1,-30 38-113-2,-1 0-142 1</inkml:trace>
    </iact:actionData>
  </iact:action>
  <iact:action type="add" startTime="38262">
    <iact:property name="dataType"/>
    <iact:actionData xml:id="d15">
      <inkml:trace xmlns:inkml="http://www.w3.org/2003/InkML" xml:id="stk15" contextRef="#ctx0" brushRef="#br0">14885 4615 34 0,'0'0'304'2,"0"0"-245"3,0 0 28 1,0 0-15 3,0 0-43-2,0 154 26 2,-10-97-2-3,4 1-2 2,-2 9 4 2,1 3-6-4,-2 9-9-1,4 6-2 4,-3 5-4-2,3 4-8 2,2 6-4-4,-1 2 0 3,4 4 10 3,-2-1-2-2,-2-4 0-5,1-5-7 5,3 0-3-2,-4-2-4 5,3-3-4-10,-2 3-3 5,0-5-4 2,-5-1 2-1,6-8-3-1,-1-7-1 1,1-4-1 0,2-7 0-1,0 2 1-1,0-4 5 2,0-1 1 0,-3 0 2 0,-2-3 0-3,3-1-2 4,-1 0-5-1,-4 0 3 0,5-1 2-2,-5-2-6 4,3 6 1-4,3-1 2 3,-2-2-1-3,3-4-3 0,0-8-1 2,0-7 3 1,0 3 7-2,-3 2-7-1,3 9-1 6,0 8 2-7,0 2-4 1,0-1 4 1,0-6-1 3,0-16 21-2,0 5 2-3,-3 12-17 3,-2 8-4 0,3-3-3 0,-1-3-2-2,-4-8 3 4,3-4-3-4,-3-1-1 4,1 0 2-5,4 0 0 2,-1-2-1 1,-4 8 2 0,7 8-1-1,-6 8 9 1,-1 9-9 0,1 0 0 0,-2-5 14-3,-2-13-13 3,2-13-1 0,2-23-2 0,-1-3 0-2,1-5 1 2,1-1 0 0,-7-3-1 0,11-6 0-4,-5 1 0 6,3 0 0-3,-2-3-1 1,-2 0 0-1,-9 0 0 0,-1-6-2 2,-2-44 2-1,-5-20 0-1,-2-23 1 0,-2-2-1 3,0 0 1-3,-3 20-2 1,7 20-3-3,5 19-8 4,11 20-3-2,1 10 12-2,1 6 3 4,6 0 1-2,0 0 0 2,0 19 2-4,0 28 2 6,0 13 0-5,14 2-4 3,17-2 2-4,0-5 1 3,0-5 21 1,0-6-4-2,2-5 6 0,-6-7-2 0,1-7-15 2,-10-6-1-2,-4-14-5 0,2-5-1-1,2-5-1 4,9-45-1-4,4-26-1 1,4-12-1 3,1-8 1-4,3 3 1 4,1 11-3-5,-5 17-17 4,-4 19-45-4,-13 29-75 3,-18 17-88-2,0 3-491 2</inkml:trace>
    </iact:actionData>
  </iact:action>
  <iact:action type="add" startTime="39744">
    <iact:property name="dataType"/>
    <iact:actionData xml:id="d16">
      <inkml:trace xmlns:inkml="http://www.w3.org/2003/InkML" xml:id="stk16" contextRef="#ctx0" brushRef="#br0">13751 6908 407 0,'0'0'114'3,"0"0"-11"3,0 0 32 2,0 0-81 0,-3 186 9-2,-7-124-6 2,-3 10-7 1,5 2-11-2,1 1-5 0,3-1-1 1,-5-6-2 0,2-2 1 1,-3-3-4-4,-1-4-8 2,1-2-5 1,4-5-6 0,-5-8 0-2,7-5 4 2,-6-4-1 0,4 1 3 5,4-4 2-11,-4 10-1 7,0 1-4-2,-1 1-7 2,-1 1 4-5,1-6-8 6,1 2 2-2,-1-5-3 0,3 0 1-1,-5-3 0 0,5-8-1 3,-2-6 0-4,2-3 1 0,-1-3 0 2,5-1 2 0,-3-5 8 0,3 2-3-3,-5-6 0 4,5-1-2-2,-1 5-3 1,-2-2-2 0,-1 2 0 1,-3 3 0-4,6-5-1 3,1-5 0-2,-6 0 0 2,-4 0-3 0,-3-8-1 0,-4-32 3 0,2-6 0-1,-1-6 1 3,-1-2 1-3,8 1-1-2,-4 1-1 2,4 6 1 3,2 2-1-3,2 9 2-1,2 11-1 2,3 10 1-1,0 11-2 3,0 3 2-7,0 0 1 6,0 17 3-1,0 34 17 1,8 23 23-4,14 9-32 5,3-4-1-3,-5-8 15 3,5-11-4-4,-7-12 1 0,-2-12-5 4,-2-5 4-3,-1-15-3-1,-5-4-4 0,2-8-2 3,3-4 4-2,4 0-8 0,0-11-6 2,8-29-4-2,-2-13 0 4,-5-4-1-10,-4-1 1 9,-1 7-1-4,-3 13-2 3,-6 19 2-2,-4 9-4 0,0 10-28 0,0 0-50 2,0 0-48 0,-4 0-78-4,-1 0-111 5,1 0-491-4</inkml:trace>
    </iact:actionData>
  </iact:action>
  <iact:action type="add" startTime="42837">
    <iact:property name="dataType"/>
    <iact:actionData xml:id="d17">
      <inkml:trace xmlns:inkml="http://www.w3.org/2003/InkML" xml:id="stk17" contextRef="#ctx0" brushRef="#br0">11652 6572 107 0,'0'0'96'4,"0"0"-35"3,0 0-20 2,0 0-30-2,0 0-7-1,0 0 3 2,0 0 24 0,-6-3-14 0,6 3-13-2,0 6 5 3,0 0-9-2,0 1-302 2</inkml:trace>
    </iact:actionData>
  </iact:action>
  <iact:action type="add" startTime="43752">
    <iact:property name="dataType"/>
    <iact:actionData xml:id="d18">
      <inkml:trace xmlns:inkml="http://www.w3.org/2003/InkML" xml:id="stk18" contextRef="#ctx0" brushRef="#br0">11267 6709 100 0,'0'0'208'5,"0"0"-117"1,0 0-25 0,0 0 11 3,0 0-8-1,0 0 1 0,0 0-16-3,3 11-2 6,-3-11-29-5,3 6-6 3,2 2 7-4,2-1 9 2,-1 5-17 1,0-1-16 0,3-3 0-1,-3 0-43 1,-5-5-187 0,-1-3-54-1</inkml:trace>
    </iact:actionData>
  </iact:action>
  <iact:action type="add" startTime="44030">
    <iact:property name="dataType"/>
    <iact:actionData xml:id="d19">
      <inkml:trace xmlns:inkml="http://www.w3.org/2003/InkML" xml:id="stk19" contextRef="#ctx0" brushRef="#br0">11267 6709 494 0,'100'96'110'1,"-79"-81"31"3,2 10-61 1,9 6-10 3,-2 4-10 3,7 9-17-3,-1 3-10-3,5 1-14 3,7 5-7-1,1-2-3 2,6-1-4-4,7-2-2 6,5 5 0-6,3-3-3 6,1-1-1-9,-2-6-2 7,-4-1-9-1,-5-5-34 0,-6-6-96-3,-44-29-154 3,-7-2-139 1</inkml:trace>
    </iact:actionData>
  </iact:action>
  <iact:action type="add" startTime="44269">
    <iact:property name="dataType"/>
    <iact:actionData xml:id="d20">
      <inkml:trace xmlns:inkml="http://www.w3.org/2003/InkML" xml:id="stk20" contextRef="#ctx0" brushRef="#br0">12646 7787 390 0,'0'0'57'5,"0"0"116"0,0 0-52 3,192 104-47 1,-154-73-11-2,10 3-9-1,-6 7-33 3,5 3-13-2,4 2-8 2,2 0-1-3,5-2-43 2,-44-35-134 0,0-6-143-1</inkml:trace>
    </iact:actionData>
  </iact:action>
  <iact:action type="add" startTime="44448">
    <iact:property name="dataType"/>
    <iact:actionData xml:id="d21">
      <inkml:trace xmlns:inkml="http://www.w3.org/2003/InkML" xml:id="stk21" contextRef="#ctx0" brushRef="#br0">13517 8421 471 0,'0'0'66'5,"0"0"2"1,145 145-14 2,-111-103-15 0,-8-12-30 0,3 3-8-1,-5-4-1 0,8 7-9 1,3-2-17 0,-26-24-58-2,2-6-114 3</inkml:trace>
    </iact:actionData>
  </iact:action>
  <iact:action type="add" startTime="44631">
    <iact:property name="dataType"/>
    <iact:actionData xml:id="d22">
      <inkml:trace xmlns:inkml="http://www.w3.org/2003/InkML" xml:id="stk22" contextRef="#ctx0" brushRef="#br0">14322 9144 583 0,'0'0'108'3,"0"0"-48"5,155 104-7-1,-118-73-43 3,-1 3-8-4,-6-5-2 1,1 2-1 1,-7-3-91 0,-21-25-120-1,0-1-247-2</inkml:trace>
    </iact:actionData>
  </iact:action>
  <iact:action type="add" startTime="44799">
    <iact:property name="dataType"/>
    <iact:actionData xml:id="d23">
      <inkml:trace xmlns:inkml="http://www.w3.org/2003/InkML" xml:id="stk23" contextRef="#ctx0" brushRef="#br0">15106 9723 519 0,'0'0'63'7,"0"0"-32"0,176 130 24-1,-136-101-10 4,-8-2-15-3,4 3-28 2,-4 3-2-4,9 3-2 2,-30-23-131 2,2 1-73-1</inkml:trace>
    </iact:actionData>
  </iact:action>
  <iact:action type="add" startTime="44982">
    <iact:property name="dataType"/>
    <iact:actionData xml:id="d24">
      <inkml:trace xmlns:inkml="http://www.w3.org/2003/InkML" xml:id="stk24" contextRef="#ctx0" brushRef="#br0">15934 10328 503 0,'0'0'110'5,"0"0"52"3,0 0-78-3,179 128-80 4,-137-98 2-1,-2 0-6 2,-1 3 0-5,-8-6-23 2,-7-1-112 0,-24-25-68 1,0-1-273-2</inkml:trace>
    </iact:actionData>
  </iact:action>
  <iact:action type="add" startTime="45150">
    <iact:property name="dataType"/>
    <iact:actionData xml:id="d25">
      <inkml:trace xmlns:inkml="http://www.w3.org/2003/InkML" xml:id="stk25" contextRef="#ctx0" brushRef="#br0">16550 10796 563 0,'0'0'39'1,"0"0"-32"7,192 133 23-2,-147-97 68 3,0 2-85-3,5 3-13 2,-8 3 0-1,2 3-34 3,-33-37-134-5,-1 5-266 3</inkml:trace>
    </iact:actionData>
  </iact:action>
  <iact:action type="add" startTime="45327">
    <iact:property name="dataType"/>
    <iact:actionData xml:id="d26">
      <inkml:trace xmlns:inkml="http://www.w3.org/2003/InkML" xml:id="stk26" contextRef="#ctx0" brushRef="#br0">17576 11726 509 0,'0'0'176'4,"0"0"-59"2,170 120-34 2,-116-71-44 0,-2 6-15-2,-7 2-17 2,-2 1-6 1,-4-3-1-2,-6-7-15 0,-1 0-65 1,-26-38-107-1,-1-3-177 1</inkml:trace>
    </iact:actionData>
  </iact:action>
  <iact:action type="add" startTime="45507">
    <iact:property name="dataType"/>
    <iact:actionData xml:id="d27">
      <inkml:trace xmlns:inkml="http://www.w3.org/2003/InkML" xml:id="stk27" contextRef="#ctx0" brushRef="#br0">18315 12532 410 0,'0'0'71'4,"0"0"-50"2,0 0-6 2,142 150 26 0,-123-119-27 0,-5-4-14-2,0-3-4 2,10 2-4 0,0 4-15-2,-17-22-47 2,10 3-184 0</inkml:trace>
    </iact:actionData>
  </iact:action>
  <iact:action type="add" startTime="45680">
    <iact:property name="dataType"/>
    <iact:actionData xml:id="d28">
      <inkml:trace xmlns:inkml="http://www.w3.org/2003/InkML" xml:id="stk28" contextRef="#ctx0" brushRef="#br0">18920 13227 418 0,'0'0'86'4,"0"0"13"4,0 0-1-2,0 0-73 3,176 171 2-1,-139-137-11-2,2 8 40 2,12 4-24 1,4 12-27-1,3 7-4-2,-2 9-1 2,-36-50-63-1,-4-4-265 2</inkml:trace>
    </iact:actionData>
  </iact:action>
  <iact:action type="add" startTime="45874">
    <iact:property name="dataType"/>
    <iact:actionData xml:id="d29">
      <inkml:trace xmlns:inkml="http://www.w3.org/2003/InkML" xml:id="stk29" contextRef="#ctx0" brushRef="#br0">20084 14414 517 0,'0'0'42'7,"0"0"49"-1,179 162-25 5,-133-113-44-8,-2 6-2 6,2 0-15-3,-2-6 1 2,1 0-1-2,0-8-5 2,-2-3-1 0,0-1-41 0,-35-36-139-1,3 3-267 1</inkml:trace>
    </iact:actionData>
  </iact:action>
  <iact:action type="add" startTime="46001">
    <iact:property name="dataType"/>
    <iact:actionData xml:id="d30">
      <inkml:trace xmlns:inkml="http://www.w3.org/2003/InkML" xml:id="stk30" contextRef="#ctx0" brushRef="#br0">20841 15123 236 0,'0'0'195'6,"164"156"-141"0,-88-80 48 0,3-4 51 2,0-7-62 0,-3-8 5 0,-8-7-38-2,-8-6-34 3,-13-5-18-1,-15-15-6 0,-16-14-5-2,-16-10-64 1,0-5-324 1</inkml:trace>
    </iact:actionData>
  </iact:action>
  <iact:action type="add" startTime="47897">
    <iact:property name="dataType"/>
    <iact:actionData xml:id="d31">
      <inkml:trace xmlns:inkml="http://www.w3.org/2003/InkML" xml:id="stk31" contextRef="#ctx0" brushRef="#br0">16845 346 206 0,'0'0'104'1,"0"0"-13"4,0 0-8 2,0 0-48 0,0 0 33 3,0 0 9-4,0 0 27 2,105-36 35-1,-105 11-10 0,0 5-26 1,0-3-21-1,0 6-19 2,0 7-9-3,0 1-15 3,0 7-21-3,-13 2-1 2,-10 0 5 0,1 16 18 2,1 29-1-6,8 11-10 3,10 6-18 1,3-6-8 0,0-12 2 3,18-12-4-7,19-20 3 7,8-12 2-5,7-14-4 3,-8-37-2-4,-3-16 1 7,-20-5-1-7,-12 5-1-2,-9-1 0 6,0 7 0 0,-6 12 1 0,-21 17-1-4,-11 21 2 5,3 11 0-4,-12 2 5 4,2 44 17-5,6 9 4 1,9 5-3 2,7 0-6 1,15-8-8-3,8-16-4 0,0-9 3 4,16-13 3-2,31-14 6 0,16 0-9-1,3-11-9 2,-3-25 2-2,-11-1 3-2,-18 2-4 4,-15 8 0-2,-15 4-1 1,-4 6-1-2,-2 5-3 3,-47 11 2-2,-12 1 1-2,-19 16 1 3,3 36 1 1,0 12-1-1,12-1 0 0,25-1 1-2,16-16 0 2,19-8 1 0,5-13 3-1,29-14 0 0,31-11-2 1,16 0 0 1,6-38-1-2,-8-17-1-1,-11-5 1 3,-22-3-1 0,-19 5-1-2,-22 11 0-1,0 13-1 2,-29 9 1 0,-30 19-3 1,-13 6 3-4,-9 6 0 2,-1 38 1 1,13 7 0-1,12 2 3 0,18-3 5 1,20-16 19 0,16-9 6-4,3-5 7 5,15-15-4-1,40-3-20 0,12-2-8-1,9 0-4 0,-6-13-4 3,-16-14 1-3,-15 2-2 2,-13 4 0-3,-22 4-2 4,-4 5-2-6,0 7-2 5,-27 5-2-3,-18 0 7 1,-4 17 1 2,4 17-2-1,9-1 4-2,7 1-1 1,19-7-1 1,4-8 5 1,6-7 0-5,6-10 2 5,33-2 0-1,9 0-3-1,-4-25-2 1,0-8-1-1,-19 0-2 3,-11-3 1-5,-14 4-1 3,0 1 0 0,-12 2-4-1,-26 10 4 2,-2 7 1-3,1 10 0 2,2 2 0-1,6 0 0 2,7 28 3-2,13 13-1 0,11-2 7 3,0 1 13-5,32-7-1 2,17-10 0 0,2-14-12 1,4-9-4 0,-3 0 0-2,-7-32-5 3,-11-15 0-1,-18-6 0 0,-11 7-4-3,-5 8-1 5,0 10-9-4,-2 13-41 4,-34 6-37-6,-7 7-64 4,-22 2-37 1,30 0-90-2,-1 0-391 1</inkml:trace>
    </iact:actionData>
  </iact:action>
  <iact:action type="add" startTime="50428">
    <iact:property name="dataType"/>
    <iact:actionData xml:id="d32">
      <inkml:trace xmlns:inkml="http://www.w3.org/2003/InkML" xml:id="stk32" contextRef="#ctx0" brushRef="#br0">14127 1129 358 0,'0'0'136'3,"0"0"-3"5,0 0 1-2,0 0-54 3,0 0 10-3,0 0-29 1,0 0 11 3,-74-66-7-3,64 42 4-2,-3-5-17 3,2-3 3 0,1-3 16-1,0-1-8 0,4-3-28 1,3 3-5 0,-4 7-8-1,7 5 0 1,-1 4 3-1,1 9-2 2,0 6 15-1,0 2 30-1,0 3-1-1,6-4 13 3,25 0-35-2,14 1-32 1,-1 0-3-1,6 3-7 2,1 0-1-2,-4 0-2 4,-4 0-9-4,4 0-49-1,-3 0-65-1,-5 0-27 3,-6 0-62 0,-32 0-77 0,-1 0-509-1</inkml:trace>
    </iact:actionData>
  </iact:action>
  <iact:action type="add" startTime="51039">
    <iact:property name="dataType"/>
    <iact:actionData xml:id="d33">
      <inkml:trace xmlns:inkml="http://www.w3.org/2003/InkML" xml:id="stk33" contextRef="#ctx0" brushRef="#br0">14538 974 61 0,'0'0'510'2,"0"0"-272"3,0 0-43 0,0 0-55 4,0 0-14-2,0 0-1 3,128-39-39-6,-107 35-42 4,0 4-14 0,-5 0-26 0,-5 0-4-1,-1 0-25 2,-7 0-78-1,-3 0-78-2,0 0-142 1,0 0-390 0</inkml:trace>
    </iact:actionData>
  </iact:action>
  <iact:action type="add" startTime="51313">
    <iact:property name="dataType"/>
    <iact:actionData xml:id="d34">
      <inkml:trace xmlns:inkml="http://www.w3.org/2003/InkML" xml:id="stk34" contextRef="#ctx0" brushRef="#br0">14538 974 566 0,'70'163'264'2,"-67"-163"-109"6,10 0-26-2,1 0-64 3,7 5-15-2,7 3-15 1,2 0-23 2,4 0-7-4,0 4-3 4,-8-7-2-5,-5 0-23 1,-2-5-65 3,-19 0-107 1,0 0-267-5</inkml:trace>
    </iact:actionData>
  </iact:action>
  <iact:action type="add" startTime="51600">
    <iact:property name="dataType"/>
    <iact:actionData xml:id="d35">
      <inkml:trace xmlns:inkml="http://www.w3.org/2003/InkML" xml:id="stk35" contextRef="#ctx0" brushRef="#br0">14971 1054 418 0,'0'0'192'3,"0"0"-24"4,0 0-24-2,0 0-63 2,-27-172-4 0,25 137-18 1,0 3-1 0,2 6 4-1,0 7-3 4,0 2-5-7,0 7-4 5,0-1-11-3,15-4-19 1,9 5-8 2,3 0-6-2,5-4-4 0,9 5-2 2,-1-2 0-1,2 3-2-2,3 5-20 0,-1 1-62 6,-5 2-53-5,-36 0-60 0,0 0-275-2</inkml:trace>
    </iact:actionData>
  </iact:action>
  <iact:action type="add" startTime="52041">
    <iact:property name="dataType"/>
    <iact:actionData xml:id="d36">
      <inkml:trace xmlns:inkml="http://www.w3.org/2003/InkML" xml:id="stk36" contextRef="#ctx0" brushRef="#br0">15440 894 239 0,'0'0'334'6,"0"0"-250"0,0 0-3-1,0 0-35 4,0 0-7-3,0 0-1 3,-21 32 1-3,10-15 17 2,-3-1-9-3,10 3 1 5,1 3-3-3,3 0-3 0,0 2-7-1,0 4-1 3,0-1-11-1,21-2-1 0,0-2-5-2,-1-6 6 2,2-3 10 1,-6 1-1-2,-8-5-12-1,-1-3-3 2,-7 9-13 0,0-1-4 1,0 2-6-5,-15 7 3 4,-9-1-16 0,-7-8-68 9,18-12-65-15,8-3-246 3</inkml:trace>
    </iact:actionData>
  </iact:action>
  <iact:action type="add" startTime="53074">
    <iact:property name="dataType"/>
    <iact:actionData xml:id="d37">
      <inkml:trace xmlns:inkml="http://www.w3.org/2003/InkML" xml:id="stk37" contextRef="#ctx0" brushRef="#br0">16940 383 436 0,'0'0'335'5,"0"0"-139"3,0 0-52-2,0 0-42 0,0 0-6 2,0 0 14 1,0 0-36-2,0 62-6-1,0-5-1 3,0 8 1-2,-3 12-9 0,-4 3-4 2,1 7-8-2,1 9-7 2,0 5-8-4,1 6-4 2,-4 2-7 7,6-6 2-10,-6-4-1 2,1-6-4 3,4-7-12-2,-4-5-6 2,3-8 0-3,1 0 0 2,-6-6 0 1,8-3 0-3,-2-3 0 0,0 1 0 3,0-5 0-2,3 4 0 2,0-1 0-5,0-5 0 7,0-1 0-5,0 0 0 6,0-1 0-11,0-1 0 7,0-11 0 1,0-3 0 0,0-2 0-3,0 8 0 1,0 5 0 1,0 10 0 0,6 4 0-1,3 3 0 0,-2-3 0 3,-3 2 0-4,3 5 0 1,6 6 0 0,2 9 0 1,-1 11 0 1,9 0 0-4,-2-10 0 5,0-4 0-3,-5-10 0 3,-5-9 0-8,-3 8 0 6,2 8 0 0,3 9 0 1,-2 12 0-3,7 8 0 1,4 6 0 2,-7 5 0-2,-2-5 0 0,-10-2 0 0,-3-10 0 1,0-3 0 1,0-5 0-3,0-5 0 3,0-14 0-2,0-6 0 1,0-9 0-3,-7 15 0 6,4 6 0-5,0 7 0 4,3 11 0-5,0 1 0 2,0 2 0 1,0-1 0 1,0 5 0-3,0-4 0 1,0-7 0 2,0-4 0-1,0-14 0-2,-6-7 0 1,-4 10 0 2,3 12 0-2,3 2 0-1,4-9 0 2,0-11 0 0,-3-14 0 0,1 14 0-2,-3 3 0 4,2 2 0-4,3-5 0 4,-5-14 0-6,-5-6 0 5,-1-4 0-1,5-4 0 0,-1 0 0-1,4 1 0-1,3 4 0 4,0 5 0-4,0 15 0 2,0 11 0-2,0 3 0 4,0 13 0-4,0-2 0 0,0-10 0 2,0-2 0 0,0-16 0 0,0-13 0-2,0-3 0 4,0 3 0-4,0-1 0 4,0 3 0-6,0 1 0 6,0-1 0-4,0 4 0 2,-10 5 0-2,-2 10 0 2,5 16 0 0,-2 10 0 1,5-1 0-2,1-3 0-1,3-16 0 3,0-13 0-1,0-14 0-3,0-9 0 3,0-8 0 0,-4 6 0 0,4 6 0-3,0 1 0 6,0 4 0-5,0 5 0 5,-6 3 0-9,1 4 0 7,-5-5 0-1,3-9 0 1,5-17 0-2,-1-5 0-1,1-9 0 3,-1-3 0-2,-3 0 0 1,6 6 0-2,-4 8 0 2,1 5 0 0,-7 10 0-1,-1-2 0 0,-2-3 0 2,-2 0 0-1,3-4 0-2,3-15 0 3,3-5 0-2,6-11 0-1,-3-4 0 0,3-4 0 2,0 2 0 1,0 9 0 0,0 7 0-4,0 9 0 2,0 9 0 3,0-3 0-3,0-1 0 1,0-6 0-2,0-4 0 3,0-3 0-2,0-2 0-1,0 5 0 1,0-2 0 2,0-5 0-1,0 2 0-2,0-9 0 2,0-2 0-2,0-6 0 3,0 0 0-3,0 0 0 2,0 0 0 0,0 0 0 0,0-36 0 0,0-21 0 0,0-15 0 1,0 0 0-2,-18-1 0-1,-6 11 0 1,-2 5 0 0,2 8 0 2,-2 2 0-4,2 8 0 4,1 3 0-2,6 9 0 2,4 6 0-4,4 2 0 5,3 10 0-3,2 1 0 0,2 8 0-1,-1 0 0 2,3 0 0 0,0 0 0 0,0 0 0-1,0 0 0 0,0 0 0 2,0 0 0-2,0 19 0 0,19 22 0 0,9 9 0 1,2 7 0 0,-5 6 0-1,0 2 0 1,-3-2 0 0,-3-3 0 0,-3-8 0-3,1-3 0 5,-5-9 0-4,3-14 0 2,-8-9 0-3,-3-12 0 3,3-2 0 2,-7-3 0-3,0 0 0-1,3 0 0 2,-3 0 0 2,7 0 0-4,8 0 0 2,8-17 0-2,16-26 0 2,8-24 0 2,4-22 0-6,1-27 0 6,0-11 0-4,-7 3 0 3,-14 32 0-4,-10 34 0 6,-11 33 0-5,-10 19 0 4,0 6 0-6,0 0 0 3,0 0 0 0,0 0 0 2,0 0 0-1,0 20 0-1,-22 23 0 2,-5 17 0-2,0 3 0 2,-1 3 0-3,1 6 0 4,2-2 0-3,3-5 0 1,-4-6 0-4,2-7 0 3,-2-9 0 1,2-7 0-2,6-15 0 4,0-6 0-3,4-15 0 3,-6 0 0-6,-3 0 0 3,-9-41 0 3,-3-17 0-2,-5-10 0 0,1-10 0-1,0-2 0 2,7-3 0-2,5 8 0 1,5 8 0-4,9 9 0 3,6 14 0 2,4 14 0-4,-1 14 0 3,4 10 0 0,-3 6 0 0,0 0 0-2,0 0 0 3,3 0 0-2,-4 0 0 2,4 0 0-4,0 22 0 4,0 19 0-2,27 21 0 1,5 11 0 0,-2 6 0-1,2-1 0 1,1-1 0-1,-1-14 0-1,-1-11 0 1,-4-10 0 2,1-11 0-1,-9-10 0-2,-4-8 0 2,-8-4 0 0,0-4 0 1,0-5 0-4,-5 0 0 4,5 0 0-2,-4 0 0 1,-2 0 0-2,-1 0 0 2,6 0 0-1,-3 0 0 2,2 0 0-3,1 0 0 2,1 0 0 1,-6 0 0-1,-1 0 0-3,5 0 0 3,-5 0 0-1,0 0 0 1,0 0 0-1,0 0 0 1,0 0 0 0,0 0 0 0,0 0 0-2,0 0 0 3,0 0 0-2,0 0 0 2,0 5 0-4,0 7 0 3,-22-1 0 0,4-3 0 0,3-6 0-2,3 1 0 3,5-3 0 0,4 0 0-3,3 0 0-1,0-17 0 5,0-15 0-3,0-8 0 2,16-6 0-4,12 0 0 4,7-14 0-1,-1-9 0 0,0-13 0-3,1-2 0 6,-8-1 0-7,-2 9 0 5,-8 18 0-3,-4 20 0 2,-3 16 0-1,-7 14 0 2,-2 8 0-3,-1 0 0 2,0 0 0 2,0 0 0-4,0 0 0 0,0 0 0 2,0 0 0-1,0 0 0 2,0 0 0-4,0 0 0 4,0 0 0-1,0 0 0 0,0 0 0-2,0 0 0 3,0 0 0-2,0 0 0 1,0 0 0-2,0 0 0 2,0 0 0 0,0 0 0 0,0 0 0-1,0 0 0 0,0 0 0 2,0 0 0-2,0 0 0-1,0 0 0 2,0 0 0 0,0 0 0 0,0 10 0-2,0 7 0 3,0-4 0 0,0-4 0-1,0-6 0-4,0-3 0 5,0 0-51-2,0 2-58 1,0 4-37-2,0 5-59 2,0-6-89 0,0 4-205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56B6-7231-44EB-AF66-68B9B30DF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5322C-6E26-4975-B1AE-8D2D2CFD5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386BB-7748-4AB5-9B6E-4BD623EE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B46C-000D-47CF-B7C0-DFA67727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5FF7C-BCA9-4BEE-B98D-5F4CD84E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81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4984-2ED8-4569-8EA2-C41688FA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4224A-26AD-4148-9CD1-0BABD38D4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5BBA7-4273-4B14-93F8-742BF79B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59C7A-C732-4A95-B992-929E52DE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F288C-0E71-4168-9AD3-EDB39C47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68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02E3D-71F6-4440-B2E8-D044F87CD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7D4C6-1B07-4A54-98E4-B216ACF85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51905-BB6C-4C65-BED6-8AB2E338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F4C93-5E7D-40A4-9FF0-BBF2BC3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6D3C7-4D8A-4AEF-AC6A-7FEF2979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54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73FE-100B-4D52-BF88-DDA7CEF3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657C-2351-4BA5-9AF6-034E64FD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07BB2-9C01-4AAB-856A-BD97A7DC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01FBA-60E1-477B-AF41-75F4086A4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C196E-4255-4AC2-AA1C-0A63E8E2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04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43C4-7DD6-4242-8731-BACF9A90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DC295-6C5E-450E-90BD-75D3292DE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DC2E0-72D4-4611-A4D2-4137B52B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C9D5-907D-4487-982B-01A8CBF1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EB011-A6B2-4822-AC4E-12913547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97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AFEE-54D5-42BD-919A-8ABD8B7C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159BC-24EF-4612-825F-1BB07210D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B5DE1-FB3D-4191-BE92-D20AB9EAF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6EFEB-DC35-493E-8934-FCE3ACBF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FA24C-719E-41C8-853C-C71D07BB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DF4B3-691A-4AE9-8C1A-36F26D45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87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B1BB-C7B6-421E-B695-7BF7C8E2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1D77D-AA56-46E5-9808-83E659488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0AC99-AD65-4074-8339-E7846E41C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2DD550-2C32-4C79-AFB2-FAD281B9A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24BFC-6C9C-4DE7-AE81-FA343652C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93347-DA44-4A86-9208-1E9E7968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829984-B140-4319-BCE5-0E2B4B79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56C38-BD80-4A12-BF3F-ADC5023B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70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0B8B-7D8E-4EF5-A7CA-9843C86D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1E458-F889-423F-A7EC-0536218A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E01C6-1DA4-4DAE-A027-8069B24B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DADF7-E271-4D7F-B69D-A60B9F49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178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1B543-261A-44DD-BE99-18ECDBD7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14CF8-2520-4B64-A009-C4818A90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0DADC-BDB4-4BF7-B997-A3588257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616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0A64-8A8C-45A5-B998-45EBB55B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E6C6B-10F7-455B-B312-1C3189AF5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5EA5A-E46D-4E98-8CE5-527091A31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02992-1651-4774-AC24-D3634C67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29F43-1E10-4094-AC02-7DD7A1A6A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D8EDA-847E-4E66-9018-3F5145A1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23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8DF7-DA14-44A0-81EA-879D5713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DF27D-78C2-4A1B-AA43-306C72E92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E764E-8997-41F3-AA2E-1E7A003C1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BBDFA-0A3F-40F5-90D0-E65FF66C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45F29-C9D4-436F-A1AA-08BDF741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BC17A-597A-47E1-9189-B201D353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81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C4BE-8C8C-480D-AB30-4945E70A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BFFA-F2A8-4D9E-8FED-07EB9291D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38C4-D641-4E30-B8C5-BD3C0167A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12EEB-E7D2-4D90-94B5-F094551C7AC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95285-9B29-46E3-A6F4-CD5E0ABD8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61E0F-A139-4002-9548-65E996F08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D7BC8-DE99-4605-BB64-9A0C7DCAF6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04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0.png"/><Relationship Id="rId4" Type="http://schemas.microsoft.com/office/2011/relationships/inkAction" Target="../ink/inkAction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7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2670.png"/><Relationship Id="rId5" Type="http://schemas.openxmlformats.org/officeDocument/2006/relationships/image" Target="../media/image2750.png"/><Relationship Id="rId4" Type="http://schemas.openxmlformats.org/officeDocument/2006/relationships/image" Target="../media/image265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0.png"/><Relationship Id="rId13" Type="http://schemas.openxmlformats.org/officeDocument/2006/relationships/image" Target="../media/image2760.png"/><Relationship Id="rId18" Type="http://schemas.openxmlformats.org/officeDocument/2006/relationships/image" Target="../media/image291.png"/><Relationship Id="rId3" Type="http://schemas.openxmlformats.org/officeDocument/2006/relationships/image" Target="../media/image2770.png"/><Relationship Id="rId21" Type="http://schemas.openxmlformats.org/officeDocument/2006/relationships/image" Target="../media/image294.png"/><Relationship Id="rId7" Type="http://schemas.openxmlformats.org/officeDocument/2006/relationships/image" Target="../media/image2810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1" Type="http://schemas.openxmlformats.org/officeDocument/2006/relationships/tags" Target="../tags/tag90.xml"/><Relationship Id="rId6" Type="http://schemas.openxmlformats.org/officeDocument/2006/relationships/image" Target="../media/image2800.png"/><Relationship Id="rId11" Type="http://schemas.openxmlformats.org/officeDocument/2006/relationships/image" Target="../media/image285.png"/><Relationship Id="rId24" Type="http://schemas.openxmlformats.org/officeDocument/2006/relationships/image" Target="../media/image297.png"/><Relationship Id="rId5" Type="http://schemas.openxmlformats.org/officeDocument/2006/relationships/image" Target="../media/image2790.pn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10" Type="http://schemas.openxmlformats.org/officeDocument/2006/relationships/image" Target="../media/image284.png"/><Relationship Id="rId19" Type="http://schemas.openxmlformats.org/officeDocument/2006/relationships/image" Target="../media/image292.png"/><Relationship Id="rId4" Type="http://schemas.openxmlformats.org/officeDocument/2006/relationships/image" Target="../media/image2780.png"/><Relationship Id="rId9" Type="http://schemas.openxmlformats.org/officeDocument/2006/relationships/image" Target="../media/image283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11/relationships/inkAction" Target="../ink/inkAction83.xml"/><Relationship Id="rId3" Type="http://schemas.openxmlformats.org/officeDocument/2006/relationships/image" Target="../media/image301.png"/><Relationship Id="rId7" Type="http://schemas.openxmlformats.org/officeDocument/2006/relationships/image" Target="../media/image28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2830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4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11/relationships/inkAction" Target="../ink/inkAction84.xml"/><Relationship Id="rId3" Type="http://schemas.openxmlformats.org/officeDocument/2006/relationships/image" Target="../media/image2850.png"/><Relationship Id="rId7" Type="http://schemas.openxmlformats.org/officeDocument/2006/relationships/image" Target="../media/image3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10" Type="http://schemas.openxmlformats.org/officeDocument/2006/relationships/image" Target="../media/image312.png"/><Relationship Id="rId4" Type="http://schemas.openxmlformats.org/officeDocument/2006/relationships/image" Target="../media/image305.png"/><Relationship Id="rId9" Type="http://schemas.openxmlformats.org/officeDocument/2006/relationships/image" Target="../media/image3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10" Type="http://schemas.openxmlformats.org/officeDocument/2006/relationships/image" Target="../media/image312.png"/><Relationship Id="rId4" Type="http://schemas.openxmlformats.org/officeDocument/2006/relationships/image" Target="../media/image30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2850.png"/><Relationship Id="rId7" Type="http://schemas.openxmlformats.org/officeDocument/2006/relationships/image" Target="../media/image3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306.png"/><Relationship Id="rId5" Type="http://schemas.openxmlformats.org/officeDocument/2006/relationships/image" Target="../media/image312.png"/><Relationship Id="rId10" Type="http://schemas.openxmlformats.org/officeDocument/2006/relationships/image" Target="../media/image316.png"/><Relationship Id="rId4" Type="http://schemas.openxmlformats.org/officeDocument/2006/relationships/image" Target="../media/image315.png"/><Relationship Id="rId9" Type="http://schemas.microsoft.com/office/2011/relationships/inkAction" Target="../ink/inkAction8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13.png"/><Relationship Id="rId7" Type="http://schemas.openxmlformats.org/officeDocument/2006/relationships/image" Target="../media/image3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11" Type="http://schemas.openxmlformats.org/officeDocument/2006/relationships/image" Target="../media/image308.png"/><Relationship Id="rId10" Type="http://schemas.openxmlformats.org/officeDocument/2006/relationships/image" Target="../media/image307.png"/><Relationship Id="rId4" Type="http://schemas.microsoft.com/office/2011/relationships/inkAction" Target="../ink/inkAction86.xml"/><Relationship Id="rId9" Type="http://schemas.openxmlformats.org/officeDocument/2006/relationships/image" Target="../media/image3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4.png"/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12" Type="http://schemas.openxmlformats.org/officeDocument/2006/relationships/image" Target="../media/image3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211.png"/><Relationship Id="rId10" Type="http://schemas.openxmlformats.org/officeDocument/2006/relationships/image" Target="../media/image321.png"/><Relationship Id="rId4" Type="http://schemas.openxmlformats.org/officeDocument/2006/relationships/image" Target="../media/image17.png"/><Relationship Id="rId9" Type="http://schemas.openxmlformats.org/officeDocument/2006/relationships/image" Target="../media/image32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8.png"/><Relationship Id="rId3" Type="http://schemas.openxmlformats.org/officeDocument/2006/relationships/image" Target="../media/image28.png"/><Relationship Id="rId7" Type="http://schemas.openxmlformats.org/officeDocument/2006/relationships/image" Target="../media/image212.png"/><Relationship Id="rId12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11" Type="http://schemas.openxmlformats.org/officeDocument/2006/relationships/image" Target="../media/image305.png"/><Relationship Id="rId15" Type="http://schemas.openxmlformats.org/officeDocument/2006/relationships/image" Target="../media/image329.png"/><Relationship Id="rId10" Type="http://schemas.openxmlformats.org/officeDocument/2006/relationships/image" Target="../media/image326.png"/><Relationship Id="rId4" Type="http://schemas.openxmlformats.org/officeDocument/2006/relationships/image" Target="../media/image17.png"/><Relationship Id="rId9" Type="http://schemas.openxmlformats.org/officeDocument/2006/relationships/image" Target="../media/image323.png"/><Relationship Id="rId14" Type="http://schemas.openxmlformats.org/officeDocument/2006/relationships/image" Target="../media/image32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13.png"/><Relationship Id="rId7" Type="http://schemas.openxmlformats.org/officeDocument/2006/relationships/image" Target="../media/image3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11" Type="http://schemas.openxmlformats.org/officeDocument/2006/relationships/image" Target="../media/image308.png"/><Relationship Id="rId10" Type="http://schemas.openxmlformats.org/officeDocument/2006/relationships/image" Target="../media/image307.png"/><Relationship Id="rId4" Type="http://schemas.microsoft.com/office/2011/relationships/inkAction" Target="../ink/inkAction87.xml"/><Relationship Id="rId9" Type="http://schemas.openxmlformats.org/officeDocument/2006/relationships/image" Target="../media/image3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microsoft.com/office/2011/relationships/inkAction" Target="../ink/inkAction6.xml"/><Relationship Id="rId5" Type="http://schemas.openxmlformats.org/officeDocument/2006/relationships/image" Target="../media/image510.png"/><Relationship Id="rId4" Type="http://schemas.openxmlformats.org/officeDocument/2006/relationships/image" Target="../media/image411.png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11/relationships/inkAction" Target="../ink/inkAction88.xml"/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28.png"/><Relationship Id="rId5" Type="http://schemas.openxmlformats.org/officeDocument/2006/relationships/image" Target="../media/image211.png"/><Relationship Id="rId4" Type="http://schemas.openxmlformats.org/officeDocument/2006/relationships/image" Target="../media/image17.png"/><Relationship Id="rId9" Type="http://schemas.openxmlformats.org/officeDocument/2006/relationships/image" Target="../media/image2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13.png"/><Relationship Id="rId7" Type="http://schemas.openxmlformats.org/officeDocument/2006/relationships/image" Target="../media/image3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microsoft.com/office/2011/relationships/inkAction" Target="../ink/inkAction89.xml"/><Relationship Id="rId11" Type="http://schemas.openxmlformats.org/officeDocument/2006/relationships/image" Target="../media/image308.png"/><Relationship Id="rId5" Type="http://schemas.openxmlformats.org/officeDocument/2006/relationships/image" Target="../media/image3180.png"/><Relationship Id="rId10" Type="http://schemas.openxmlformats.org/officeDocument/2006/relationships/image" Target="../media/image307.png"/><Relationship Id="rId4" Type="http://schemas.openxmlformats.org/officeDocument/2006/relationships/image" Target="../media/image3170.png"/><Relationship Id="rId9" Type="http://schemas.openxmlformats.org/officeDocument/2006/relationships/image" Target="../media/image30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11" Type="http://schemas.openxmlformats.org/officeDocument/2006/relationships/image" Target="../media/image308.png"/><Relationship Id="rId10" Type="http://schemas.openxmlformats.org/officeDocument/2006/relationships/image" Target="../media/image307.png"/><Relationship Id="rId9" Type="http://schemas.openxmlformats.org/officeDocument/2006/relationships/image" Target="../media/image30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13" Type="http://schemas.openxmlformats.org/officeDocument/2006/relationships/image" Target="../media/image1801.png"/><Relationship Id="rId18" Type="http://schemas.openxmlformats.org/officeDocument/2006/relationships/image" Target="../media/image1843.png"/><Relationship Id="rId3" Type="http://schemas.openxmlformats.org/officeDocument/2006/relationships/image" Target="../media/image1701.png"/><Relationship Id="rId7" Type="http://schemas.openxmlformats.org/officeDocument/2006/relationships/image" Target="../media/image1741.png"/><Relationship Id="rId12" Type="http://schemas.openxmlformats.org/officeDocument/2006/relationships/image" Target="../media/image1791.png"/><Relationship Id="rId17" Type="http://schemas.microsoft.com/office/2011/relationships/inkAction" Target="../ink/inkAction90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31.png"/><Relationship Id="rId1" Type="http://schemas.openxmlformats.org/officeDocument/2006/relationships/tags" Target="../tags/tag103.xml"/><Relationship Id="rId6" Type="http://schemas.openxmlformats.org/officeDocument/2006/relationships/image" Target="../media/image1731.png"/><Relationship Id="rId11" Type="http://schemas.openxmlformats.org/officeDocument/2006/relationships/image" Target="../media/image1781.png"/><Relationship Id="rId5" Type="http://schemas.openxmlformats.org/officeDocument/2006/relationships/image" Target="../media/image1721.png"/><Relationship Id="rId15" Type="http://schemas.openxmlformats.org/officeDocument/2006/relationships/image" Target="../media/image1822.png"/><Relationship Id="rId10" Type="http://schemas.openxmlformats.org/officeDocument/2006/relationships/image" Target="../media/image1771.png"/><Relationship Id="rId4" Type="http://schemas.openxmlformats.org/officeDocument/2006/relationships/image" Target="../media/image1712.png"/><Relationship Id="rId9" Type="http://schemas.openxmlformats.org/officeDocument/2006/relationships/image" Target="../media/image1761.png"/><Relationship Id="rId14" Type="http://schemas.openxmlformats.org/officeDocument/2006/relationships/image" Target="../media/image1811.png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11/relationships/inkAction" Target="../ink/inkAction91.xml"/><Relationship Id="rId3" Type="http://schemas.openxmlformats.org/officeDocument/2006/relationships/image" Target="../media/image34.png"/><Relationship Id="rId7" Type="http://schemas.openxmlformats.org/officeDocument/2006/relationships/image" Target="../media/image17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1721.png"/><Relationship Id="rId5" Type="http://schemas.openxmlformats.org/officeDocument/2006/relationships/image" Target="../media/image1712.png"/><Relationship Id="rId10" Type="http://schemas.openxmlformats.org/officeDocument/2006/relationships/image" Target="../media/image1701.png"/><Relationship Id="rId4" Type="http://schemas.openxmlformats.org/officeDocument/2006/relationships/hyperlink" Target="https://www.geogebra.org/3d" TargetMode="External"/><Relationship Id="rId9" Type="http://schemas.openxmlformats.org/officeDocument/2006/relationships/image" Target="../media/image186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1.png"/><Relationship Id="rId3" Type="http://schemas.openxmlformats.org/officeDocument/2006/relationships/image" Target="../media/image342.png"/><Relationship Id="rId7" Type="http://schemas.microsoft.com/office/2011/relationships/inkAction" Target="../ink/inkAction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190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349.png"/><Relationship Id="rId11" Type="http://schemas.openxmlformats.org/officeDocument/2006/relationships/image" Target="../media/image33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39.png"/><Relationship Id="rId1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1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png"/><Relationship Id="rId1" Type="http://schemas.openxmlformats.org/officeDocument/2006/relationships/tags" Target="../tags/tag9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710.png"/><Relationship Id="rId15" Type="http://schemas.openxmlformats.org/officeDocument/2006/relationships/image" Target="../media/image42.png"/><Relationship Id="rId10" Type="http://schemas.openxmlformats.org/officeDocument/2006/relationships/image" Target="../media/image33.png"/><Relationship Id="rId4" Type="http://schemas.openxmlformats.org/officeDocument/2006/relationships/image" Target="../media/image611.png"/><Relationship Id="rId9" Type="http://schemas.openxmlformats.org/officeDocument/2006/relationships/image" Target="../media/image4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6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10" Type="http://schemas.openxmlformats.org/officeDocument/2006/relationships/image" Target="../media/image362.png"/><Relationship Id="rId4" Type="http://schemas.openxmlformats.org/officeDocument/2006/relationships/image" Target="../media/image357.png"/><Relationship Id="rId9" Type="http://schemas.openxmlformats.org/officeDocument/2006/relationships/image" Target="../media/image4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5" Type="http://schemas.openxmlformats.org/officeDocument/2006/relationships/image" Target="../media/image368.png"/><Relationship Id="rId4" Type="http://schemas.openxmlformats.org/officeDocument/2006/relationships/image" Target="../media/image36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9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960.png"/><Relationship Id="rId5" Type="http://schemas.openxmlformats.org/officeDocument/2006/relationships/image" Target="../media/image272.png"/><Relationship Id="rId4" Type="http://schemas.openxmlformats.org/officeDocument/2006/relationships/image" Target="../media/image951.png"/></Relationships>
</file>

<file path=ppt/slides/_rels/slide126.xml.rels><?xml version="1.0" encoding="UTF-8" standalone="yes"?>
<Relationships xmlns="http://schemas.openxmlformats.org/package/2006/relationships"><Relationship Id="rId8" Type="http://schemas.microsoft.com/office/2011/relationships/inkAction" Target="../ink/inkAction93.xml"/><Relationship Id="rId3" Type="http://schemas.openxmlformats.org/officeDocument/2006/relationships/image" Target="../media/image21.png"/><Relationship Id="rId7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6" Type="http://schemas.openxmlformats.org/officeDocument/2006/relationships/image" Target="../media/image990.png"/><Relationship Id="rId5" Type="http://schemas.openxmlformats.org/officeDocument/2006/relationships/image" Target="../media/image371.png"/><Relationship Id="rId10" Type="http://schemas.openxmlformats.org/officeDocument/2006/relationships/image" Target="../media/image373.png"/><Relationship Id="rId4" Type="http://schemas.openxmlformats.org/officeDocument/2006/relationships/image" Target="../media/image370.png"/><Relationship Id="rId9" Type="http://schemas.openxmlformats.org/officeDocument/2006/relationships/image" Target="../media/image37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3.png"/><Relationship Id="rId7" Type="http://schemas.openxmlformats.org/officeDocument/2006/relationships/image" Target="../media/image16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165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374.png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5.png"/><Relationship Id="rId3" Type="http://schemas.openxmlformats.org/officeDocument/2006/relationships/image" Target="../media/image1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0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3" Type="http://schemas.openxmlformats.org/officeDocument/2006/relationships/image" Target="../media/image28.png"/><Relationship Id="rId12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185.png"/><Relationship Id="rId10" Type="http://schemas.openxmlformats.org/officeDocument/2006/relationships/image" Target="../media/image118.png"/><Relationship Id="rId4" Type="http://schemas.openxmlformats.org/officeDocument/2006/relationships/image" Target="../media/image17.png"/><Relationship Id="rId9" Type="http://schemas.openxmlformats.org/officeDocument/2006/relationships/image" Target="../media/image122.png"/><Relationship Id="rId14" Type="http://schemas.openxmlformats.org/officeDocument/2006/relationships/image" Target="../media/image3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1.png"/><Relationship Id="rId1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299.png"/><Relationship Id="rId12" Type="http://schemas.openxmlformats.org/officeDocument/2006/relationships/image" Target="../media/image43.png"/><Relationship Id="rId1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20" Type="http://schemas.openxmlformats.org/officeDocument/2006/relationships/image" Target="../media/image53.png"/><Relationship Id="rId1" Type="http://schemas.openxmlformats.org/officeDocument/2006/relationships/tags" Target="../tags/tag10.xml"/><Relationship Id="rId6" Type="http://schemas.openxmlformats.org/officeDocument/2006/relationships/image" Target="../media/image1011.png"/><Relationship Id="rId11" Type="http://schemas.openxmlformats.org/officeDocument/2006/relationships/image" Target="../media/image42.png"/><Relationship Id="rId5" Type="http://schemas.openxmlformats.org/officeDocument/2006/relationships/image" Target="../media/image710.png"/><Relationship Id="rId15" Type="http://schemas.openxmlformats.org/officeDocument/2006/relationships/image" Target="../media/image44.png"/><Relationship Id="rId10" Type="http://schemas.openxmlformats.org/officeDocument/2006/relationships/image" Target="../media/image50.png"/><Relationship Id="rId19" Type="http://schemas.microsoft.com/office/2011/relationships/inkAction" Target="../ink/inkAction8.xml"/><Relationship Id="rId4" Type="http://schemas.openxmlformats.org/officeDocument/2006/relationships/image" Target="../media/image611.png"/><Relationship Id="rId9" Type="http://schemas.openxmlformats.org/officeDocument/2006/relationships/image" Target="../media/image490.png"/><Relationship Id="rId14" Type="http://schemas.openxmlformats.org/officeDocument/2006/relationships/image" Target="../media/image5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230.png"/><Relationship Id="rId7" Type="http://schemas.openxmlformats.org/officeDocument/2006/relationships/image" Target="../media/image2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2260.png"/><Relationship Id="rId5" Type="http://schemas.openxmlformats.org/officeDocument/2006/relationships/image" Target="../media/image2250.png"/><Relationship Id="rId4" Type="http://schemas.openxmlformats.org/officeDocument/2006/relationships/image" Target="../media/image2240.png"/><Relationship Id="rId9" Type="http://schemas.openxmlformats.org/officeDocument/2006/relationships/image" Target="../media/image22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13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enrose_diagram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3340.png"/><Relationship Id="rId5" Type="http://schemas.openxmlformats.org/officeDocument/2006/relationships/image" Target="../media/image3480.png"/><Relationship Id="rId4" Type="http://schemas.openxmlformats.org/officeDocument/2006/relationships/image" Target="../media/image34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1.png"/><Relationship Id="rId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10.png"/><Relationship Id="rId5" Type="http://schemas.openxmlformats.org/officeDocument/2006/relationships/image" Target="../media/image510.png"/><Relationship Id="rId4" Type="http://schemas.openxmlformats.org/officeDocument/2006/relationships/image" Target="../media/image4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31.png"/><Relationship Id="rId5" Type="http://schemas.openxmlformats.org/officeDocument/2006/relationships/image" Target="../media/image470.png"/><Relationship Id="rId4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10.xml"/><Relationship Id="rId1" Type="http://schemas.openxmlformats.org/officeDocument/2006/relationships/tags" Target="../tags/tag13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5" Type="http://schemas.openxmlformats.org/officeDocument/2006/relationships/image" Target="../media/image29.png"/><Relationship Id="rId10" Type="http://schemas.openxmlformats.org/officeDocument/2006/relationships/image" Target="../media/image9.png"/><Relationship Id="rId4" Type="http://schemas.openxmlformats.org/officeDocument/2006/relationships/image" Target="../media/image611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tags" Target="../tags/tag14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5" Type="http://schemas.openxmlformats.org/officeDocument/2006/relationships/image" Target="../media/image640.png"/><Relationship Id="rId10" Type="http://schemas.openxmlformats.org/officeDocument/2006/relationships/image" Target="../media/image29.png"/><Relationship Id="rId19" Type="http://schemas.microsoft.com/office/2011/relationships/inkAction" Target="../ink/inkAction11.xml"/><Relationship Id="rId4" Type="http://schemas.openxmlformats.org/officeDocument/2006/relationships/image" Target="../media/image611.png"/><Relationship Id="rId9" Type="http://schemas.openxmlformats.org/officeDocument/2006/relationships/image" Target="../media/image9.png"/><Relationship Id="rId1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69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2.xml"/><Relationship Id="rId5" Type="http://schemas.openxmlformats.org/officeDocument/2006/relationships/image" Target="../media/image680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VJzouE9rNE&amp;list=PLFeEvEPtX_0S6vxxiiNPrJbLu9aK1UVC_&amp;index=22" TargetMode="External"/><Relationship Id="rId2" Type="http://schemas.openxmlformats.org/officeDocument/2006/relationships/hyperlink" Target="https://www.youtube.com/watch?v=SkWLg3pBwGY&amp;list=PL9_n3Tqzq9iWtgD8POJFdnVUCZ_zw6OiB&amp;index=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hysik.uni-regensburg.de/forschung/gebhardt/gebhardt_files/skripten/Lect04KruskalCoord.pdf" TargetMode="External"/><Relationship Id="rId5" Type="http://schemas.openxmlformats.org/officeDocument/2006/relationships/hyperlink" Target="https://www.youtube.com/watch?v=PMXkptjAdOo" TargetMode="External"/><Relationship Id="rId4" Type="http://schemas.openxmlformats.org/officeDocument/2006/relationships/hyperlink" Target="https://www.youtube.com/watch?v=4PI4jI6sxb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image" Target="../media/image3.png"/><Relationship Id="rId7" Type="http://schemas.openxmlformats.org/officeDocument/2006/relationships/image" Target="../media/image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671.png"/><Relationship Id="rId5" Type="http://schemas.openxmlformats.org/officeDocument/2006/relationships/image" Target="../media/image1651.png"/><Relationship Id="rId4" Type="http://schemas.openxmlformats.org/officeDocument/2006/relationships/image" Target="../media/image4.pn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11/relationships/inkAction" Target="../ink/inkAction14.xml"/><Relationship Id="rId5" Type="http://schemas.openxmlformats.org/officeDocument/2006/relationships/image" Target="../media/image63.png"/><Relationship Id="rId4" Type="http://schemas.openxmlformats.org/officeDocument/2006/relationships/image" Target="../media/image72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openxmlformats.org/officeDocument/2006/relationships/image" Target="../media/image720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5.png"/><Relationship Id="rId5" Type="http://schemas.openxmlformats.org/officeDocument/2006/relationships/image" Target="../media/image63.png"/><Relationship Id="rId4" Type="http://schemas.openxmlformats.org/officeDocument/2006/relationships/image" Target="../media/image740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12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4" Type="http://schemas.openxmlformats.org/officeDocument/2006/relationships/image" Target="../media/image17.png"/><Relationship Id="rId9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3" Type="http://schemas.openxmlformats.org/officeDocument/2006/relationships/image" Target="../media/image3.png"/><Relationship Id="rId7" Type="http://schemas.microsoft.com/office/2011/relationships/inkAction" Target="../ink/inkAction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8.png"/><Relationship Id="rId5" Type="http://schemas.openxmlformats.org/officeDocument/2006/relationships/image" Target="../media/image902.png"/><Relationship Id="rId4" Type="http://schemas.openxmlformats.org/officeDocument/2006/relationships/image" Target="../media/image8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13" Type="http://schemas.openxmlformats.org/officeDocument/2006/relationships/image" Target="../media/image921.png"/><Relationship Id="rId3" Type="http://schemas.openxmlformats.org/officeDocument/2006/relationships/image" Target="../media/image18.png"/><Relationship Id="rId12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11" Type="http://schemas.openxmlformats.org/officeDocument/2006/relationships/image" Target="../media/image901.png"/><Relationship Id="rId15" Type="http://schemas.openxmlformats.org/officeDocument/2006/relationships/image" Target="../media/image931.png"/><Relationship Id="rId10" Type="http://schemas.openxmlformats.org/officeDocument/2006/relationships/image" Target="../media/image891.png"/><Relationship Id="rId9" Type="http://schemas.openxmlformats.org/officeDocument/2006/relationships/image" Target="../media/image880.png"/><Relationship Id="rId14" Type="http://schemas.microsoft.com/office/2011/relationships/inkAction" Target="../ink/inkAction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60.png"/><Relationship Id="rId5" Type="http://schemas.openxmlformats.org/officeDocument/2006/relationships/image" Target="../media/image272.png"/><Relationship Id="rId4" Type="http://schemas.openxmlformats.org/officeDocument/2006/relationships/image" Target="../media/image9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7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3.png"/><Relationship Id="rId7" Type="http://schemas.openxmlformats.org/officeDocument/2006/relationships/image" Target="../media/image16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65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9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1.png"/><Relationship Id="rId7" Type="http://schemas.openxmlformats.org/officeDocument/2006/relationships/image" Target="../media/image9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40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1.png"/><Relationship Id="rId7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10" Type="http://schemas.openxmlformats.org/officeDocument/2006/relationships/image" Target="../media/image108.png"/><Relationship Id="rId4" Type="http://schemas.openxmlformats.org/officeDocument/2006/relationships/image" Target="../media/image970.png"/><Relationship Id="rId9" Type="http://schemas.microsoft.com/office/2011/relationships/inkAction" Target="../ink/inkAction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3.png"/><Relationship Id="rId7" Type="http://schemas.openxmlformats.org/officeDocument/2006/relationships/image" Target="../media/image16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651.png"/><Relationship Id="rId11" Type="http://schemas.openxmlformats.org/officeDocument/2006/relationships/image" Target="../media/image109.png"/><Relationship Id="rId5" Type="http://schemas.openxmlformats.org/officeDocument/2006/relationships/image" Target="../media/image17.png"/><Relationship Id="rId10" Type="http://schemas.microsoft.com/office/2011/relationships/inkAction" Target="../ink/inkAction21.xml"/><Relationship Id="rId4" Type="http://schemas.openxmlformats.org/officeDocument/2006/relationships/image" Target="../media/image20.png"/><Relationship Id="rId9" Type="http://schemas.openxmlformats.org/officeDocument/2006/relationships/image" Target="../media/image9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2.png"/><Relationship Id="rId5" Type="http://schemas.microsoft.com/office/2011/relationships/inkAction" Target="../ink/inkAction22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8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071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8.png"/><Relationship Id="rId18" Type="http://schemas.microsoft.com/office/2011/relationships/inkAction" Target="../ink/inkAction24.xml"/><Relationship Id="rId3" Type="http://schemas.openxmlformats.org/officeDocument/2006/relationships/image" Target="../media/image20.png"/><Relationship Id="rId7" Type="http://schemas.openxmlformats.org/officeDocument/2006/relationships/image" Target="../media/image120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1.png"/><Relationship Id="rId1" Type="http://schemas.openxmlformats.org/officeDocument/2006/relationships/tags" Target="../tags/tag30.xml"/><Relationship Id="rId6" Type="http://schemas.openxmlformats.org/officeDocument/2006/relationships/image" Target="../media/image119.png"/><Relationship Id="rId11" Type="http://schemas.openxmlformats.org/officeDocument/2006/relationships/image" Target="../media/image126.png"/><Relationship Id="rId5" Type="http://schemas.openxmlformats.org/officeDocument/2006/relationships/image" Target="../media/image118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3.png"/><Relationship Id="rId4" Type="http://schemas.openxmlformats.org/officeDocument/2006/relationships/image" Target="../media/image1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42.png"/><Relationship Id="rId11" Type="http://schemas.openxmlformats.org/officeDocument/2006/relationships/image" Target="../media/image143.png"/><Relationship Id="rId5" Type="http://schemas.openxmlformats.org/officeDocument/2006/relationships/image" Target="../media/image141.png"/><Relationship Id="rId10" Type="http://schemas.microsoft.com/office/2011/relationships/inkAction" Target="../ink/inkAction25.xml"/><Relationship Id="rId4" Type="http://schemas.openxmlformats.org/officeDocument/2006/relationships/image" Target="../media/image140.png"/><Relationship Id="rId9" Type="http://schemas.openxmlformats.org/officeDocument/2006/relationships/image" Target="../media/image122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2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82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46.png"/><Relationship Id="rId5" Type="http://schemas.openxmlformats.org/officeDocument/2006/relationships/image" Target="../media/image1452.png"/><Relationship Id="rId10" Type="http://schemas.openxmlformats.org/officeDocument/2006/relationships/image" Target="../media/image150.png"/><Relationship Id="rId4" Type="http://schemas.openxmlformats.org/officeDocument/2006/relationships/image" Target="../media/image1442.png"/><Relationship Id="rId9" Type="http://schemas.microsoft.com/office/2011/relationships/inkAction" Target="../ink/inkAction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3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1.png"/><Relationship Id="rId7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241.png"/><Relationship Id="rId5" Type="http://schemas.openxmlformats.org/officeDocument/2006/relationships/image" Target="../media/image162.png"/><Relationship Id="rId4" Type="http://schemas.openxmlformats.org/officeDocument/2006/relationships/image" Target="../media/image12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4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41.png"/><Relationship Id="rId5" Type="http://schemas.openxmlformats.org/officeDocument/2006/relationships/image" Target="../media/image162.png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microsoft.com/office/2011/relationships/inkAction" Target="../ink/inkAction32.xml"/><Relationship Id="rId5" Type="http://schemas.openxmlformats.org/officeDocument/2006/relationships/image" Target="../media/image1291.png"/><Relationship Id="rId4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9.png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3" Type="http://schemas.openxmlformats.org/officeDocument/2006/relationships/image" Target="../media/image1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11" Type="http://schemas.openxmlformats.org/officeDocument/2006/relationships/image" Target="../media/image181.png"/><Relationship Id="rId5" Type="http://schemas.openxmlformats.org/officeDocument/2006/relationships/image" Target="../media/image179.png"/><Relationship Id="rId15" Type="http://schemas.openxmlformats.org/officeDocument/2006/relationships/image" Target="../media/image183.png"/><Relationship Id="rId10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122.png"/><Relationship Id="rId14" Type="http://schemas.microsoft.com/office/2011/relationships/inkAction" Target="../ink/inkAction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11/relationships/inkAction" Target="../ink/inkAction36.xml"/><Relationship Id="rId3" Type="http://schemas.openxmlformats.org/officeDocument/2006/relationships/image" Target="../media/image1331.png"/><Relationship Id="rId7" Type="http://schemas.openxmlformats.org/officeDocument/2006/relationships/image" Target="../media/image1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33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Relationship Id="rId9" Type="http://schemas.openxmlformats.org/officeDocument/2006/relationships/image" Target="../media/image13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320.png"/><Relationship Id="rId5" Type="http://schemas.microsoft.com/office/2011/relationships/inkAction" Target="../ink/inkAction37.xml"/><Relationship Id="rId4" Type="http://schemas.openxmlformats.org/officeDocument/2006/relationships/image" Target="../media/image13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10.png"/><Relationship Id="rId5" Type="http://schemas.microsoft.com/office/2011/relationships/inkAction" Target="../ink/inkAction2.xml"/><Relationship Id="rId4" Type="http://schemas.openxmlformats.org/officeDocument/2006/relationships/image" Target="../media/image38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11/relationships/inkAction" Target="../ink/inkAction38.xml"/><Relationship Id="rId3" Type="http://schemas.openxmlformats.org/officeDocument/2006/relationships/image" Target="../media/image1331.png"/><Relationship Id="rId7" Type="http://schemas.openxmlformats.org/officeDocument/2006/relationships/image" Target="../media/image1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33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Relationship Id="rId9" Type="http://schemas.openxmlformats.org/officeDocument/2006/relationships/image" Target="../media/image13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microsoft.com/office/2011/relationships/inkAction" Target="../ink/inkAction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6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241.png"/><Relationship Id="rId5" Type="http://schemas.openxmlformats.org/officeDocument/2006/relationships/image" Target="../media/image197.png"/><Relationship Id="rId4" Type="http://schemas.openxmlformats.org/officeDocument/2006/relationships/image" Target="../media/image13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9.png"/><Relationship Id="rId7" Type="http://schemas.microsoft.com/office/2011/relationships/inkAction" Target="../ink/inkAction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241.png"/><Relationship Id="rId5" Type="http://schemas.openxmlformats.org/officeDocument/2006/relationships/image" Target="../media/image197.png"/><Relationship Id="rId4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microsoft.com/office/2011/relationships/inkAction" Target="../ink/inkAction43.xml"/><Relationship Id="rId4" Type="http://schemas.openxmlformats.org/officeDocument/2006/relationships/image" Target="../media/image12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440.png"/><Relationship Id="rId7" Type="http://schemas.microsoft.com/office/2011/relationships/inkAction" Target="../ink/inkAction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6.png"/><Relationship Id="rId4" Type="http://schemas.openxmlformats.org/officeDocument/2006/relationships/image" Target="../media/image1460.png"/><Relationship Id="rId9" Type="http://schemas.openxmlformats.org/officeDocument/2006/relationships/image" Target="../media/image205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3" Type="http://schemas.openxmlformats.org/officeDocument/2006/relationships/image" Target="../media/image28.png"/><Relationship Id="rId12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11" Type="http://schemas.openxmlformats.org/officeDocument/2006/relationships/image" Target="../media/image207.png"/><Relationship Id="rId5" Type="http://schemas.openxmlformats.org/officeDocument/2006/relationships/image" Target="../media/image185.png"/><Relationship Id="rId15" Type="http://schemas.openxmlformats.org/officeDocument/2006/relationships/image" Target="../media/image210.png"/><Relationship Id="rId10" Type="http://schemas.openxmlformats.org/officeDocument/2006/relationships/image" Target="../media/image118.png"/><Relationship Id="rId4" Type="http://schemas.openxmlformats.org/officeDocument/2006/relationships/image" Target="../media/image17.png"/><Relationship Id="rId9" Type="http://schemas.openxmlformats.org/officeDocument/2006/relationships/image" Target="../media/image122.png"/><Relationship Id="rId14" Type="http://schemas.microsoft.com/office/2011/relationships/inkAction" Target="../ink/inkAction45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11/relationships/inkAction" Target="../ink/inkAction46.xml"/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8.png"/><Relationship Id="rId5" Type="http://schemas.openxmlformats.org/officeDocument/2006/relationships/image" Target="../media/image211.png"/><Relationship Id="rId4" Type="http://schemas.openxmlformats.org/officeDocument/2006/relationships/image" Target="../media/image17.png"/><Relationship Id="rId9" Type="http://schemas.openxmlformats.org/officeDocument/2006/relationships/image" Target="../media/image2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7" Type="http://schemas.openxmlformats.org/officeDocument/2006/relationships/image" Target="../media/image1521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47.xml"/><Relationship Id="rId5" Type="http://schemas.openxmlformats.org/officeDocument/2006/relationships/image" Target="../media/image1241.png"/><Relationship Id="rId4" Type="http://schemas.openxmlformats.org/officeDocument/2006/relationships/image" Target="../media/image15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7" Type="http://schemas.openxmlformats.org/officeDocument/2006/relationships/image" Target="../media/image153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48.xml"/><Relationship Id="rId5" Type="http://schemas.openxmlformats.org/officeDocument/2006/relationships/image" Target="../media/image1241.png"/><Relationship Id="rId4" Type="http://schemas.openxmlformats.org/officeDocument/2006/relationships/image" Target="../media/image13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microsoft.com/office/2011/relationships/inkAction" Target="../ink/inkAction49.xml"/><Relationship Id="rId4" Type="http://schemas.openxmlformats.org/officeDocument/2006/relationships/image" Target="../media/image12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7" Type="http://schemas.openxmlformats.org/officeDocument/2006/relationships/image" Target="../media/image15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50.xml"/><Relationship Id="rId5" Type="http://schemas.openxmlformats.org/officeDocument/2006/relationships/image" Target="../media/image1471.png"/><Relationship Id="rId4" Type="http://schemas.openxmlformats.org/officeDocument/2006/relationships/image" Target="../media/image14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591.png"/><Relationship Id="rId5" Type="http://schemas.microsoft.com/office/2011/relationships/inkAction" Target="../ink/inkAction51.xml"/><Relationship Id="rId4" Type="http://schemas.openxmlformats.org/officeDocument/2006/relationships/image" Target="../media/image15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3.png"/><Relationship Id="rId7" Type="http://schemas.openxmlformats.org/officeDocument/2006/relationships/image" Target="../media/image2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1560.png"/><Relationship Id="rId7" Type="http://schemas.microsoft.com/office/2011/relationships/inkAction" Target="../ink/inkAction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590.png"/><Relationship Id="rId5" Type="http://schemas.openxmlformats.org/officeDocument/2006/relationships/image" Target="../media/image224.png"/><Relationship Id="rId4" Type="http://schemas.openxmlformats.org/officeDocument/2006/relationships/image" Target="../media/image15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.png"/><Relationship Id="rId7" Type="http://schemas.openxmlformats.org/officeDocument/2006/relationships/image" Target="../media/image229.png"/><Relationship Id="rId12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28.png"/><Relationship Id="rId11" Type="http://schemas.microsoft.com/office/2011/relationships/inkAction" Target="../ink/inkAction53.xml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7" Type="http://schemas.openxmlformats.org/officeDocument/2006/relationships/image" Target="../media/image16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microsoft.com/office/2011/relationships/inkAction" Target="../ink/inkAction54.xml"/><Relationship Id="rId5" Type="http://schemas.openxmlformats.org/officeDocument/2006/relationships/image" Target="../media/image1620.png"/><Relationship Id="rId4" Type="http://schemas.openxmlformats.org/officeDocument/2006/relationships/image" Target="../media/image16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7" Type="http://schemas.openxmlformats.org/officeDocument/2006/relationships/image" Target="../media/image1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microsoft.com/office/2011/relationships/inkAction" Target="../ink/inkAction55.xml"/><Relationship Id="rId5" Type="http://schemas.openxmlformats.org/officeDocument/2006/relationships/image" Target="../media/image1620.png"/><Relationship Id="rId4" Type="http://schemas.openxmlformats.org/officeDocument/2006/relationships/image" Target="../media/image16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7" Type="http://schemas.openxmlformats.org/officeDocument/2006/relationships/image" Target="../media/image1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microsoft.com/office/2011/relationships/inkAction" Target="../ink/inkAction56.xml"/><Relationship Id="rId5" Type="http://schemas.openxmlformats.org/officeDocument/2006/relationships/image" Target="../media/image1620.png"/><Relationship Id="rId4" Type="http://schemas.openxmlformats.org/officeDocument/2006/relationships/image" Target="../media/image16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3" Type="http://schemas.openxmlformats.org/officeDocument/2006/relationships/image" Target="../media/image311.png"/><Relationship Id="rId7" Type="http://schemas.microsoft.com/office/2011/relationships/inkAction" Target="../ink/inkAction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711.png"/><Relationship Id="rId5" Type="http://schemas.openxmlformats.org/officeDocument/2006/relationships/image" Target="../media/image1700.png"/><Relationship Id="rId4" Type="http://schemas.openxmlformats.org/officeDocument/2006/relationships/image" Target="../media/image4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235.png"/><Relationship Id="rId9" Type="http://schemas.microsoft.com/office/2011/relationships/inkAction" Target="../ink/inkAction5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3" Type="http://schemas.openxmlformats.org/officeDocument/2006/relationships/image" Target="../media/image1730.png"/><Relationship Id="rId7" Type="http://schemas.microsoft.com/office/2011/relationships/inkAction" Target="../ink/inkAction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711.png"/><Relationship Id="rId5" Type="http://schemas.openxmlformats.org/officeDocument/2006/relationships/image" Target="../media/image1700.png"/><Relationship Id="rId4" Type="http://schemas.openxmlformats.org/officeDocument/2006/relationships/image" Target="../media/image17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7" Type="http://schemas.openxmlformats.org/officeDocument/2006/relationships/image" Target="../media/image1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microsoft.com/office/2011/relationships/inkAction" Target="../ink/inkAction60.xml"/><Relationship Id="rId5" Type="http://schemas.openxmlformats.org/officeDocument/2006/relationships/image" Target="../media/image1291.png"/><Relationship Id="rId4" Type="http://schemas.openxmlformats.org/officeDocument/2006/relationships/image" Target="../media/image17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7" Type="http://schemas.openxmlformats.org/officeDocument/2006/relationships/image" Target="../media/image18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microsoft.com/office/2011/relationships/inkAction" Target="../ink/inkAction61.xml"/><Relationship Id="rId5" Type="http://schemas.openxmlformats.org/officeDocument/2006/relationships/image" Target="../media/image1810.png"/><Relationship Id="rId4" Type="http://schemas.openxmlformats.org/officeDocument/2006/relationships/image" Target="../media/image18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1.png"/><Relationship Id="rId7" Type="http://schemas.openxmlformats.org/officeDocument/2006/relationships/image" Target="../media/image2302.png"/><Relationship Id="rId12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11" Type="http://schemas.microsoft.com/office/2011/relationships/inkAction" Target="../ink/inkAction62.xml"/><Relationship Id="rId10" Type="http://schemas.openxmlformats.org/officeDocument/2006/relationships/image" Target="../media/image2331.png"/><Relationship Id="rId4" Type="http://schemas.openxmlformats.org/officeDocument/2006/relationships/image" Target="../media/image242.png"/><Relationship Id="rId9" Type="http://schemas.openxmlformats.org/officeDocument/2006/relationships/image" Target="../media/image232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1.png"/><Relationship Id="rId7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49.png"/><Relationship Id="rId4" Type="http://schemas.openxmlformats.org/officeDocument/2006/relationships/image" Target="../media/image242.png"/><Relationship Id="rId9" Type="http://schemas.microsoft.com/office/2011/relationships/inkAction" Target="../ink/inkAction6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1.png"/><Relationship Id="rId7" Type="http://schemas.microsoft.com/office/2011/relationships/inkAction" Target="../ink/inkAction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0.png"/><Relationship Id="rId18" Type="http://schemas.openxmlformats.org/officeDocument/2006/relationships/image" Target="../media/image26.png"/><Relationship Id="rId3" Type="http://schemas.openxmlformats.org/officeDocument/2006/relationships/image" Target="../media/image1491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2.png"/><Relationship Id="rId1" Type="http://schemas.openxmlformats.org/officeDocument/2006/relationships/tags" Target="../tags/tag5.xml"/><Relationship Id="rId11" Type="http://schemas.openxmlformats.org/officeDocument/2006/relationships/image" Target="../media/image1490.png"/><Relationship Id="rId15" Type="http://schemas.openxmlformats.org/officeDocument/2006/relationships/image" Target="../media/image1532.png"/><Relationship Id="rId10" Type="http://schemas.openxmlformats.org/officeDocument/2006/relationships/image" Target="../media/image1480.png"/><Relationship Id="rId4" Type="http://schemas.openxmlformats.org/officeDocument/2006/relationships/image" Target="../media/image1501.png"/><Relationship Id="rId9" Type="http://schemas.openxmlformats.org/officeDocument/2006/relationships/image" Target="../media/image1470.png"/><Relationship Id="rId14" Type="http://schemas.openxmlformats.org/officeDocument/2006/relationships/image" Target="../media/image15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3" Type="http://schemas.openxmlformats.org/officeDocument/2006/relationships/image" Target="../media/image1870.png"/><Relationship Id="rId7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41.png"/><Relationship Id="rId11" Type="http://schemas.openxmlformats.org/officeDocument/2006/relationships/image" Target="../media/image1910.png"/><Relationship Id="rId5" Type="http://schemas.openxmlformats.org/officeDocument/2006/relationships/image" Target="../media/image32.png"/><Relationship Id="rId10" Type="http://schemas.microsoft.com/office/2011/relationships/inkAction" Target="../ink/inkAction65.xml"/><Relationship Id="rId4" Type="http://schemas.openxmlformats.org/officeDocument/2006/relationships/image" Target="../media/image251.png"/><Relationship Id="rId9" Type="http://schemas.openxmlformats.org/officeDocument/2006/relationships/image" Target="../media/image19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940.png"/><Relationship Id="rId5" Type="http://schemas.microsoft.com/office/2011/relationships/inkAction" Target="../ink/inkAction66.xml"/><Relationship Id="rId4" Type="http://schemas.openxmlformats.org/officeDocument/2006/relationships/image" Target="../media/image1930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67.xml"/><Relationship Id="rId3" Type="http://schemas.openxmlformats.org/officeDocument/2006/relationships/image" Target="../media/image1950.png"/><Relationship Id="rId7" Type="http://schemas.openxmlformats.org/officeDocument/2006/relationships/image" Target="../media/image1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980.png"/><Relationship Id="rId5" Type="http://schemas.openxmlformats.org/officeDocument/2006/relationships/image" Target="../media/image1970.png"/><Relationship Id="rId4" Type="http://schemas.openxmlformats.org/officeDocument/2006/relationships/image" Target="../media/image1960.png"/><Relationship Id="rId9" Type="http://schemas.openxmlformats.org/officeDocument/2006/relationships/image" Target="../media/image199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microsoft.com/office/2011/relationships/inkAction" Target="../ink/inkAction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20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microsoft.com/office/2011/relationships/inkAction" Target="../ink/inkAction69.xml"/><Relationship Id="rId5" Type="http://schemas.openxmlformats.org/officeDocument/2006/relationships/image" Target="../media/image1291.png"/><Relationship Id="rId4" Type="http://schemas.openxmlformats.org/officeDocument/2006/relationships/image" Target="../media/image20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61.png"/><Relationship Id="rId5" Type="http://schemas.microsoft.com/office/2011/relationships/inkAction" Target="../ink/inkAction70.xml"/><Relationship Id="rId4" Type="http://schemas.openxmlformats.org/officeDocument/2006/relationships/image" Target="../media/image259.png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11/relationships/inkAction" Target="../ink/inkAction71.xml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9" Type="http://schemas.openxmlformats.org/officeDocument/2006/relationships/image" Target="../media/image26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7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3.png"/><Relationship Id="rId7" Type="http://schemas.microsoft.com/office/2011/relationships/inkAction" Target="../ink/inkAction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170.png"/><Relationship Id="rId5" Type="http://schemas.openxmlformats.org/officeDocument/2006/relationships/image" Target="../media/image274.png"/><Relationship Id="rId4" Type="http://schemas.openxmlformats.org/officeDocument/2006/relationships/image" Target="../media/image21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microsoft.com/office/2011/relationships/inkAction" Target="../ink/inkAction74.xml"/><Relationship Id="rId5" Type="http://schemas.openxmlformats.org/officeDocument/2006/relationships/image" Target="../media/image1291.png"/><Relationship Id="rId4" Type="http://schemas.openxmlformats.org/officeDocument/2006/relationships/image" Target="../media/image27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1.png"/><Relationship Id="rId3" Type="http://schemas.openxmlformats.org/officeDocument/2006/relationships/image" Target="../media/image279.png"/><Relationship Id="rId7" Type="http://schemas.microsoft.com/office/2011/relationships/inkAction" Target="../ink/inkAction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150.png"/><Relationship Id="rId5" Type="http://schemas.openxmlformats.org/officeDocument/2006/relationships/image" Target="../media/image2220.png"/><Relationship Id="rId10" Type="http://schemas.openxmlformats.org/officeDocument/2006/relationships/image" Target="../media/image280.png"/><Relationship Id="rId9" Type="http://schemas.openxmlformats.org/officeDocument/2006/relationships/image" Target="../media/image27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230.png"/><Relationship Id="rId7" Type="http://schemas.openxmlformats.org/officeDocument/2006/relationships/image" Target="../media/image2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260.png"/><Relationship Id="rId5" Type="http://schemas.openxmlformats.org/officeDocument/2006/relationships/image" Target="../media/image2250.png"/><Relationship Id="rId4" Type="http://schemas.openxmlformats.org/officeDocument/2006/relationships/image" Target="../media/image2240.png"/><Relationship Id="rId9" Type="http://schemas.openxmlformats.org/officeDocument/2006/relationships/image" Target="../media/image229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1.png"/><Relationship Id="rId3" Type="http://schemas.openxmlformats.org/officeDocument/2006/relationships/image" Target="../media/image2310.png"/><Relationship Id="rId7" Type="http://schemas.microsoft.com/office/2011/relationships/inkAction" Target="../ink/inkAction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341.png"/><Relationship Id="rId5" Type="http://schemas.openxmlformats.org/officeDocument/2006/relationships/image" Target="../media/image2330.png"/><Relationship Id="rId4" Type="http://schemas.openxmlformats.org/officeDocument/2006/relationships/image" Target="../media/image23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7" Type="http://schemas.openxmlformats.org/officeDocument/2006/relationships/image" Target="../media/image23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microsoft.com/office/2011/relationships/inkAction" Target="../ink/inkAction77.xml"/><Relationship Id="rId5" Type="http://schemas.openxmlformats.org/officeDocument/2006/relationships/image" Target="../media/image2340.png"/><Relationship Id="rId4" Type="http://schemas.openxmlformats.org/officeDocument/2006/relationships/image" Target="../media/image2320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0.png"/><Relationship Id="rId3" Type="http://schemas.openxmlformats.org/officeDocument/2006/relationships/image" Target="../media/image2370.png"/><Relationship Id="rId7" Type="http://schemas.openxmlformats.org/officeDocument/2006/relationships/image" Target="../media/image2360.png"/><Relationship Id="rId12" Type="http://schemas.openxmlformats.org/officeDocument/2006/relationships/image" Target="../media/image2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350.png"/><Relationship Id="rId11" Type="http://schemas.openxmlformats.org/officeDocument/2006/relationships/image" Target="../media/image2430.png"/><Relationship Id="rId10" Type="http://schemas.openxmlformats.org/officeDocument/2006/relationships/image" Target="../media/image2420.png"/><Relationship Id="rId4" Type="http://schemas.openxmlformats.org/officeDocument/2006/relationships/image" Target="../media/image2380.png"/><Relationship Id="rId9" Type="http://schemas.openxmlformats.org/officeDocument/2006/relationships/image" Target="../media/image241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1.png"/><Relationship Id="rId3" Type="http://schemas.openxmlformats.org/officeDocument/2006/relationships/image" Target="../media/image2640.png"/><Relationship Id="rId7" Type="http://schemas.microsoft.com/office/2011/relationships/inkAction" Target="../ink/inkAction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1.png"/><Relationship Id="rId3" Type="http://schemas.openxmlformats.org/officeDocument/2006/relationships/image" Target="../media/image2310.png"/><Relationship Id="rId7" Type="http://schemas.microsoft.com/office/2011/relationships/inkAction" Target="../ink/inkAction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341.png"/><Relationship Id="rId5" Type="http://schemas.openxmlformats.org/officeDocument/2006/relationships/image" Target="../media/image2330.png"/><Relationship Id="rId4" Type="http://schemas.openxmlformats.org/officeDocument/2006/relationships/image" Target="../media/image232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0.png"/><Relationship Id="rId7" Type="http://schemas.openxmlformats.org/officeDocument/2006/relationships/image" Target="../media/image2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microsoft.com/office/2011/relationships/inkAction" Target="../ink/inkAction80.xml"/><Relationship Id="rId5" Type="http://schemas.openxmlformats.org/officeDocument/2006/relationships/image" Target="../media/image282.png"/><Relationship Id="rId4" Type="http://schemas.openxmlformats.org/officeDocument/2006/relationships/image" Target="../media/image2580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11/relationships/inkAction" Target="../ink/inkAction81.xml"/><Relationship Id="rId3" Type="http://schemas.openxmlformats.org/officeDocument/2006/relationships/image" Target="../media/image2300.png"/><Relationship Id="rId7" Type="http://schemas.openxmlformats.org/officeDocument/2006/relationships/image" Target="../media/image2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630.png"/><Relationship Id="rId5" Type="http://schemas.openxmlformats.org/officeDocument/2006/relationships/image" Target="../media/image2620.png"/><Relationship Id="rId4" Type="http://schemas.openxmlformats.org/officeDocument/2006/relationships/image" Target="../media/image2310.png"/><Relationship Id="rId9" Type="http://schemas.openxmlformats.org/officeDocument/2006/relationships/image" Target="../media/image26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2740.png"/><Relationship Id="rId5" Type="http://schemas.microsoft.com/office/2011/relationships/inkAction" Target="../ink/inkAction82.xml"/><Relationship Id="rId4" Type="http://schemas.openxmlformats.org/officeDocument/2006/relationships/image" Target="../media/image27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DF6DF-9943-47AC-9D42-4CAD718F0966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F5C23CF-4FEC-D5FE-5DD4-F8C5D89CE902}"/>
              </a:ext>
            </a:extLst>
          </p:cNvPr>
          <p:cNvGrpSpPr/>
          <p:nvPr/>
        </p:nvGrpSpPr>
        <p:grpSpPr>
          <a:xfrm>
            <a:off x="3403982" y="93009"/>
            <a:ext cx="6228811" cy="6202153"/>
            <a:chOff x="6708749" y="-1023128"/>
            <a:chExt cx="9901661" cy="9859284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59926C0C-7585-99AF-ABA9-0C63B2A3DC01}"/>
                </a:ext>
              </a:extLst>
            </p:cNvPr>
            <p:cNvGrpSpPr/>
            <p:nvPr/>
          </p:nvGrpSpPr>
          <p:grpSpPr>
            <a:xfrm>
              <a:off x="6708752" y="-1023128"/>
              <a:ext cx="9901658" cy="9272579"/>
              <a:chOff x="6708752" y="-1023128"/>
              <a:chExt cx="9901658" cy="9272579"/>
            </a:xfrm>
          </p:grpSpPr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DBDFD2E8-9CB1-CF9B-D810-F058D1608280}"/>
                  </a:ext>
                </a:extLst>
              </p:cNvPr>
              <p:cNvGrpSpPr/>
              <p:nvPr/>
            </p:nvGrpSpPr>
            <p:grpSpPr>
              <a:xfrm>
                <a:off x="6708752" y="-468213"/>
                <a:ext cx="9314950" cy="8717664"/>
                <a:chOff x="3776243" y="-973880"/>
                <a:chExt cx="9314950" cy="8717664"/>
              </a:xfrm>
            </p:grpSpPr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412170E-0009-57A7-A9AC-7D7B1BD47632}"/>
                    </a:ext>
                  </a:extLst>
                </p:cNvPr>
                <p:cNvGrpSpPr/>
                <p:nvPr/>
              </p:nvGrpSpPr>
              <p:grpSpPr>
                <a:xfrm>
                  <a:off x="3776243" y="-973880"/>
                  <a:ext cx="9314950" cy="8717664"/>
                  <a:chOff x="3776243" y="-973880"/>
                  <a:chExt cx="9314950" cy="8717664"/>
                </a:xfrm>
              </p:grpSpPr>
              <p:grpSp>
                <p:nvGrpSpPr>
                  <p:cNvPr id="371" name="Group 370">
                    <a:extLst>
                      <a:ext uri="{FF2B5EF4-FFF2-40B4-BE49-F238E27FC236}">
                        <a16:creationId xmlns:a16="http://schemas.microsoft.com/office/drawing/2014/main" id="{EAEE5145-3A6D-D119-B929-111A194876E1}"/>
                      </a:ext>
                    </a:extLst>
                  </p:cNvPr>
                  <p:cNvGrpSpPr/>
                  <p:nvPr/>
                </p:nvGrpSpPr>
                <p:grpSpPr>
                  <a:xfrm>
                    <a:off x="8708968" y="-480351"/>
                    <a:ext cx="4382225" cy="7937239"/>
                    <a:chOff x="7523494" y="-807359"/>
                    <a:chExt cx="4822901" cy="8735406"/>
                  </a:xfrm>
                </p:grpSpPr>
                <p:sp>
                  <p:nvSpPr>
                    <p:cNvPr id="495" name="Isosceles Triangle 494">
                      <a:extLst>
                        <a:ext uri="{FF2B5EF4-FFF2-40B4-BE49-F238E27FC236}">
                          <a16:creationId xmlns:a16="http://schemas.microsoft.com/office/drawing/2014/main" id="{1FDD9910-F2CF-DB58-9496-636A0D01073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609520" y="1652560"/>
                      <a:ext cx="7649984" cy="3822036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grpSp>
                  <p:nvGrpSpPr>
                    <p:cNvPr id="496" name="Group 495">
                      <a:extLst>
                        <a:ext uri="{FF2B5EF4-FFF2-40B4-BE49-F238E27FC236}">
                          <a16:creationId xmlns:a16="http://schemas.microsoft.com/office/drawing/2014/main" id="{B54B2548-50A4-1BA8-BCBA-A3B3AACA68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26130" y="-807359"/>
                      <a:ext cx="4820265" cy="8735406"/>
                      <a:chOff x="6480223" y="-952500"/>
                      <a:chExt cx="4820265" cy="8735406"/>
                    </a:xfrm>
                  </p:grpSpPr>
                  <p:grpSp>
                    <p:nvGrpSpPr>
                      <p:cNvPr id="497" name="Group 496">
                        <a:extLst>
                          <a:ext uri="{FF2B5EF4-FFF2-40B4-BE49-F238E27FC236}">
                            <a16:creationId xmlns:a16="http://schemas.microsoft.com/office/drawing/2014/main" id="{976869EF-3764-1496-3B2F-79866E1775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-44450"/>
                        <a:ext cx="3127020" cy="6965950"/>
                        <a:chOff x="7048451" y="-44450"/>
                        <a:chExt cx="3127020" cy="6965950"/>
                      </a:xfrm>
                    </p:grpSpPr>
                    <p:grpSp>
                      <p:nvGrpSpPr>
                        <p:cNvPr id="525" name="Group 524">
                          <a:extLst>
                            <a:ext uri="{FF2B5EF4-FFF2-40B4-BE49-F238E27FC236}">
                              <a16:creationId xmlns:a16="http://schemas.microsoft.com/office/drawing/2014/main" id="{AE4EDF5A-BD2D-FD71-A22D-3F6CC49446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048451" y="1918357"/>
                          <a:ext cx="1111568" cy="3016991"/>
                          <a:chOff x="4723570" y="360362"/>
                          <a:chExt cx="2121730" cy="6141905"/>
                        </a:xfrm>
                      </p:grpSpPr>
                      <p:sp>
                        <p:nvSpPr>
                          <p:cNvPr id="528" name="Freeform: Shape 527">
                            <a:extLst>
                              <a:ext uri="{FF2B5EF4-FFF2-40B4-BE49-F238E27FC236}">
                                <a16:creationId xmlns:a16="http://schemas.microsoft.com/office/drawing/2014/main" id="{B76ACF06-ED73-CE18-840C-C630594FFE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4400" y="360362"/>
                            <a:ext cx="2120900" cy="3073400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 dirty="0"/>
                          </a:p>
                        </p:txBody>
                      </p:sp>
                      <p:sp>
                        <p:nvSpPr>
                          <p:cNvPr id="529" name="Freeform: Shape 528">
                            <a:extLst>
                              <a:ext uri="{FF2B5EF4-FFF2-40B4-BE49-F238E27FC236}">
                                <a16:creationId xmlns:a16="http://schemas.microsoft.com/office/drawing/2014/main" id="{B1336765-FA14-A48F-C67D-9939ABCE98F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4723570" y="3428867"/>
                            <a:ext cx="2120900" cy="3073400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</p:grpSp>
                    <p:cxnSp>
                      <p:nvCxnSpPr>
                        <p:cNvPr id="526" name="Straight Connector 525">
                          <a:extLst>
                            <a:ext uri="{FF2B5EF4-FFF2-40B4-BE49-F238E27FC236}">
                              <a16:creationId xmlns:a16="http://schemas.microsoft.com/office/drawing/2014/main" id="{22E917DB-304F-7D32-56AE-A9129084B26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030603" y="-44450"/>
                          <a:ext cx="2121914" cy="2092005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Connector 526">
                          <a:extLst>
                            <a:ext uri="{FF2B5EF4-FFF2-40B4-BE49-F238E27FC236}">
                              <a16:creationId xmlns:a16="http://schemas.microsoft.com/office/drawing/2014/main" id="{0C587CDB-5F10-91D2-6499-81B5842F5354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8116513" y="4891564"/>
                          <a:ext cx="2058958" cy="202993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98" name="Group 497">
                        <a:extLst>
                          <a:ext uri="{FF2B5EF4-FFF2-40B4-BE49-F238E27FC236}">
                            <a16:creationId xmlns:a16="http://schemas.microsoft.com/office/drawing/2014/main" id="{BCE21D4C-4A50-8CAD-EC53-EC7B5188BF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56195" y="57150"/>
                        <a:ext cx="2803909" cy="6902450"/>
                        <a:chOff x="7575245" y="57150"/>
                        <a:chExt cx="2803909" cy="6902450"/>
                      </a:xfrm>
                    </p:grpSpPr>
                    <p:grpSp>
                      <p:nvGrpSpPr>
                        <p:cNvPr id="520" name="Group 519">
                          <a:extLst>
                            <a:ext uri="{FF2B5EF4-FFF2-40B4-BE49-F238E27FC236}">
                              <a16:creationId xmlns:a16="http://schemas.microsoft.com/office/drawing/2014/main" id="{77CF38DA-D96E-8497-4630-CAEF2875CA5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75245" y="529619"/>
                          <a:ext cx="2121730" cy="5758744"/>
                          <a:chOff x="4723570" y="360362"/>
                          <a:chExt cx="2121730" cy="6141905"/>
                        </a:xfrm>
                      </p:grpSpPr>
                      <p:sp>
                        <p:nvSpPr>
                          <p:cNvPr id="523" name="Freeform: Shape 522">
                            <a:extLst>
                              <a:ext uri="{FF2B5EF4-FFF2-40B4-BE49-F238E27FC236}">
                                <a16:creationId xmlns:a16="http://schemas.microsoft.com/office/drawing/2014/main" id="{2DB5B6A1-1DD8-4640-24A6-AC1F034FDC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24400" y="360362"/>
                            <a:ext cx="2120900" cy="3073400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 dirty="0"/>
                          </a:p>
                        </p:txBody>
                      </p:sp>
                      <p:sp>
                        <p:nvSpPr>
                          <p:cNvPr id="524" name="Freeform: Shape 523">
                            <a:extLst>
                              <a:ext uri="{FF2B5EF4-FFF2-40B4-BE49-F238E27FC236}">
                                <a16:creationId xmlns:a16="http://schemas.microsoft.com/office/drawing/2014/main" id="{DF6C63B3-6F87-9F6C-64D3-0CE732CF60A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4723570" y="3428867"/>
                            <a:ext cx="2120900" cy="3073400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noFill/>
                          <a:ln w="38100">
                            <a:solidFill>
                              <a:schemeClr val="bg1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</p:grpSp>
                    <p:cxnSp>
                      <p:nvCxnSpPr>
                        <p:cNvPr id="521" name="Straight Connector 520">
                          <a:extLst>
                            <a:ext uri="{FF2B5EF4-FFF2-40B4-BE49-F238E27FC236}">
                              <a16:creationId xmlns:a16="http://schemas.microsoft.com/office/drawing/2014/main" id="{B6E45F7E-7403-4974-DA00-AF6D265C983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627628" y="57150"/>
                          <a:ext cx="547142" cy="53943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2" name="Straight Connector 521">
                          <a:extLst>
                            <a:ext uri="{FF2B5EF4-FFF2-40B4-BE49-F238E27FC236}">
                              <a16:creationId xmlns:a16="http://schemas.microsoft.com/office/drawing/2014/main" id="{E98EE8D2-EE13-F937-CBD7-4FD9D2FE509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9628422" y="6219449"/>
                          <a:ext cx="750732" cy="740151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99" name="Group 498">
                        <a:extLst>
                          <a:ext uri="{FF2B5EF4-FFF2-40B4-BE49-F238E27FC236}">
                            <a16:creationId xmlns:a16="http://schemas.microsoft.com/office/drawing/2014/main" id="{5FAAD88F-CF9D-83AE-483B-A64E884AE4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14305" y="66707"/>
                        <a:ext cx="2121730" cy="6709420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18" name="Freeform: Shape 517">
                          <a:extLst>
                            <a:ext uri="{FF2B5EF4-FFF2-40B4-BE49-F238E27FC236}">
                              <a16:creationId xmlns:a16="http://schemas.microsoft.com/office/drawing/2014/main" id="{AA185DC9-A981-D15B-D5D3-11717433E2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519" name="Freeform: Shape 518">
                          <a:extLst>
                            <a:ext uri="{FF2B5EF4-FFF2-40B4-BE49-F238E27FC236}">
                              <a16:creationId xmlns:a16="http://schemas.microsoft.com/office/drawing/2014/main" id="{9C841B87-7BE0-85FB-7278-D8590205A5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grpSp>
                    <p:nvGrpSpPr>
                      <p:cNvPr id="500" name="Group 499">
                        <a:extLst>
                          <a:ext uri="{FF2B5EF4-FFF2-40B4-BE49-F238E27FC236}">
                            <a16:creationId xmlns:a16="http://schemas.microsoft.com/office/drawing/2014/main" id="{89DD4A85-B5BE-A5A4-1C3E-E8A2AB3CF4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628793" y="-406558"/>
                        <a:ext cx="2121730" cy="7655946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16" name="Freeform: Shape 515">
                          <a:extLst>
                            <a:ext uri="{FF2B5EF4-FFF2-40B4-BE49-F238E27FC236}">
                              <a16:creationId xmlns:a16="http://schemas.microsoft.com/office/drawing/2014/main" id="{82C5591D-6037-C164-C53D-31D96D889B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517" name="Freeform: Shape 516">
                          <a:extLst>
                            <a:ext uri="{FF2B5EF4-FFF2-40B4-BE49-F238E27FC236}">
                              <a16:creationId xmlns:a16="http://schemas.microsoft.com/office/drawing/2014/main" id="{E5504C74-AD75-0A6D-0C00-FF3DBCCA28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grpSp>
                    <p:nvGrpSpPr>
                      <p:cNvPr id="501" name="Group 500">
                        <a:extLst>
                          <a:ext uri="{FF2B5EF4-FFF2-40B4-BE49-F238E27FC236}">
                            <a16:creationId xmlns:a16="http://schemas.microsoft.com/office/drawing/2014/main" id="{6A22DD6B-29E6-0C9C-2943-48A734BA86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78758" y="-952500"/>
                        <a:ext cx="2121730" cy="8735406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14" name="Freeform: Shape 513">
                          <a:extLst>
                            <a:ext uri="{FF2B5EF4-FFF2-40B4-BE49-F238E27FC236}">
                              <a16:creationId xmlns:a16="http://schemas.microsoft.com/office/drawing/2014/main" id="{36CC4FA5-D7D1-1442-B59D-098D89A37F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515" name="Freeform: Shape 514">
                          <a:extLst>
                            <a:ext uri="{FF2B5EF4-FFF2-40B4-BE49-F238E27FC236}">
                              <a16:creationId xmlns:a16="http://schemas.microsoft.com/office/drawing/2014/main" id="{194687A6-A015-B2BE-794F-16C3CD3CF3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grpSp>
                    <p:nvGrpSpPr>
                      <p:cNvPr id="502" name="Group 501">
                        <a:extLst>
                          <a:ext uri="{FF2B5EF4-FFF2-40B4-BE49-F238E27FC236}">
                            <a16:creationId xmlns:a16="http://schemas.microsoft.com/office/drawing/2014/main" id="{71290DB2-F5A8-7DDA-C251-5DA54623A8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0343" y="391886"/>
                        <a:ext cx="3924839" cy="6008914"/>
                        <a:chOff x="6490343" y="391886"/>
                        <a:chExt cx="3924839" cy="6008914"/>
                      </a:xfrm>
                    </p:grpSpPr>
                    <p:cxnSp>
                      <p:nvCxnSpPr>
                        <p:cNvPr id="505" name="Straight Connector 504">
                          <a:extLst>
                            <a:ext uri="{FF2B5EF4-FFF2-40B4-BE49-F238E27FC236}">
                              <a16:creationId xmlns:a16="http://schemas.microsoft.com/office/drawing/2014/main" id="{F149F8D0-2D9D-806B-938E-F2D5E4B85B6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490343" y="3403418"/>
                          <a:ext cx="3644257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7" name="Straight Connector 506">
                          <a:extLst>
                            <a:ext uri="{FF2B5EF4-FFF2-40B4-BE49-F238E27FC236}">
                              <a16:creationId xmlns:a16="http://schemas.microsoft.com/office/drawing/2014/main" id="{DF94D127-F033-327D-EFA3-C57FAAD6142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517558" y="1695450"/>
                          <a:ext cx="3639656" cy="1718518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09" name="Straight Connector 508">
                          <a:extLst>
                            <a:ext uri="{FF2B5EF4-FFF2-40B4-BE49-F238E27FC236}">
                              <a16:creationId xmlns:a16="http://schemas.microsoft.com/office/drawing/2014/main" id="{C01F0BE9-1DB1-6C9C-1CEF-C63F58821A9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509938" y="391886"/>
                          <a:ext cx="3905244" cy="301493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1" name="Straight Connector 510">
                          <a:extLst>
                            <a:ext uri="{FF2B5EF4-FFF2-40B4-BE49-F238E27FC236}">
                              <a16:creationId xmlns:a16="http://schemas.microsoft.com/office/drawing/2014/main" id="{0456E312-0685-1632-BA0D-137B0CD755C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504858" y="3383005"/>
                          <a:ext cx="3809256" cy="1798595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3" name="Straight Connector 512">
                          <a:extLst>
                            <a:ext uri="{FF2B5EF4-FFF2-40B4-BE49-F238E27FC236}">
                              <a16:creationId xmlns:a16="http://schemas.microsoft.com/office/drawing/2014/main" id="{EE335C14-64CD-9034-1ACD-6F2D0905228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6497238" y="3390150"/>
                          <a:ext cx="3899694" cy="301065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503" name="Straight Connector 502">
                        <a:extLst>
                          <a:ext uri="{FF2B5EF4-FFF2-40B4-BE49-F238E27FC236}">
                            <a16:creationId xmlns:a16="http://schemas.microsoft.com/office/drawing/2014/main" id="{85C260C7-241B-E1F2-6367-6827010316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484986" y="-597559"/>
                        <a:ext cx="4011564" cy="401156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4" name="Straight Connector 503">
                        <a:extLst>
                          <a:ext uri="{FF2B5EF4-FFF2-40B4-BE49-F238E27FC236}">
                            <a16:creationId xmlns:a16="http://schemas.microsoft.com/office/drawing/2014/main" id="{74C66BD7-BAB2-D726-9343-72F94EF9F2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80223" y="3393416"/>
                        <a:ext cx="4011564" cy="401156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72" name="Group 371">
                    <a:extLst>
                      <a:ext uri="{FF2B5EF4-FFF2-40B4-BE49-F238E27FC236}">
                        <a16:creationId xmlns:a16="http://schemas.microsoft.com/office/drawing/2014/main" id="{E5414676-562F-6246-E53C-45BD8B9A606D}"/>
                      </a:ext>
                    </a:extLst>
                  </p:cNvPr>
                  <p:cNvGrpSpPr/>
                  <p:nvPr/>
                </p:nvGrpSpPr>
                <p:grpSpPr>
                  <a:xfrm>
                    <a:off x="3776243" y="-973880"/>
                    <a:ext cx="8914787" cy="8717664"/>
                    <a:chOff x="3791234" y="-889076"/>
                    <a:chExt cx="8914787" cy="8717664"/>
                  </a:xfrm>
                </p:grpSpPr>
                <p:grpSp>
                  <p:nvGrpSpPr>
                    <p:cNvPr id="373" name="Group 372">
                      <a:extLst>
                        <a:ext uri="{FF2B5EF4-FFF2-40B4-BE49-F238E27FC236}">
                          <a16:creationId xmlns:a16="http://schemas.microsoft.com/office/drawing/2014/main" id="{FF2DCA96-337F-F294-067C-CA92A13906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63111" y="-889076"/>
                      <a:ext cx="7937239" cy="4382226"/>
                      <a:chOff x="4763111" y="-889076"/>
                      <a:chExt cx="7937239" cy="4382226"/>
                    </a:xfrm>
                  </p:grpSpPr>
                  <p:grpSp>
                    <p:nvGrpSpPr>
                      <p:cNvPr id="454" name="Group 453">
                        <a:extLst>
                          <a:ext uri="{FF2B5EF4-FFF2-40B4-BE49-F238E27FC236}">
                            <a16:creationId xmlns:a16="http://schemas.microsoft.com/office/drawing/2014/main" id="{A910513C-6DEB-8616-E652-CE61EE0FA1A6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6540618" y="-2666583"/>
                        <a:ext cx="4382226" cy="7937239"/>
                        <a:chOff x="7523494" y="-807359"/>
                        <a:chExt cx="4822901" cy="8735406"/>
                      </a:xfrm>
                    </p:grpSpPr>
                    <p:sp>
                      <p:nvSpPr>
                        <p:cNvPr id="460" name="Isosceles Triangle 459">
                          <a:extLst>
                            <a:ext uri="{FF2B5EF4-FFF2-40B4-BE49-F238E27FC236}">
                              <a16:creationId xmlns:a16="http://schemas.microsoft.com/office/drawing/2014/main" id="{7744BC76-F9F9-D65C-7521-29E439CE5D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5609520" y="1652560"/>
                          <a:ext cx="7649984" cy="3822036"/>
                        </a:xfrm>
                        <a:prstGeom prst="triangle">
                          <a:avLst/>
                        </a:prstGeom>
                        <a:solidFill>
                          <a:srgbClr val="00B0F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grpSp>
                      <p:nvGrpSpPr>
                        <p:cNvPr id="461" name="Group 460">
                          <a:extLst>
                            <a:ext uri="{FF2B5EF4-FFF2-40B4-BE49-F238E27FC236}">
                              <a16:creationId xmlns:a16="http://schemas.microsoft.com/office/drawing/2014/main" id="{EF968BAD-1DFC-8A10-6FF1-FEF84AC261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26130" y="-807359"/>
                          <a:ext cx="4820265" cy="8735406"/>
                          <a:chOff x="6480223" y="-952500"/>
                          <a:chExt cx="4820265" cy="8735406"/>
                        </a:xfrm>
                      </p:grpSpPr>
                      <p:grpSp>
                        <p:nvGrpSpPr>
                          <p:cNvPr id="462" name="Group 461">
                            <a:extLst>
                              <a:ext uri="{FF2B5EF4-FFF2-40B4-BE49-F238E27FC236}">
                                <a16:creationId xmlns:a16="http://schemas.microsoft.com/office/drawing/2014/main" id="{C8CDB5C2-49F9-F002-D10D-23F3B5C0833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048451" y="-44450"/>
                            <a:ext cx="3127020" cy="6965950"/>
                            <a:chOff x="7048451" y="-44450"/>
                            <a:chExt cx="3127020" cy="6965950"/>
                          </a:xfrm>
                        </p:grpSpPr>
                        <p:grpSp>
                          <p:nvGrpSpPr>
                            <p:cNvPr id="490" name="Group 489">
                              <a:extLst>
                                <a:ext uri="{FF2B5EF4-FFF2-40B4-BE49-F238E27FC236}">
                                  <a16:creationId xmlns:a16="http://schemas.microsoft.com/office/drawing/2014/main" id="{684B740B-CDC8-78E5-B1E9-382AE54121D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048451" y="1918357"/>
                              <a:ext cx="1111568" cy="3016991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93" name="Freeform: Shape 492">
                                <a:extLst>
                                  <a:ext uri="{FF2B5EF4-FFF2-40B4-BE49-F238E27FC236}">
                                    <a16:creationId xmlns:a16="http://schemas.microsoft.com/office/drawing/2014/main" id="{8514BD20-EAD8-1309-8F3C-F1B1491BE21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94" name="Freeform: Shape 493">
                                <a:extLst>
                                  <a:ext uri="{FF2B5EF4-FFF2-40B4-BE49-F238E27FC236}">
                                    <a16:creationId xmlns:a16="http://schemas.microsoft.com/office/drawing/2014/main" id="{9A563BE1-C02E-768A-49FF-A950D4881F7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cxnSp>
                          <p:nvCxnSpPr>
                            <p:cNvPr id="491" name="Straight Connector 490">
                              <a:extLst>
                                <a:ext uri="{FF2B5EF4-FFF2-40B4-BE49-F238E27FC236}">
                                  <a16:creationId xmlns:a16="http://schemas.microsoft.com/office/drawing/2014/main" id="{0D3D13AE-3EC0-E83D-45A4-BEA35BC088A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8030603" y="-44450"/>
                              <a:ext cx="2121914" cy="209200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92" name="Straight Connector 491">
                              <a:extLst>
                                <a:ext uri="{FF2B5EF4-FFF2-40B4-BE49-F238E27FC236}">
                                  <a16:creationId xmlns:a16="http://schemas.microsoft.com/office/drawing/2014/main" id="{674A75C5-3895-4D86-E3CE-76C5105EEEE0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8116513" y="4891564"/>
                              <a:ext cx="2058958" cy="202993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463" name="Group 462">
                            <a:extLst>
                              <a:ext uri="{FF2B5EF4-FFF2-40B4-BE49-F238E27FC236}">
                                <a16:creationId xmlns:a16="http://schemas.microsoft.com/office/drawing/2014/main" id="{265DBADF-7A10-B755-E863-9D7DD6FDC40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56195" y="57150"/>
                            <a:ext cx="2803909" cy="6902450"/>
                            <a:chOff x="7575245" y="57150"/>
                            <a:chExt cx="2803909" cy="6902450"/>
                          </a:xfrm>
                        </p:grpSpPr>
                        <p:grpSp>
                          <p:nvGrpSpPr>
                            <p:cNvPr id="485" name="Group 484">
                              <a:extLst>
                                <a:ext uri="{FF2B5EF4-FFF2-40B4-BE49-F238E27FC236}">
                                  <a16:creationId xmlns:a16="http://schemas.microsoft.com/office/drawing/2014/main" id="{D198BA92-E031-3C30-B887-EE6FE11F2AC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75245" y="529619"/>
                              <a:ext cx="2121730" cy="5758744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88" name="Freeform: Shape 487">
                                <a:extLst>
                                  <a:ext uri="{FF2B5EF4-FFF2-40B4-BE49-F238E27FC236}">
                                    <a16:creationId xmlns:a16="http://schemas.microsoft.com/office/drawing/2014/main" id="{A15BC336-24F3-6FCD-7E42-CD7BF099385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89" name="Freeform: Shape 488">
                                <a:extLst>
                                  <a:ext uri="{FF2B5EF4-FFF2-40B4-BE49-F238E27FC236}">
                                    <a16:creationId xmlns:a16="http://schemas.microsoft.com/office/drawing/2014/main" id="{9CC8F966-1A02-AD72-61EB-1FF71E12DF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cxnSp>
                          <p:nvCxnSpPr>
                            <p:cNvPr id="486" name="Straight Connector 485">
                              <a:extLst>
                                <a:ext uri="{FF2B5EF4-FFF2-40B4-BE49-F238E27FC236}">
                                  <a16:creationId xmlns:a16="http://schemas.microsoft.com/office/drawing/2014/main" id="{03BC80D0-2F1C-9173-518C-B6DFFD6EBAB3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627628" y="57150"/>
                              <a:ext cx="547142" cy="53943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87" name="Straight Connector 486">
                              <a:extLst>
                                <a:ext uri="{FF2B5EF4-FFF2-40B4-BE49-F238E27FC236}">
                                  <a16:creationId xmlns:a16="http://schemas.microsoft.com/office/drawing/2014/main" id="{BFE3847C-051F-9541-3803-88437C87DF9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9628422" y="6219449"/>
                              <a:ext cx="750732" cy="740151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464" name="Group 463">
                            <a:extLst>
                              <a:ext uri="{FF2B5EF4-FFF2-40B4-BE49-F238E27FC236}">
                                <a16:creationId xmlns:a16="http://schemas.microsoft.com/office/drawing/2014/main" id="{BDC05C3E-4E6E-1075-FA54-A562D913FD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14305" y="66707"/>
                            <a:ext cx="2121730" cy="6709420"/>
                            <a:chOff x="4723570" y="360362"/>
                            <a:chExt cx="2121730" cy="6141905"/>
                          </a:xfrm>
                        </p:grpSpPr>
                        <p:sp>
                          <p:nvSpPr>
                            <p:cNvPr id="483" name="Freeform: Shape 482">
                              <a:extLst>
                                <a:ext uri="{FF2B5EF4-FFF2-40B4-BE49-F238E27FC236}">
                                  <a16:creationId xmlns:a16="http://schemas.microsoft.com/office/drawing/2014/main" id="{097E761F-5319-784C-C533-DFCB3BDA9B2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24400" y="360362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 dirty="0"/>
                            </a:p>
                          </p:txBody>
                        </p:sp>
                        <p:sp>
                          <p:nvSpPr>
                            <p:cNvPr id="484" name="Freeform: Shape 483">
                              <a:extLst>
                                <a:ext uri="{FF2B5EF4-FFF2-40B4-BE49-F238E27FC236}">
                                  <a16:creationId xmlns:a16="http://schemas.microsoft.com/office/drawing/2014/main" id="{CE970638-D1FC-3497-171D-3615B24B2F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4723570" y="3428867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/>
                            </a:p>
                          </p:txBody>
                        </p:sp>
                      </p:grpSp>
                      <p:grpSp>
                        <p:nvGrpSpPr>
                          <p:cNvPr id="465" name="Group 464">
                            <a:extLst>
                              <a:ext uri="{FF2B5EF4-FFF2-40B4-BE49-F238E27FC236}">
                                <a16:creationId xmlns:a16="http://schemas.microsoft.com/office/drawing/2014/main" id="{D3568CC2-A102-1808-5C13-3F7DEEA7A35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628793" y="-406558"/>
                            <a:ext cx="2121730" cy="7655946"/>
                            <a:chOff x="4723570" y="360362"/>
                            <a:chExt cx="2121730" cy="6141905"/>
                          </a:xfrm>
                        </p:grpSpPr>
                        <p:sp>
                          <p:nvSpPr>
                            <p:cNvPr id="481" name="Freeform: Shape 480">
                              <a:extLst>
                                <a:ext uri="{FF2B5EF4-FFF2-40B4-BE49-F238E27FC236}">
                                  <a16:creationId xmlns:a16="http://schemas.microsoft.com/office/drawing/2014/main" id="{8CC56E27-694F-194E-4DF8-F274CE17BA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24400" y="360362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 dirty="0"/>
                            </a:p>
                          </p:txBody>
                        </p:sp>
                        <p:sp>
                          <p:nvSpPr>
                            <p:cNvPr id="482" name="Freeform: Shape 481">
                              <a:extLst>
                                <a:ext uri="{FF2B5EF4-FFF2-40B4-BE49-F238E27FC236}">
                                  <a16:creationId xmlns:a16="http://schemas.microsoft.com/office/drawing/2014/main" id="{AD61823A-1234-D891-3708-8AF826673DD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4723570" y="3428867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/>
                            </a:p>
                          </p:txBody>
                        </p:sp>
                      </p:grpSp>
                      <p:grpSp>
                        <p:nvGrpSpPr>
                          <p:cNvPr id="466" name="Group 465">
                            <a:extLst>
                              <a:ext uri="{FF2B5EF4-FFF2-40B4-BE49-F238E27FC236}">
                                <a16:creationId xmlns:a16="http://schemas.microsoft.com/office/drawing/2014/main" id="{1437E505-82F7-B8F2-DD31-EA4B83E46C1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178758" y="-952500"/>
                            <a:ext cx="2121730" cy="8735406"/>
                            <a:chOff x="4723570" y="360362"/>
                            <a:chExt cx="2121730" cy="6141905"/>
                          </a:xfrm>
                        </p:grpSpPr>
                        <p:sp>
                          <p:nvSpPr>
                            <p:cNvPr id="479" name="Freeform: Shape 478">
                              <a:extLst>
                                <a:ext uri="{FF2B5EF4-FFF2-40B4-BE49-F238E27FC236}">
                                  <a16:creationId xmlns:a16="http://schemas.microsoft.com/office/drawing/2014/main" id="{BFA5DBFB-F905-3AD8-BCD2-DFE4CA38331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724400" y="360362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 dirty="0"/>
                            </a:p>
                          </p:txBody>
                        </p:sp>
                        <p:sp>
                          <p:nvSpPr>
                            <p:cNvPr id="480" name="Freeform: Shape 479">
                              <a:extLst>
                                <a:ext uri="{FF2B5EF4-FFF2-40B4-BE49-F238E27FC236}">
                                  <a16:creationId xmlns:a16="http://schemas.microsoft.com/office/drawing/2014/main" id="{23EAB3E4-8679-C5C1-DA4E-CD50AD614BD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4723570" y="3428867"/>
                              <a:ext cx="2120900" cy="3073400"/>
                            </a:xfrm>
                            <a:custGeom>
                              <a:avLst/>
                              <a:gdLst>
                                <a:gd name="connsiteX0" fmla="*/ 0 w 2120900"/>
                                <a:gd name="connsiteY0" fmla="*/ 3073400 h 3073400"/>
                                <a:gd name="connsiteX1" fmla="*/ 31750 w 2120900"/>
                                <a:gd name="connsiteY1" fmla="*/ 2781300 h 3073400"/>
                                <a:gd name="connsiteX2" fmla="*/ 139700 w 2120900"/>
                                <a:gd name="connsiteY2" fmla="*/ 2470150 h 3073400"/>
                                <a:gd name="connsiteX3" fmla="*/ 361950 w 2120900"/>
                                <a:gd name="connsiteY3" fmla="*/ 2070100 h 3073400"/>
                                <a:gd name="connsiteX4" fmla="*/ 673100 w 2120900"/>
                                <a:gd name="connsiteY4" fmla="*/ 1625600 h 3073400"/>
                                <a:gd name="connsiteX5" fmla="*/ 1104900 w 2120900"/>
                                <a:gd name="connsiteY5" fmla="*/ 1098550 h 3073400"/>
                                <a:gd name="connsiteX6" fmla="*/ 2120900 w 2120900"/>
                                <a:gd name="connsiteY6" fmla="*/ 0 h 30734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2120900" h="3073400">
                                  <a:moveTo>
                                    <a:pt x="0" y="3073400"/>
                                  </a:moveTo>
                                  <a:cubicBezTo>
                                    <a:pt x="4233" y="2977621"/>
                                    <a:pt x="8467" y="2881842"/>
                                    <a:pt x="31750" y="2781300"/>
                                  </a:cubicBezTo>
                                  <a:cubicBezTo>
                                    <a:pt x="55033" y="2680758"/>
                                    <a:pt x="84667" y="2588683"/>
                                    <a:pt x="139700" y="2470150"/>
                                  </a:cubicBezTo>
                                  <a:cubicBezTo>
                                    <a:pt x="194733" y="2351617"/>
                                    <a:pt x="273050" y="2210858"/>
                                    <a:pt x="361950" y="2070100"/>
                                  </a:cubicBezTo>
                                  <a:cubicBezTo>
                                    <a:pt x="450850" y="1929342"/>
                                    <a:pt x="549275" y="1787525"/>
                                    <a:pt x="673100" y="1625600"/>
                                  </a:cubicBezTo>
                                  <a:cubicBezTo>
                                    <a:pt x="796925" y="1463675"/>
                                    <a:pt x="863600" y="1369483"/>
                                    <a:pt x="1104900" y="1098550"/>
                                  </a:cubicBezTo>
                                  <a:cubicBezTo>
                                    <a:pt x="1346200" y="827617"/>
                                    <a:pt x="1733550" y="413808"/>
                                    <a:pt x="2120900" y="0"/>
                                  </a:cubicBezTo>
                                </a:path>
                              </a:pathLst>
                            </a:custGeom>
                            <a:noFill/>
                            <a:ln w="381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/>
                            </a:p>
                          </p:txBody>
                        </p:sp>
                      </p:grpSp>
                      <p:grpSp>
                        <p:nvGrpSpPr>
                          <p:cNvPr id="467" name="Group 466">
                            <a:extLst>
                              <a:ext uri="{FF2B5EF4-FFF2-40B4-BE49-F238E27FC236}">
                                <a16:creationId xmlns:a16="http://schemas.microsoft.com/office/drawing/2014/main" id="{BEE6B8D4-AAF2-BB7F-C9E9-E075A54AA51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490343" y="391886"/>
                            <a:ext cx="3924839" cy="5418364"/>
                            <a:chOff x="6490343" y="391886"/>
                            <a:chExt cx="3924839" cy="5418364"/>
                          </a:xfrm>
                        </p:grpSpPr>
                        <p:cxnSp>
                          <p:nvCxnSpPr>
                            <p:cNvPr id="470" name="Straight Connector 469">
                              <a:extLst>
                                <a:ext uri="{FF2B5EF4-FFF2-40B4-BE49-F238E27FC236}">
                                  <a16:creationId xmlns:a16="http://schemas.microsoft.com/office/drawing/2014/main" id="{771A1353-29BC-EB92-3D66-AD23AF8B5B9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490343" y="3403418"/>
                              <a:ext cx="3644257" cy="0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72" name="Straight Connector 471">
                              <a:extLst>
                                <a:ext uri="{FF2B5EF4-FFF2-40B4-BE49-F238E27FC236}">
                                  <a16:creationId xmlns:a16="http://schemas.microsoft.com/office/drawing/2014/main" id="{AF9C3F9E-E709-1FDA-07FA-9F3CE476A30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517558" y="1695450"/>
                              <a:ext cx="3639656" cy="171851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74" name="Straight Connector 473">
                              <a:extLst>
                                <a:ext uri="{FF2B5EF4-FFF2-40B4-BE49-F238E27FC236}">
                                  <a16:creationId xmlns:a16="http://schemas.microsoft.com/office/drawing/2014/main" id="{87EA6E27-4E71-2943-73EC-A6B23314FDA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509938" y="391886"/>
                              <a:ext cx="3905244" cy="3014936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76" name="Straight Connector 475">
                              <a:extLst>
                                <a:ext uri="{FF2B5EF4-FFF2-40B4-BE49-F238E27FC236}">
                                  <a16:creationId xmlns:a16="http://schemas.microsoft.com/office/drawing/2014/main" id="{304B4A23-4419-9659-9D4A-A7FD1EAC91BF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504858" y="3383005"/>
                              <a:ext cx="3809256" cy="179859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77" name="Straight Connector 476">
                              <a:extLst>
                                <a:ext uri="{FF2B5EF4-FFF2-40B4-BE49-F238E27FC236}">
                                  <a16:creationId xmlns:a16="http://schemas.microsoft.com/office/drawing/2014/main" id="{1B9E3E60-2A91-1AAE-0DB2-89D16E91E52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504858" y="3383005"/>
                              <a:ext cx="3749213" cy="2427245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468" name="Straight Connector 467">
                            <a:extLst>
                              <a:ext uri="{FF2B5EF4-FFF2-40B4-BE49-F238E27FC236}">
                                <a16:creationId xmlns:a16="http://schemas.microsoft.com/office/drawing/2014/main" id="{BCBDCB43-5B23-D9B3-879A-26540E902B8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6484986" y="-597559"/>
                            <a:ext cx="4011564" cy="40115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9" name="Straight Connector 468">
                            <a:extLst>
                              <a:ext uri="{FF2B5EF4-FFF2-40B4-BE49-F238E27FC236}">
                                <a16:creationId xmlns:a16="http://schemas.microsoft.com/office/drawing/2014/main" id="{43045BB7-6005-67D7-13A7-019800DD666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480223" y="3393416"/>
                            <a:ext cx="4011564" cy="4011568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pSp>
                    <p:nvGrpSpPr>
                      <p:cNvPr id="455" name="Group 454">
                        <a:extLst>
                          <a:ext uri="{FF2B5EF4-FFF2-40B4-BE49-F238E27FC236}">
                            <a16:creationId xmlns:a16="http://schemas.microsoft.com/office/drawing/2014/main" id="{BFF0F8AF-FF2F-7847-E72A-031F8D8745B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38015" y="-379561"/>
                        <a:ext cx="6956411" cy="1943830"/>
                        <a:chOff x="3563013" y="-542365"/>
                        <a:chExt cx="7655946" cy="2139301"/>
                      </a:xfrm>
                    </p:grpSpPr>
                    <p:grpSp>
                      <p:nvGrpSpPr>
                        <p:cNvPr id="456" name="Group 455">
                          <a:extLst>
                            <a:ext uri="{FF2B5EF4-FFF2-40B4-BE49-F238E27FC236}">
                              <a16:creationId xmlns:a16="http://schemas.microsoft.com/office/drawing/2014/main" id="{BB729FBF-F341-CBD0-5F64-871017A981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63013" y="-542365"/>
                          <a:ext cx="7655946" cy="2121730"/>
                          <a:chOff x="3885223" y="-537407"/>
                          <a:chExt cx="7655946" cy="2121730"/>
                        </a:xfr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p:grpSpPr>
                      <p:sp>
                        <p:nvSpPr>
                          <p:cNvPr id="458" name="Freeform: Shape 457">
                            <a:extLst>
                              <a:ext uri="{FF2B5EF4-FFF2-40B4-BE49-F238E27FC236}">
                                <a16:creationId xmlns:a16="http://schemas.microsoft.com/office/drawing/2014/main" id="{DF6B0C40-D472-20AB-8A3B-64306D0454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4740285" y="-1392469"/>
                            <a:ext cx="2120900" cy="3831024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solidFill>
                            <a:schemeClr val="tx1"/>
                          </a:solidFill>
                          <a:ln w="5715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 dirty="0"/>
                          </a:p>
                        </p:txBody>
                      </p:sp>
                      <p:sp>
                        <p:nvSpPr>
                          <p:cNvPr id="459" name="Freeform: Shape 458">
                            <a:extLst>
                              <a:ext uri="{FF2B5EF4-FFF2-40B4-BE49-F238E27FC236}">
                                <a16:creationId xmlns:a16="http://schemas.microsoft.com/office/drawing/2014/main" id="{60EEA3FA-7B90-15BA-919D-E4AEB05A14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 flipV="1">
                            <a:off x="8565207" y="-1391639"/>
                            <a:ext cx="2120900" cy="3831024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solidFill>
                            <a:schemeClr val="tx1"/>
                          </a:solidFill>
                          <a:ln w="5715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</p:grpSp>
                    <p:sp>
                      <p:nvSpPr>
                        <p:cNvPr id="457" name="Isosceles Triangle 456">
                          <a:extLst>
                            <a:ext uri="{FF2B5EF4-FFF2-40B4-BE49-F238E27FC236}">
                              <a16:creationId xmlns:a16="http://schemas.microsoft.com/office/drawing/2014/main" id="{13CD4661-509A-336E-820F-3A146A80B5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3702374" y="-403299"/>
                          <a:ext cx="7382917" cy="2000235"/>
                        </a:xfrm>
                        <a:prstGeom prst="triangl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</p:grpSp>
                <p:grpSp>
                  <p:nvGrpSpPr>
                    <p:cNvPr id="374" name="Group 373">
                      <a:extLst>
                        <a:ext uri="{FF2B5EF4-FFF2-40B4-BE49-F238E27FC236}">
                          <a16:creationId xmlns:a16="http://schemas.microsoft.com/office/drawing/2014/main" id="{6C4C79D1-40B8-AB44-93FD-26AC651C3387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3791234" y="-762444"/>
                      <a:ext cx="8914787" cy="8591032"/>
                      <a:chOff x="3277213" y="-933525"/>
                      <a:chExt cx="8914787" cy="8591032"/>
                    </a:xfrm>
                  </p:grpSpPr>
                  <p:grpSp>
                    <p:nvGrpSpPr>
                      <p:cNvPr id="375" name="Group 374">
                        <a:extLst>
                          <a:ext uri="{FF2B5EF4-FFF2-40B4-BE49-F238E27FC236}">
                            <a16:creationId xmlns:a16="http://schemas.microsoft.com/office/drawing/2014/main" id="{204FBC1B-937F-1452-7BCC-6CEB5AB22C5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77213" y="-933525"/>
                        <a:ext cx="8914787" cy="8591032"/>
                        <a:chOff x="1770972" y="-431365"/>
                        <a:chExt cx="9811256" cy="9454944"/>
                      </a:xfrm>
                    </p:grpSpPr>
                    <p:grpSp>
                      <p:nvGrpSpPr>
                        <p:cNvPr id="381" name="Group 380">
                          <a:extLst>
                            <a:ext uri="{FF2B5EF4-FFF2-40B4-BE49-F238E27FC236}">
                              <a16:creationId xmlns:a16="http://schemas.microsoft.com/office/drawing/2014/main" id="{AB050403-DC72-3592-2675-6F811F7E237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6200000">
                          <a:off x="3727224" y="-2387617"/>
                          <a:ext cx="4822901" cy="8735406"/>
                          <a:chOff x="7523494" y="-807359"/>
                          <a:chExt cx="4822901" cy="8735406"/>
                        </a:xfrm>
                      </p:grpSpPr>
                      <p:sp>
                        <p:nvSpPr>
                          <p:cNvPr id="419" name="Isosceles Triangle 418">
                            <a:extLst>
                              <a:ext uri="{FF2B5EF4-FFF2-40B4-BE49-F238E27FC236}">
                                <a16:creationId xmlns:a16="http://schemas.microsoft.com/office/drawing/2014/main" id="{649CD1AE-F598-9E52-059C-80749758889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609520" y="1652560"/>
                            <a:ext cx="7649984" cy="3822036"/>
                          </a:xfrm>
                          <a:prstGeom prst="triangle">
                            <a:avLst/>
                          </a:prstGeom>
                          <a:solidFill>
                            <a:srgbClr val="00B05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  <p:grpSp>
                        <p:nvGrpSpPr>
                          <p:cNvPr id="420" name="Group 419">
                            <a:extLst>
                              <a:ext uri="{FF2B5EF4-FFF2-40B4-BE49-F238E27FC236}">
                                <a16:creationId xmlns:a16="http://schemas.microsoft.com/office/drawing/2014/main" id="{16A614A5-55C5-3F85-4EE6-4F23584201A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26130" y="-807359"/>
                            <a:ext cx="4820265" cy="8735406"/>
                            <a:chOff x="6480223" y="-952500"/>
                            <a:chExt cx="4820265" cy="8735406"/>
                          </a:xfrm>
                        </p:grpSpPr>
                        <p:grpSp>
                          <p:nvGrpSpPr>
                            <p:cNvPr id="421" name="Group 420">
                              <a:extLst>
                                <a:ext uri="{FF2B5EF4-FFF2-40B4-BE49-F238E27FC236}">
                                  <a16:creationId xmlns:a16="http://schemas.microsoft.com/office/drawing/2014/main" id="{1F08DCB3-0199-C787-BCF1-1AE0D61ABD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048451" y="-44450"/>
                              <a:ext cx="3127020" cy="6965950"/>
                              <a:chOff x="7048451" y="-44450"/>
                              <a:chExt cx="3127020" cy="6965950"/>
                            </a:xfrm>
                          </p:grpSpPr>
                          <p:grpSp>
                            <p:nvGrpSpPr>
                              <p:cNvPr id="449" name="Group 448">
                                <a:extLst>
                                  <a:ext uri="{FF2B5EF4-FFF2-40B4-BE49-F238E27FC236}">
                                    <a16:creationId xmlns:a16="http://schemas.microsoft.com/office/drawing/2014/main" id="{3569C2AA-6E89-AD28-66FD-5B6A9A8CA034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048451" y="1918357"/>
                                <a:ext cx="1111568" cy="3016991"/>
                                <a:chOff x="4723570" y="360362"/>
                                <a:chExt cx="2121730" cy="6141905"/>
                              </a:xfrm>
                            </p:grpSpPr>
                            <p:sp>
                              <p:nvSpPr>
                                <p:cNvPr id="452" name="Freeform: Shape 451">
                                  <a:extLst>
                                    <a:ext uri="{FF2B5EF4-FFF2-40B4-BE49-F238E27FC236}">
                                      <a16:creationId xmlns:a16="http://schemas.microsoft.com/office/drawing/2014/main" id="{8EC00FE5-F5F4-990F-FCDA-AB061F03AF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24400" y="360362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 dirty="0"/>
                                </a:p>
                              </p:txBody>
                            </p:sp>
                            <p:sp>
                              <p:nvSpPr>
                                <p:cNvPr id="453" name="Freeform: Shape 452">
                                  <a:extLst>
                                    <a:ext uri="{FF2B5EF4-FFF2-40B4-BE49-F238E27FC236}">
                                      <a16:creationId xmlns:a16="http://schemas.microsoft.com/office/drawing/2014/main" id="{83686E29-FFEA-A592-7451-8C20DAF60D4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V="1">
                                  <a:off x="4723570" y="3428867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50" name="Straight Connector 449">
                                <a:extLst>
                                  <a:ext uri="{FF2B5EF4-FFF2-40B4-BE49-F238E27FC236}">
                                    <a16:creationId xmlns:a16="http://schemas.microsoft.com/office/drawing/2014/main" id="{9C3F481C-F6D0-B3B7-3CE9-AD1486C01B4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8030603" y="-44450"/>
                                <a:ext cx="2121914" cy="2092005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51" name="Straight Connector 450">
                                <a:extLst>
                                  <a:ext uri="{FF2B5EF4-FFF2-40B4-BE49-F238E27FC236}">
                                    <a16:creationId xmlns:a16="http://schemas.microsoft.com/office/drawing/2014/main" id="{08AFBEB5-94EB-83A3-7AFF-4BF5C22D9D2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8116513" y="4891564"/>
                                <a:ext cx="2058958" cy="2029936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422" name="Group 421">
                              <a:extLst>
                                <a:ext uri="{FF2B5EF4-FFF2-40B4-BE49-F238E27FC236}">
                                  <a16:creationId xmlns:a16="http://schemas.microsoft.com/office/drawing/2014/main" id="{FE82A9D7-1255-8D3C-CB77-827B3A7F4EF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56195" y="57150"/>
                              <a:ext cx="2803909" cy="6902450"/>
                              <a:chOff x="7575245" y="57150"/>
                              <a:chExt cx="2803909" cy="6902450"/>
                            </a:xfrm>
                          </p:grpSpPr>
                          <p:grpSp>
                            <p:nvGrpSpPr>
                              <p:cNvPr id="444" name="Group 443">
                                <a:extLst>
                                  <a:ext uri="{FF2B5EF4-FFF2-40B4-BE49-F238E27FC236}">
                                    <a16:creationId xmlns:a16="http://schemas.microsoft.com/office/drawing/2014/main" id="{7EC54F7A-8164-2ABF-7A5C-63AAF18D7A7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75245" y="529619"/>
                                <a:ext cx="2121730" cy="5758744"/>
                                <a:chOff x="4723570" y="360362"/>
                                <a:chExt cx="2121730" cy="6141905"/>
                              </a:xfrm>
                            </p:grpSpPr>
                            <p:sp>
                              <p:nvSpPr>
                                <p:cNvPr id="447" name="Freeform: Shape 446">
                                  <a:extLst>
                                    <a:ext uri="{FF2B5EF4-FFF2-40B4-BE49-F238E27FC236}">
                                      <a16:creationId xmlns:a16="http://schemas.microsoft.com/office/drawing/2014/main" id="{79ADEA1B-F08D-5FE0-053B-4579955655E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24400" y="360362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 dirty="0"/>
                                </a:p>
                              </p:txBody>
                            </p:sp>
                            <p:sp>
                              <p:nvSpPr>
                                <p:cNvPr id="448" name="Freeform: Shape 447">
                                  <a:extLst>
                                    <a:ext uri="{FF2B5EF4-FFF2-40B4-BE49-F238E27FC236}">
                                      <a16:creationId xmlns:a16="http://schemas.microsoft.com/office/drawing/2014/main" id="{0177BAC6-49F9-1831-4DC2-4B586D3FFEA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V="1">
                                  <a:off x="4723570" y="3428867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45" name="Straight Connector 444">
                                <a:extLst>
                                  <a:ext uri="{FF2B5EF4-FFF2-40B4-BE49-F238E27FC236}">
                                    <a16:creationId xmlns:a16="http://schemas.microsoft.com/office/drawing/2014/main" id="{8D1D34FC-5B95-88B9-0684-AA02298E99DA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9627628" y="57150"/>
                                <a:ext cx="547142" cy="53943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46" name="Straight Connector 445">
                                <a:extLst>
                                  <a:ext uri="{FF2B5EF4-FFF2-40B4-BE49-F238E27FC236}">
                                    <a16:creationId xmlns:a16="http://schemas.microsoft.com/office/drawing/2014/main" id="{74BAB643-2033-BD7B-532F-24990570EAB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628422" y="6219449"/>
                                <a:ext cx="750732" cy="740151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423" name="Group 422">
                              <a:extLst>
                                <a:ext uri="{FF2B5EF4-FFF2-40B4-BE49-F238E27FC236}">
                                  <a16:creationId xmlns:a16="http://schemas.microsoft.com/office/drawing/2014/main" id="{E2C5004F-696A-C022-E269-DA1A02B6EFF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114305" y="66707"/>
                              <a:ext cx="2121730" cy="6709420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42" name="Freeform: Shape 441">
                                <a:extLst>
                                  <a:ext uri="{FF2B5EF4-FFF2-40B4-BE49-F238E27FC236}">
                                    <a16:creationId xmlns:a16="http://schemas.microsoft.com/office/drawing/2014/main" id="{E8B539E3-918E-F271-F9EC-8973D36891A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43" name="Freeform: Shape 442">
                                <a:extLst>
                                  <a:ext uri="{FF2B5EF4-FFF2-40B4-BE49-F238E27FC236}">
                                    <a16:creationId xmlns:a16="http://schemas.microsoft.com/office/drawing/2014/main" id="{F17F281D-F25C-0FB1-AF30-FC8386514B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424" name="Group 423">
                              <a:extLst>
                                <a:ext uri="{FF2B5EF4-FFF2-40B4-BE49-F238E27FC236}">
                                  <a16:creationId xmlns:a16="http://schemas.microsoft.com/office/drawing/2014/main" id="{F7B8E74F-5DCB-4856-9ACB-D95A9809E73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628793" y="-406558"/>
                              <a:ext cx="2121730" cy="7655946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40" name="Freeform: Shape 439">
                                <a:extLst>
                                  <a:ext uri="{FF2B5EF4-FFF2-40B4-BE49-F238E27FC236}">
                                    <a16:creationId xmlns:a16="http://schemas.microsoft.com/office/drawing/2014/main" id="{A8203C4F-87DC-4220-2F30-6A30C151461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41" name="Freeform: Shape 440">
                                <a:extLst>
                                  <a:ext uri="{FF2B5EF4-FFF2-40B4-BE49-F238E27FC236}">
                                    <a16:creationId xmlns:a16="http://schemas.microsoft.com/office/drawing/2014/main" id="{0CFC4FF1-63C7-1B67-04FB-A68AE158CBD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425" name="Group 424">
                              <a:extLst>
                                <a:ext uri="{FF2B5EF4-FFF2-40B4-BE49-F238E27FC236}">
                                  <a16:creationId xmlns:a16="http://schemas.microsoft.com/office/drawing/2014/main" id="{2C72855C-FAE5-F33F-EF25-EB597429A3D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178758" y="-952500"/>
                              <a:ext cx="2121730" cy="8735406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38" name="Freeform: Shape 437">
                                <a:extLst>
                                  <a:ext uri="{FF2B5EF4-FFF2-40B4-BE49-F238E27FC236}">
                                    <a16:creationId xmlns:a16="http://schemas.microsoft.com/office/drawing/2014/main" id="{891C160E-227C-918B-C048-F27ADB8F7BA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39" name="Freeform: Shape 438">
                                <a:extLst>
                                  <a:ext uri="{FF2B5EF4-FFF2-40B4-BE49-F238E27FC236}">
                                    <a16:creationId xmlns:a16="http://schemas.microsoft.com/office/drawing/2014/main" id="{50797CAE-3461-97D5-B729-1982EB05E73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426" name="Group 425">
                              <a:extLst>
                                <a:ext uri="{FF2B5EF4-FFF2-40B4-BE49-F238E27FC236}">
                                  <a16:creationId xmlns:a16="http://schemas.microsoft.com/office/drawing/2014/main" id="{5EF6B0A9-A99A-793E-0EBE-99E8E6A6A9D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490343" y="391886"/>
                              <a:ext cx="3924839" cy="6008914"/>
                              <a:chOff x="6490343" y="391886"/>
                              <a:chExt cx="3924839" cy="6008914"/>
                            </a:xfrm>
                          </p:grpSpPr>
                          <p:cxnSp>
                            <p:nvCxnSpPr>
                              <p:cNvPr id="429" name="Straight Connector 428">
                                <a:extLst>
                                  <a:ext uri="{FF2B5EF4-FFF2-40B4-BE49-F238E27FC236}">
                                    <a16:creationId xmlns:a16="http://schemas.microsoft.com/office/drawing/2014/main" id="{3318B0F8-02D4-1C05-7EAF-5F45AD1D984D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490343" y="3403418"/>
                                <a:ext cx="3644257" cy="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1" name="Straight Connector 430">
                                <a:extLst>
                                  <a:ext uri="{FF2B5EF4-FFF2-40B4-BE49-F238E27FC236}">
                                    <a16:creationId xmlns:a16="http://schemas.microsoft.com/office/drawing/2014/main" id="{183EBF2F-7331-D3B4-336C-8FE227FBEED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517558" y="1695450"/>
                                <a:ext cx="3639656" cy="1718518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3" name="Straight Connector 432">
                                <a:extLst>
                                  <a:ext uri="{FF2B5EF4-FFF2-40B4-BE49-F238E27FC236}">
                                    <a16:creationId xmlns:a16="http://schemas.microsoft.com/office/drawing/2014/main" id="{2953247B-D6B8-A20B-96D5-5FEC240A06F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509938" y="391886"/>
                                <a:ext cx="3905244" cy="3014936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5" name="Straight Connector 434">
                                <a:extLst>
                                  <a:ext uri="{FF2B5EF4-FFF2-40B4-BE49-F238E27FC236}">
                                    <a16:creationId xmlns:a16="http://schemas.microsoft.com/office/drawing/2014/main" id="{4EEA68EE-4421-A141-2314-4649170C1B1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504858" y="3383005"/>
                                <a:ext cx="3809256" cy="1798595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37" name="Straight Connector 436">
                                <a:extLst>
                                  <a:ext uri="{FF2B5EF4-FFF2-40B4-BE49-F238E27FC236}">
                                    <a16:creationId xmlns:a16="http://schemas.microsoft.com/office/drawing/2014/main" id="{4089DBBA-43C4-D4DD-1F20-B5221368E06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497238" y="3390150"/>
                                <a:ext cx="3899694" cy="301065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427" name="Straight Connector 426">
                              <a:extLst>
                                <a:ext uri="{FF2B5EF4-FFF2-40B4-BE49-F238E27FC236}">
                                  <a16:creationId xmlns:a16="http://schemas.microsoft.com/office/drawing/2014/main" id="{5D58FE40-15A8-D5B6-54FB-05696853ECA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484986" y="-597559"/>
                              <a:ext cx="4011564" cy="40115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428" name="Straight Connector 427">
                              <a:extLst>
                                <a:ext uri="{FF2B5EF4-FFF2-40B4-BE49-F238E27FC236}">
                                  <a16:creationId xmlns:a16="http://schemas.microsoft.com/office/drawing/2014/main" id="{AF26C236-9882-4EF5-45E9-FB2EE81D04F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480223" y="3393416"/>
                              <a:ext cx="4011564" cy="40115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382" name="Group 381">
                          <a:extLst>
                            <a:ext uri="{FF2B5EF4-FFF2-40B4-BE49-F238E27FC236}">
                              <a16:creationId xmlns:a16="http://schemas.microsoft.com/office/drawing/2014/main" id="{7D603740-0922-7ECD-FF71-9406EFE915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13622" y="-120421"/>
                          <a:ext cx="5468606" cy="9144000"/>
                          <a:chOff x="7523495" y="-946240"/>
                          <a:chExt cx="5468606" cy="9144000"/>
                        </a:xfrm>
                      </p:grpSpPr>
                      <p:sp>
                        <p:nvSpPr>
                          <p:cNvPr id="383" name="Isosceles Triangle 382">
                            <a:extLst>
                              <a:ext uri="{FF2B5EF4-FFF2-40B4-BE49-F238E27FC236}">
                                <a16:creationId xmlns:a16="http://schemas.microsoft.com/office/drawing/2014/main" id="{A696BA3F-9397-6877-9CCA-D5445D0146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5609521" y="1652561"/>
                            <a:ext cx="7649983" cy="3822036"/>
                          </a:xfrm>
                          <a:prstGeom prst="triangle">
                            <a:avLst/>
                          </a:prstGeom>
                          <a:solidFill>
                            <a:srgbClr val="FFC00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  <p:grpSp>
                        <p:nvGrpSpPr>
                          <p:cNvPr id="384" name="Group 383">
                            <a:extLst>
                              <a:ext uri="{FF2B5EF4-FFF2-40B4-BE49-F238E27FC236}">
                                <a16:creationId xmlns:a16="http://schemas.microsoft.com/office/drawing/2014/main" id="{9CA62A62-5A69-D881-3ECE-51AB4913A27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526130" y="-946240"/>
                            <a:ext cx="5465971" cy="9144000"/>
                            <a:chOff x="6480223" y="-1091381"/>
                            <a:chExt cx="5465971" cy="9144000"/>
                          </a:xfrm>
                        </p:grpSpPr>
                        <p:grpSp>
                          <p:nvGrpSpPr>
                            <p:cNvPr id="385" name="Group 384">
                              <a:extLst>
                                <a:ext uri="{FF2B5EF4-FFF2-40B4-BE49-F238E27FC236}">
                                  <a16:creationId xmlns:a16="http://schemas.microsoft.com/office/drawing/2014/main" id="{410609E4-600A-624B-3CD9-431275B98D73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048451" y="-44450"/>
                              <a:ext cx="3127020" cy="6965950"/>
                              <a:chOff x="7048451" y="-44450"/>
                              <a:chExt cx="3127020" cy="6965950"/>
                            </a:xfrm>
                          </p:grpSpPr>
                          <p:grpSp>
                            <p:nvGrpSpPr>
                              <p:cNvPr id="414" name="Group 413">
                                <a:extLst>
                                  <a:ext uri="{FF2B5EF4-FFF2-40B4-BE49-F238E27FC236}">
                                    <a16:creationId xmlns:a16="http://schemas.microsoft.com/office/drawing/2014/main" id="{67C3B21A-77D5-D20C-F1FE-9F9C19E8C12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048451" y="1918357"/>
                                <a:ext cx="1111568" cy="3016991"/>
                                <a:chOff x="4723570" y="360362"/>
                                <a:chExt cx="2121730" cy="6141905"/>
                              </a:xfrm>
                            </p:grpSpPr>
                            <p:sp>
                              <p:nvSpPr>
                                <p:cNvPr id="417" name="Freeform: Shape 416">
                                  <a:extLst>
                                    <a:ext uri="{FF2B5EF4-FFF2-40B4-BE49-F238E27FC236}">
                                      <a16:creationId xmlns:a16="http://schemas.microsoft.com/office/drawing/2014/main" id="{B27C74B0-DB9E-0D97-5AC3-F4FD9CC2862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24400" y="360362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 dirty="0"/>
                                </a:p>
                              </p:txBody>
                            </p:sp>
                            <p:sp>
                              <p:nvSpPr>
                                <p:cNvPr id="418" name="Freeform: Shape 417">
                                  <a:extLst>
                                    <a:ext uri="{FF2B5EF4-FFF2-40B4-BE49-F238E27FC236}">
                                      <a16:creationId xmlns:a16="http://schemas.microsoft.com/office/drawing/2014/main" id="{CE0BE877-47A1-55F7-6039-6EA091080A5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V="1">
                                  <a:off x="4723570" y="3428867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15" name="Straight Connector 414">
                                <a:extLst>
                                  <a:ext uri="{FF2B5EF4-FFF2-40B4-BE49-F238E27FC236}">
                                    <a16:creationId xmlns:a16="http://schemas.microsoft.com/office/drawing/2014/main" id="{6B10825F-C6B1-CF6B-3076-13683B7F4C6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8030603" y="-44450"/>
                                <a:ext cx="2121914" cy="2092005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6" name="Straight Connector 415">
                                <a:extLst>
                                  <a:ext uri="{FF2B5EF4-FFF2-40B4-BE49-F238E27FC236}">
                                    <a16:creationId xmlns:a16="http://schemas.microsoft.com/office/drawing/2014/main" id="{CF0A7206-F252-6F63-F37D-E501FC717F2B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8116513" y="4891564"/>
                                <a:ext cx="2058958" cy="2029936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86" name="Group 385">
                              <a:extLst>
                                <a:ext uri="{FF2B5EF4-FFF2-40B4-BE49-F238E27FC236}">
                                  <a16:creationId xmlns:a16="http://schemas.microsoft.com/office/drawing/2014/main" id="{A5DF5D28-3D84-3E92-30F0-9DFD64EDC2E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556195" y="57150"/>
                              <a:ext cx="2803909" cy="6902450"/>
                              <a:chOff x="7575245" y="57150"/>
                              <a:chExt cx="2803909" cy="6902450"/>
                            </a:xfrm>
                          </p:grpSpPr>
                          <p:grpSp>
                            <p:nvGrpSpPr>
                              <p:cNvPr id="409" name="Group 408">
                                <a:extLst>
                                  <a:ext uri="{FF2B5EF4-FFF2-40B4-BE49-F238E27FC236}">
                                    <a16:creationId xmlns:a16="http://schemas.microsoft.com/office/drawing/2014/main" id="{370778F0-A0F9-1A53-A6BD-178612334D0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7575245" y="529619"/>
                                <a:ext cx="2121730" cy="5758744"/>
                                <a:chOff x="4723570" y="360362"/>
                                <a:chExt cx="2121730" cy="6141905"/>
                              </a:xfrm>
                            </p:grpSpPr>
                            <p:sp>
                              <p:nvSpPr>
                                <p:cNvPr id="412" name="Freeform: Shape 411">
                                  <a:extLst>
                                    <a:ext uri="{FF2B5EF4-FFF2-40B4-BE49-F238E27FC236}">
                                      <a16:creationId xmlns:a16="http://schemas.microsoft.com/office/drawing/2014/main" id="{C4393C2E-C792-0CC7-F9AB-1F2C91A7745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24400" y="360362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 dirty="0"/>
                                </a:p>
                              </p:txBody>
                            </p:sp>
                            <p:sp>
                              <p:nvSpPr>
                                <p:cNvPr id="413" name="Freeform: Shape 412">
                                  <a:extLst>
                                    <a:ext uri="{FF2B5EF4-FFF2-40B4-BE49-F238E27FC236}">
                                      <a16:creationId xmlns:a16="http://schemas.microsoft.com/office/drawing/2014/main" id="{63CF0A3C-DAE3-DBC8-7FF9-85069BE3FC8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flipV="1">
                                  <a:off x="4723570" y="3428867"/>
                                  <a:ext cx="2120900" cy="3073400"/>
                                </a:xfrm>
                                <a:custGeom>
                                  <a:avLst/>
                                  <a:gdLst>
                                    <a:gd name="connsiteX0" fmla="*/ 0 w 2120900"/>
                                    <a:gd name="connsiteY0" fmla="*/ 3073400 h 3073400"/>
                                    <a:gd name="connsiteX1" fmla="*/ 31750 w 2120900"/>
                                    <a:gd name="connsiteY1" fmla="*/ 2781300 h 3073400"/>
                                    <a:gd name="connsiteX2" fmla="*/ 139700 w 2120900"/>
                                    <a:gd name="connsiteY2" fmla="*/ 2470150 h 3073400"/>
                                    <a:gd name="connsiteX3" fmla="*/ 361950 w 2120900"/>
                                    <a:gd name="connsiteY3" fmla="*/ 2070100 h 3073400"/>
                                    <a:gd name="connsiteX4" fmla="*/ 673100 w 2120900"/>
                                    <a:gd name="connsiteY4" fmla="*/ 1625600 h 3073400"/>
                                    <a:gd name="connsiteX5" fmla="*/ 1104900 w 2120900"/>
                                    <a:gd name="connsiteY5" fmla="*/ 1098550 h 3073400"/>
                                    <a:gd name="connsiteX6" fmla="*/ 2120900 w 2120900"/>
                                    <a:gd name="connsiteY6" fmla="*/ 0 h 307340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2120900" h="3073400">
                                      <a:moveTo>
                                        <a:pt x="0" y="3073400"/>
                                      </a:moveTo>
                                      <a:cubicBezTo>
                                        <a:pt x="4233" y="2977621"/>
                                        <a:pt x="8467" y="2881842"/>
                                        <a:pt x="31750" y="2781300"/>
                                      </a:cubicBezTo>
                                      <a:cubicBezTo>
                                        <a:pt x="55033" y="2680758"/>
                                        <a:pt x="84667" y="2588683"/>
                                        <a:pt x="139700" y="2470150"/>
                                      </a:cubicBezTo>
                                      <a:cubicBezTo>
                                        <a:pt x="194733" y="2351617"/>
                                        <a:pt x="273050" y="2210858"/>
                                        <a:pt x="361950" y="2070100"/>
                                      </a:cubicBezTo>
                                      <a:cubicBezTo>
                                        <a:pt x="450850" y="1929342"/>
                                        <a:pt x="549275" y="1787525"/>
                                        <a:pt x="673100" y="1625600"/>
                                      </a:cubicBezTo>
                                      <a:cubicBezTo>
                                        <a:pt x="796925" y="1463675"/>
                                        <a:pt x="863600" y="1369483"/>
                                        <a:pt x="1104900" y="1098550"/>
                                      </a:cubicBezTo>
                                      <a:cubicBezTo>
                                        <a:pt x="1346200" y="827617"/>
                                        <a:pt x="1733550" y="413808"/>
                                        <a:pt x="212090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3810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CA"/>
                                </a:p>
                              </p:txBody>
                            </p:sp>
                          </p:grpSp>
                          <p:cxnSp>
                            <p:nvCxnSpPr>
                              <p:cNvPr id="410" name="Straight Connector 409">
                                <a:extLst>
                                  <a:ext uri="{FF2B5EF4-FFF2-40B4-BE49-F238E27FC236}">
                                    <a16:creationId xmlns:a16="http://schemas.microsoft.com/office/drawing/2014/main" id="{25605193-1A36-9FB9-09B0-72D979A925FF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9627628" y="57150"/>
                                <a:ext cx="547142" cy="53943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11" name="Straight Connector 410">
                                <a:extLst>
                                  <a:ext uri="{FF2B5EF4-FFF2-40B4-BE49-F238E27FC236}">
                                    <a16:creationId xmlns:a16="http://schemas.microsoft.com/office/drawing/2014/main" id="{858CED0C-3975-8784-2E63-91C04039700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628422" y="6219449"/>
                                <a:ext cx="750732" cy="740151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grpSp>
                          <p:nvGrpSpPr>
                            <p:cNvPr id="387" name="Group 386">
                              <a:extLst>
                                <a:ext uri="{FF2B5EF4-FFF2-40B4-BE49-F238E27FC236}">
                                  <a16:creationId xmlns:a16="http://schemas.microsoft.com/office/drawing/2014/main" id="{80D6C622-1B1E-2C8D-3C83-BB698D1D4B4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114305" y="66707"/>
                              <a:ext cx="2121730" cy="6709420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07" name="Freeform: Shape 406">
                                <a:extLst>
                                  <a:ext uri="{FF2B5EF4-FFF2-40B4-BE49-F238E27FC236}">
                                    <a16:creationId xmlns:a16="http://schemas.microsoft.com/office/drawing/2014/main" id="{81A08D9F-93F7-57BF-7367-337D5AC0122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08" name="Freeform: Shape 407">
                                <a:extLst>
                                  <a:ext uri="{FF2B5EF4-FFF2-40B4-BE49-F238E27FC236}">
                                    <a16:creationId xmlns:a16="http://schemas.microsoft.com/office/drawing/2014/main" id="{8843A38A-6B13-D538-E6B3-3E4E9DCBE26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388" name="Group 387">
                              <a:extLst>
                                <a:ext uri="{FF2B5EF4-FFF2-40B4-BE49-F238E27FC236}">
                                  <a16:creationId xmlns:a16="http://schemas.microsoft.com/office/drawing/2014/main" id="{AB9D5412-9854-7662-3C80-F11F40AB27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628793" y="-406558"/>
                              <a:ext cx="2121730" cy="7655946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05" name="Freeform: Shape 404">
                                <a:extLst>
                                  <a:ext uri="{FF2B5EF4-FFF2-40B4-BE49-F238E27FC236}">
                                    <a16:creationId xmlns:a16="http://schemas.microsoft.com/office/drawing/2014/main" id="{DE9DB28D-F5BF-D247-1D4D-D6E11E73253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06" name="Freeform: Shape 405">
                                <a:extLst>
                                  <a:ext uri="{FF2B5EF4-FFF2-40B4-BE49-F238E27FC236}">
                                    <a16:creationId xmlns:a16="http://schemas.microsoft.com/office/drawing/2014/main" id="{90C25226-544D-D5CB-0D4B-75B876DFDA5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389" name="Group 388">
                              <a:extLst>
                                <a:ext uri="{FF2B5EF4-FFF2-40B4-BE49-F238E27FC236}">
                                  <a16:creationId xmlns:a16="http://schemas.microsoft.com/office/drawing/2014/main" id="{1B749D0C-EBB0-BA1E-B9BC-32E802D91FC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178758" y="-952500"/>
                              <a:ext cx="2121730" cy="8735406"/>
                              <a:chOff x="4723570" y="360362"/>
                              <a:chExt cx="2121730" cy="6141905"/>
                            </a:xfrm>
                          </p:grpSpPr>
                          <p:sp>
                            <p:nvSpPr>
                              <p:cNvPr id="403" name="Freeform: Shape 402">
                                <a:extLst>
                                  <a:ext uri="{FF2B5EF4-FFF2-40B4-BE49-F238E27FC236}">
                                    <a16:creationId xmlns:a16="http://schemas.microsoft.com/office/drawing/2014/main" id="{451D5FC9-90D1-3794-6C7D-0C29B8F26C1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24400" y="360362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 dirty="0"/>
                              </a:p>
                            </p:txBody>
                          </p:sp>
                          <p:sp>
                            <p:nvSpPr>
                              <p:cNvPr id="404" name="Freeform: Shape 403">
                                <a:extLst>
                                  <a:ext uri="{FF2B5EF4-FFF2-40B4-BE49-F238E27FC236}">
                                    <a16:creationId xmlns:a16="http://schemas.microsoft.com/office/drawing/2014/main" id="{12C062F3-8E4D-1707-EA68-93B4CBB7594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flipV="1">
                                <a:off x="4723570" y="3428867"/>
                                <a:ext cx="2120900" cy="3073400"/>
                              </a:xfrm>
                              <a:custGeom>
                                <a:avLst/>
                                <a:gdLst>
                                  <a:gd name="connsiteX0" fmla="*/ 0 w 2120900"/>
                                  <a:gd name="connsiteY0" fmla="*/ 3073400 h 3073400"/>
                                  <a:gd name="connsiteX1" fmla="*/ 31750 w 2120900"/>
                                  <a:gd name="connsiteY1" fmla="*/ 2781300 h 3073400"/>
                                  <a:gd name="connsiteX2" fmla="*/ 139700 w 2120900"/>
                                  <a:gd name="connsiteY2" fmla="*/ 2470150 h 3073400"/>
                                  <a:gd name="connsiteX3" fmla="*/ 361950 w 2120900"/>
                                  <a:gd name="connsiteY3" fmla="*/ 2070100 h 3073400"/>
                                  <a:gd name="connsiteX4" fmla="*/ 673100 w 2120900"/>
                                  <a:gd name="connsiteY4" fmla="*/ 1625600 h 3073400"/>
                                  <a:gd name="connsiteX5" fmla="*/ 1104900 w 2120900"/>
                                  <a:gd name="connsiteY5" fmla="*/ 1098550 h 3073400"/>
                                  <a:gd name="connsiteX6" fmla="*/ 2120900 w 2120900"/>
                                  <a:gd name="connsiteY6" fmla="*/ 0 h 3073400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</a:cxnLst>
                                <a:rect l="l" t="t" r="r" b="b"/>
                                <a:pathLst>
                                  <a:path w="2120900" h="3073400">
                                    <a:moveTo>
                                      <a:pt x="0" y="3073400"/>
                                    </a:moveTo>
                                    <a:cubicBezTo>
                                      <a:pt x="4233" y="2977621"/>
                                      <a:pt x="8467" y="2881842"/>
                                      <a:pt x="31750" y="2781300"/>
                                    </a:cubicBezTo>
                                    <a:cubicBezTo>
                                      <a:pt x="55033" y="2680758"/>
                                      <a:pt x="84667" y="2588683"/>
                                      <a:pt x="139700" y="2470150"/>
                                    </a:cubicBezTo>
                                    <a:cubicBezTo>
                                      <a:pt x="194733" y="2351617"/>
                                      <a:pt x="273050" y="2210858"/>
                                      <a:pt x="361950" y="2070100"/>
                                    </a:cubicBezTo>
                                    <a:cubicBezTo>
                                      <a:pt x="450850" y="1929342"/>
                                      <a:pt x="549275" y="1787525"/>
                                      <a:pt x="673100" y="1625600"/>
                                    </a:cubicBezTo>
                                    <a:cubicBezTo>
                                      <a:pt x="796925" y="1463675"/>
                                      <a:pt x="863600" y="1369483"/>
                                      <a:pt x="1104900" y="1098550"/>
                                    </a:cubicBezTo>
                                    <a:cubicBezTo>
                                      <a:pt x="1346200" y="827617"/>
                                      <a:pt x="1733550" y="413808"/>
                                      <a:pt x="2120900" y="0"/>
                                    </a:cubicBezTo>
                                  </a:path>
                                </a:pathLst>
                              </a:custGeom>
                              <a:noFill/>
                              <a:ln w="381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CA"/>
                              </a:p>
                            </p:txBody>
                          </p:sp>
                        </p:grpSp>
                        <p:grpSp>
                          <p:nvGrpSpPr>
                            <p:cNvPr id="390" name="Group 389">
                              <a:extLst>
                                <a:ext uri="{FF2B5EF4-FFF2-40B4-BE49-F238E27FC236}">
                                  <a16:creationId xmlns:a16="http://schemas.microsoft.com/office/drawing/2014/main" id="{BD137A0A-63C1-D635-E2DF-23737B98D0B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6490343" y="391886"/>
                              <a:ext cx="3924839" cy="6008914"/>
                              <a:chOff x="6490343" y="391886"/>
                              <a:chExt cx="3924839" cy="6008914"/>
                            </a:xfrm>
                          </p:grpSpPr>
                          <p:cxnSp>
                            <p:nvCxnSpPr>
                              <p:cNvPr id="394" name="Straight Connector 393">
                                <a:extLst>
                                  <a:ext uri="{FF2B5EF4-FFF2-40B4-BE49-F238E27FC236}">
                                    <a16:creationId xmlns:a16="http://schemas.microsoft.com/office/drawing/2014/main" id="{EBF1DA3E-46B5-888B-ACE6-F6A43981EB33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490343" y="3403418"/>
                                <a:ext cx="3644257" cy="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6" name="Straight Connector 395">
                                <a:extLst>
                                  <a:ext uri="{FF2B5EF4-FFF2-40B4-BE49-F238E27FC236}">
                                    <a16:creationId xmlns:a16="http://schemas.microsoft.com/office/drawing/2014/main" id="{27B9BFB6-677C-906F-8134-385A1A6F457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517558" y="1695450"/>
                                <a:ext cx="3639656" cy="1718518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398" name="Straight Connector 397">
                                <a:extLst>
                                  <a:ext uri="{FF2B5EF4-FFF2-40B4-BE49-F238E27FC236}">
                                    <a16:creationId xmlns:a16="http://schemas.microsoft.com/office/drawing/2014/main" id="{0063CC0E-2CC7-389C-41B9-79E0EFA598B4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6509938" y="391886"/>
                                <a:ext cx="3905244" cy="3014936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00" name="Straight Connector 399">
                                <a:extLst>
                                  <a:ext uri="{FF2B5EF4-FFF2-40B4-BE49-F238E27FC236}">
                                    <a16:creationId xmlns:a16="http://schemas.microsoft.com/office/drawing/2014/main" id="{92EABAEB-E294-1501-B898-F0E84451387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504858" y="3383005"/>
                                <a:ext cx="3809256" cy="1798595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402" name="Straight Connector 401">
                                <a:extLst>
                                  <a:ext uri="{FF2B5EF4-FFF2-40B4-BE49-F238E27FC236}">
                                    <a16:creationId xmlns:a16="http://schemas.microsoft.com/office/drawing/2014/main" id="{38E42EEE-73A4-26B6-15E5-35003A14C0F5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6497238" y="3390150"/>
                                <a:ext cx="3899694" cy="3010650"/>
                              </a:xfrm>
                              <a:prstGeom prst="line">
                                <a:avLst/>
                              </a:prstGeom>
                              <a:ln w="381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391" name="Straight Connector 390">
                              <a:extLst>
                                <a:ext uri="{FF2B5EF4-FFF2-40B4-BE49-F238E27FC236}">
                                  <a16:creationId xmlns:a16="http://schemas.microsoft.com/office/drawing/2014/main" id="{37C83DA3-D730-A1FB-FD1E-2E0427AE2BCA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6484986" y="-597559"/>
                              <a:ext cx="4011564" cy="40115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92" name="Straight Connector 391">
                              <a:extLst>
                                <a:ext uri="{FF2B5EF4-FFF2-40B4-BE49-F238E27FC236}">
                                  <a16:creationId xmlns:a16="http://schemas.microsoft.com/office/drawing/2014/main" id="{F3120F26-DCB4-8946-13F2-60779A1C68E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6480223" y="3393416"/>
                              <a:ext cx="4011564" cy="4011568"/>
                            </a:xfrm>
                            <a:prstGeom prst="line">
                              <a:avLst/>
                            </a:prstGeom>
                            <a:ln w="381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393" name="Rectangle 392">
                              <a:extLst>
                                <a:ext uri="{FF2B5EF4-FFF2-40B4-BE49-F238E27FC236}">
                                  <a16:creationId xmlns:a16="http://schemas.microsoft.com/office/drawing/2014/main" id="{5F6B7C85-AFD2-3F6E-7C84-54E28AB6050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953434" y="-1091381"/>
                              <a:ext cx="1992760" cy="9144000"/>
                            </a:xfrm>
                            <a:prstGeom prst="rect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  <a:effectLst>
                              <a:softEdge rad="127000"/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CA"/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376" name="Group 375">
                        <a:extLst>
                          <a:ext uri="{FF2B5EF4-FFF2-40B4-BE49-F238E27FC236}">
                            <a16:creationId xmlns:a16="http://schemas.microsoft.com/office/drawing/2014/main" id="{0A24A049-6863-AA83-9469-8280206027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52114" y="-424012"/>
                        <a:ext cx="6956413" cy="1943829"/>
                        <a:chOff x="3563011" y="-542366"/>
                        <a:chExt cx="7655948" cy="2139300"/>
                      </a:xfrm>
                    </p:grpSpPr>
                    <p:grpSp>
                      <p:nvGrpSpPr>
                        <p:cNvPr id="377" name="Group 376">
                          <a:extLst>
                            <a:ext uri="{FF2B5EF4-FFF2-40B4-BE49-F238E27FC236}">
                              <a16:creationId xmlns:a16="http://schemas.microsoft.com/office/drawing/2014/main" id="{81EF1886-6B6F-D329-043E-CD7F96874D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563011" y="-542366"/>
                          <a:ext cx="7655948" cy="2121732"/>
                          <a:chOff x="3885221" y="-537408"/>
                          <a:chExt cx="7655948" cy="2121732"/>
                        </a:xfrm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p:grpSpPr>
                      <p:sp>
                        <p:nvSpPr>
                          <p:cNvPr id="379" name="Freeform: Shape 378">
                            <a:extLst>
                              <a:ext uri="{FF2B5EF4-FFF2-40B4-BE49-F238E27FC236}">
                                <a16:creationId xmlns:a16="http://schemas.microsoft.com/office/drawing/2014/main" id="{2076E6B5-FD54-442D-E323-981CDC9491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>
                            <a:off x="4740282" y="-1392469"/>
                            <a:ext cx="2120902" cy="3831023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solidFill>
                            <a:schemeClr val="tx1"/>
                          </a:solidFill>
                          <a:ln w="5715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 dirty="0"/>
                          </a:p>
                        </p:txBody>
                      </p:sp>
                      <p:sp>
                        <p:nvSpPr>
                          <p:cNvPr id="380" name="Freeform: Shape 379">
                            <a:extLst>
                              <a:ext uri="{FF2B5EF4-FFF2-40B4-BE49-F238E27FC236}">
                                <a16:creationId xmlns:a16="http://schemas.microsoft.com/office/drawing/2014/main" id="{B94EE07F-66B7-0129-C62C-1DACB0026D5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6200000" flipV="1">
                            <a:off x="8565208" y="-1391638"/>
                            <a:ext cx="2120900" cy="3831023"/>
                          </a:xfrm>
                          <a:custGeom>
                            <a:avLst/>
                            <a:gdLst>
                              <a:gd name="connsiteX0" fmla="*/ 0 w 2120900"/>
                              <a:gd name="connsiteY0" fmla="*/ 3073400 h 3073400"/>
                              <a:gd name="connsiteX1" fmla="*/ 31750 w 2120900"/>
                              <a:gd name="connsiteY1" fmla="*/ 2781300 h 3073400"/>
                              <a:gd name="connsiteX2" fmla="*/ 139700 w 2120900"/>
                              <a:gd name="connsiteY2" fmla="*/ 2470150 h 3073400"/>
                              <a:gd name="connsiteX3" fmla="*/ 361950 w 2120900"/>
                              <a:gd name="connsiteY3" fmla="*/ 2070100 h 3073400"/>
                              <a:gd name="connsiteX4" fmla="*/ 673100 w 2120900"/>
                              <a:gd name="connsiteY4" fmla="*/ 1625600 h 3073400"/>
                              <a:gd name="connsiteX5" fmla="*/ 1104900 w 2120900"/>
                              <a:gd name="connsiteY5" fmla="*/ 1098550 h 3073400"/>
                              <a:gd name="connsiteX6" fmla="*/ 2120900 w 2120900"/>
                              <a:gd name="connsiteY6" fmla="*/ 0 h 30734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120900" h="3073400">
                                <a:moveTo>
                                  <a:pt x="0" y="3073400"/>
                                </a:moveTo>
                                <a:cubicBezTo>
                                  <a:pt x="4233" y="2977621"/>
                                  <a:pt x="8467" y="2881842"/>
                                  <a:pt x="31750" y="2781300"/>
                                </a:cubicBezTo>
                                <a:cubicBezTo>
                                  <a:pt x="55033" y="2680758"/>
                                  <a:pt x="84667" y="2588683"/>
                                  <a:pt x="139700" y="2470150"/>
                                </a:cubicBezTo>
                                <a:cubicBezTo>
                                  <a:pt x="194733" y="2351617"/>
                                  <a:pt x="273050" y="2210858"/>
                                  <a:pt x="361950" y="2070100"/>
                                </a:cubicBezTo>
                                <a:cubicBezTo>
                                  <a:pt x="450850" y="1929342"/>
                                  <a:pt x="549275" y="1787525"/>
                                  <a:pt x="673100" y="1625600"/>
                                </a:cubicBezTo>
                                <a:cubicBezTo>
                                  <a:pt x="796925" y="1463675"/>
                                  <a:pt x="863600" y="1369483"/>
                                  <a:pt x="1104900" y="1098550"/>
                                </a:cubicBezTo>
                                <a:cubicBezTo>
                                  <a:pt x="1346200" y="827617"/>
                                  <a:pt x="1733550" y="413808"/>
                                  <a:pt x="2120900" y="0"/>
                                </a:cubicBezTo>
                              </a:path>
                            </a:pathLst>
                          </a:custGeom>
                          <a:solidFill>
                            <a:schemeClr val="tx1"/>
                          </a:solidFill>
                          <a:ln w="57150">
                            <a:solidFill>
                              <a:schemeClr val="tx1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CA"/>
                          </a:p>
                        </p:txBody>
                      </p:sp>
                    </p:grpSp>
                    <p:sp>
                      <p:nvSpPr>
                        <p:cNvPr id="378" name="Isosceles Triangle 377">
                          <a:extLst>
                            <a:ext uri="{FF2B5EF4-FFF2-40B4-BE49-F238E27FC236}">
                              <a16:creationId xmlns:a16="http://schemas.microsoft.com/office/drawing/2014/main" id="{B216D866-A282-CB4F-0D39-667D2958AE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3702374" y="-403301"/>
                          <a:ext cx="7382915" cy="2000235"/>
                        </a:xfrm>
                        <a:prstGeom prst="triangl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</p:grpSp>
              </p:grpSp>
            </p:grp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5CAA3219-77B1-7A8E-C8AD-6418060CCE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4759" y="161410"/>
                  <a:ext cx="6702424" cy="66758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E0406188-F9DF-66E1-EF5E-9A92B89D3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50942" y="47005"/>
                  <a:ext cx="6702424" cy="667589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1EEABF1B-569C-5BAC-1CE3-21FD58EECA95}"/>
                  </a:ext>
                </a:extLst>
              </p:cNvPr>
              <p:cNvSpPr/>
              <p:nvPr/>
            </p:nvSpPr>
            <p:spPr>
              <a:xfrm>
                <a:off x="14799731" y="-100875"/>
                <a:ext cx="1810679" cy="83084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B18CB3F0-3F8A-2BA5-D93D-5324A6E78392}"/>
                  </a:ext>
                </a:extLst>
              </p:cNvPr>
              <p:cNvSpPr/>
              <p:nvPr/>
            </p:nvSpPr>
            <p:spPr>
              <a:xfrm rot="16200000">
                <a:off x="11032232" y="-4759902"/>
                <a:ext cx="1841403" cy="931495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6F17B15B-6F70-6234-AAE2-68BF6C4F1867}"/>
                </a:ext>
              </a:extLst>
            </p:cNvPr>
            <p:cNvSpPr/>
            <p:nvPr/>
          </p:nvSpPr>
          <p:spPr>
            <a:xfrm rot="5400000">
              <a:off x="10765385" y="2991133"/>
              <a:ext cx="1788387" cy="99016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41F743-E22C-2753-C945-CAF241FD2761}"/>
              </a:ext>
            </a:extLst>
          </p:cNvPr>
          <p:cNvGrpSpPr/>
          <p:nvPr/>
        </p:nvGrpSpPr>
        <p:grpSpPr>
          <a:xfrm>
            <a:off x="61564" y="1222794"/>
            <a:ext cx="4237102" cy="4062904"/>
            <a:chOff x="717573" y="2035184"/>
            <a:chExt cx="2863130" cy="27454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1AEF99-FEF8-E241-2427-5BCF9AF2DB37}"/>
                </a:ext>
              </a:extLst>
            </p:cNvPr>
            <p:cNvGrpSpPr/>
            <p:nvPr/>
          </p:nvGrpSpPr>
          <p:grpSpPr>
            <a:xfrm>
              <a:off x="717573" y="2035184"/>
              <a:ext cx="2857602" cy="2743583"/>
              <a:chOff x="2277237" y="1845654"/>
              <a:chExt cx="4376091" cy="420148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9F2093D-7668-56EA-48F9-52CE9FCC6A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15" t="26907" r="22063" b="11845"/>
              <a:stretch/>
            </p:blipFill>
            <p:spPr>
              <a:xfrm>
                <a:off x="2277237" y="1845654"/>
                <a:ext cx="4376091" cy="420146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4826CDD-BE1E-6592-0DA1-1A724EE88F86}"/>
                  </a:ext>
                </a:extLst>
              </p:cNvPr>
              <p:cNvGrpSpPr/>
              <p:nvPr/>
            </p:nvGrpSpPr>
            <p:grpSpPr>
              <a:xfrm rot="16200000" flipH="1">
                <a:off x="3241835" y="3195552"/>
                <a:ext cx="3607962" cy="1869418"/>
                <a:chOff x="1110657" y="3523799"/>
                <a:chExt cx="3607962" cy="1869418"/>
              </a:xfrm>
              <a:solidFill>
                <a:srgbClr val="7055AE"/>
              </a:solidFill>
            </p:grpSpPr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B47714E6-096C-C8C7-E566-24F4BFCFA175}"/>
                    </a:ext>
                  </a:extLst>
                </p:cNvPr>
                <p:cNvSpPr/>
                <p:nvPr/>
              </p:nvSpPr>
              <p:spPr>
                <a:xfrm rot="18962570">
                  <a:off x="4460105" y="3523799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D649995A-6669-B7B0-2958-C425733C4225}"/>
                    </a:ext>
                  </a:extLst>
                </p:cNvPr>
                <p:cNvSpPr/>
                <p:nvPr/>
              </p:nvSpPr>
              <p:spPr>
                <a:xfrm rot="19028114">
                  <a:off x="3486827" y="4196249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95D89C1A-E9C6-D8DC-5E81-07986E4768DB}"/>
                    </a:ext>
                  </a:extLst>
                </p:cNvPr>
                <p:cNvSpPr/>
                <p:nvPr/>
              </p:nvSpPr>
              <p:spPr>
                <a:xfrm rot="18850329">
                  <a:off x="1141056" y="510430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E23347F8-CF2A-A089-47C2-E159F9108870}"/>
                    </a:ext>
                  </a:extLst>
                </p:cNvPr>
                <p:cNvSpPr/>
                <p:nvPr/>
              </p:nvSpPr>
              <p:spPr>
                <a:xfrm rot="18988196">
                  <a:off x="2275501" y="461921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22088A-155F-C26B-DF90-3A7589C299E6}"/>
                  </a:ext>
                </a:extLst>
              </p:cNvPr>
              <p:cNvGrpSpPr/>
              <p:nvPr/>
            </p:nvGrpSpPr>
            <p:grpSpPr>
              <a:xfrm rot="7200000" flipV="1">
                <a:off x="2780483" y="2841486"/>
                <a:ext cx="3121516" cy="3289789"/>
                <a:chOff x="986573" y="1821984"/>
                <a:chExt cx="3121516" cy="3289789"/>
              </a:xfrm>
              <a:solidFill>
                <a:srgbClr val="FA8D34"/>
              </a:solidFill>
            </p:grpSpPr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1B7E9BDF-C554-E0AF-C96E-E34EFD08DC1D}"/>
                    </a:ext>
                  </a:extLst>
                </p:cNvPr>
                <p:cNvSpPr/>
                <p:nvPr/>
              </p:nvSpPr>
              <p:spPr>
                <a:xfrm rot="17522566">
                  <a:off x="1016972" y="219802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97097B47-3363-66CC-6265-44448E4E4A5E}"/>
                    </a:ext>
                  </a:extLst>
                </p:cNvPr>
                <p:cNvSpPr/>
                <p:nvPr/>
              </p:nvSpPr>
              <p:spPr>
                <a:xfrm rot="19650336">
                  <a:off x="3849575" y="2247657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860ACBB4-871E-E5D8-B928-F97C22DA3EDC}"/>
                    </a:ext>
                  </a:extLst>
                </p:cNvPr>
                <p:cNvSpPr/>
                <p:nvPr/>
              </p:nvSpPr>
              <p:spPr>
                <a:xfrm rot="16253746">
                  <a:off x="1752943" y="482286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21C18FE-73EB-9531-07CD-946948616A06}"/>
                    </a:ext>
                  </a:extLst>
                </p:cNvPr>
                <p:cNvSpPr/>
                <p:nvPr/>
              </p:nvSpPr>
              <p:spPr>
                <a:xfrm rot="18552033">
                  <a:off x="2004579" y="1791585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96E9F1B0-192C-74A6-6DC8-2E3B1A82FDBE}"/>
                    </a:ext>
                  </a:extLst>
                </p:cNvPr>
                <p:cNvSpPr/>
                <p:nvPr/>
              </p:nvSpPr>
              <p:spPr>
                <a:xfrm rot="16654102">
                  <a:off x="1349606" y="348697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C4860A0-C60E-B4C7-D828-A907361053E1}"/>
                </a:ext>
              </a:extLst>
            </p:cNvPr>
            <p:cNvGrpSpPr/>
            <p:nvPr/>
          </p:nvGrpSpPr>
          <p:grpSpPr>
            <a:xfrm>
              <a:off x="1039675" y="2109720"/>
              <a:ext cx="2541028" cy="2670884"/>
              <a:chOff x="1112245" y="2109720"/>
              <a:chExt cx="2541028" cy="2670884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DAA8B5F-9727-5C65-CFE9-80C6E7131F06}"/>
                  </a:ext>
                </a:extLst>
              </p:cNvPr>
              <p:cNvSpPr/>
              <p:nvPr/>
            </p:nvSpPr>
            <p:spPr>
              <a:xfrm rot="10281994">
                <a:off x="2868801" y="3163790"/>
                <a:ext cx="784472" cy="525151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7986D0CE-7DB6-6A7F-C3AC-951CE6E77B4E}"/>
                  </a:ext>
                </a:extLst>
              </p:cNvPr>
              <p:cNvSpPr/>
              <p:nvPr/>
            </p:nvSpPr>
            <p:spPr>
              <a:xfrm rot="9983094">
                <a:off x="2008221" y="3320297"/>
                <a:ext cx="633520" cy="525151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3DE13248-2499-ACEF-B628-6E1719253E99}"/>
                  </a:ext>
                </a:extLst>
              </p:cNvPr>
              <p:cNvSpPr/>
              <p:nvPr/>
            </p:nvSpPr>
            <p:spPr>
              <a:xfrm rot="9425132">
                <a:off x="1392963" y="3186732"/>
                <a:ext cx="435317" cy="525151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4667567F-5CEB-0E84-F431-32C03159850D}"/>
                  </a:ext>
                </a:extLst>
              </p:cNvPr>
              <p:cNvSpPr/>
              <p:nvPr/>
            </p:nvSpPr>
            <p:spPr>
              <a:xfrm rot="8899494">
                <a:off x="1112245" y="3410477"/>
                <a:ext cx="257388" cy="525151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31A82FB-65FA-14AA-BAC6-06A0E3D4E260}"/>
                  </a:ext>
                </a:extLst>
              </p:cNvPr>
              <p:cNvGrpSpPr/>
              <p:nvPr/>
            </p:nvGrpSpPr>
            <p:grpSpPr>
              <a:xfrm>
                <a:off x="1378880" y="2109720"/>
                <a:ext cx="445266" cy="2670884"/>
                <a:chOff x="3172920" y="1959796"/>
                <a:chExt cx="681874" cy="4090152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FE0D93F7-0373-CF77-CBB7-6206F7101CAA}"/>
                    </a:ext>
                  </a:extLst>
                </p:cNvPr>
                <p:cNvSpPr/>
                <p:nvPr/>
              </p:nvSpPr>
              <p:spPr>
                <a:xfrm rot="9425132">
                  <a:off x="3188156" y="5245740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B1159A57-97D7-5F87-CB09-91A2B876B666}"/>
                    </a:ext>
                  </a:extLst>
                </p:cNvPr>
                <p:cNvSpPr/>
                <p:nvPr/>
              </p:nvSpPr>
              <p:spPr>
                <a:xfrm rot="9425132">
                  <a:off x="3172919" y="1959797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30" name="TextBox 529">
            <a:extLst>
              <a:ext uri="{FF2B5EF4-FFF2-40B4-BE49-F238E27FC236}">
                <a16:creationId xmlns:a16="http://schemas.microsoft.com/office/drawing/2014/main" id="{D76AFEC6-8573-6C72-6E3A-EAF712A9003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00B0F0"/>
                </a:solidFill>
              </a:rPr>
              <a:t>Alternative Schwarzschild Coordinates</a:t>
            </a:r>
            <a:endParaRPr lang="en-CA" sz="5400" dirty="0">
              <a:solidFill>
                <a:srgbClr val="00B0F0"/>
              </a:solidFill>
            </a:endParaRPr>
          </a:p>
        </p:txBody>
      </p:sp>
      <p:pic>
        <p:nvPicPr>
          <p:cNvPr id="531" name="Picture 530">
            <a:extLst>
              <a:ext uri="{FF2B5EF4-FFF2-40B4-BE49-F238E27FC236}">
                <a16:creationId xmlns:a16="http://schemas.microsoft.com/office/drawing/2014/main" id="{06A00117-5113-0C93-228F-7A9BDF04B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8" b="97396" l="6510" r="95660">
                        <a14:foregroundMark x1="44123" y1="10764" x2="27306" y2="11285"/>
                        <a14:foregroundMark x1="27306" y1="11285" x2="58228" y2="21354"/>
                        <a14:foregroundMark x1="58228" y1="21354" x2="79204" y2="17535"/>
                        <a14:foregroundMark x1="79204" y1="17535" x2="63110" y2="10590"/>
                        <a14:foregroundMark x1="63110" y1="10590" x2="53888" y2="9896"/>
                        <a14:foregroundMark x1="53888" y1="9896" x2="53888" y2="9896"/>
                        <a14:foregroundMark x1="92948" y1="16319" x2="86980" y2="25868"/>
                        <a14:foregroundMark x1="86980" y1="25868" x2="44665" y2="26563"/>
                        <a14:foregroundMark x1="44665" y1="26563" x2="19349" y2="21354"/>
                        <a14:foregroundMark x1="19349" y1="21354" x2="11935" y2="15104"/>
                        <a14:foregroundMark x1="11935" y1="15104" x2="20976" y2="8333"/>
                        <a14:foregroundMark x1="20976" y1="8333" x2="41591" y2="5035"/>
                        <a14:foregroundMark x1="41591" y1="5035" x2="66727" y2="5903"/>
                        <a14:foregroundMark x1="66727" y1="5903" x2="85895" y2="13889"/>
                        <a14:foregroundMark x1="44846" y1="66493" x2="11686" y2="77850"/>
                        <a14:foregroundMark x1="11392" y1="78493" x2="11392" y2="87500"/>
                        <a14:foregroundMark x1="11392" y1="87500" x2="63110" y2="96701"/>
                        <a14:foregroundMark x1="63110" y1="96701" x2="81917" y2="92361"/>
                        <a14:foregroundMark x1="81917" y1="92361" x2="89693" y2="87674"/>
                        <a14:foregroundMark x1="89693" y1="87674" x2="85714" y2="76215"/>
                        <a14:foregroundMark x1="85714" y1="76215" x2="79385" y2="72743"/>
                        <a14:foregroundMark x1="65461" y1="2778" x2="38879" y2="3125"/>
                        <a14:foregroundMark x1="10669" y1="12326" x2="8642" y2="19212"/>
                        <a14:foregroundMark x1="10157" y1="21195" x2="11212" y2="21701"/>
                        <a14:foregroundMark x1="92224" y1="10764" x2="95118" y2="18750"/>
                        <a14:foregroundMark x1="95118" y1="18750" x2="91863" y2="22743"/>
                        <a14:foregroundMark x1="7016" y1="83681" x2="7776" y2="85764"/>
                        <a14:foregroundMark x1="17722" y1="90278" x2="44123" y2="97222"/>
                        <a14:foregroundMark x1="44123" y1="97222" x2="58951" y2="97396"/>
                        <a14:foregroundMark x1="58951" y1="97396" x2="77577" y2="94792"/>
                        <a14:foregroundMark x1="95479" y1="80556" x2="95660" y2="87847"/>
                        <a14:foregroundMark x1="95660" y1="87847" x2="95660" y2="87847"/>
                        <a14:backgroundMark x1="6148" y1="81424" x2="6148" y2="83681"/>
                        <a14:backgroundMark x1="10488" y1="78125" x2="10669" y2="78125"/>
                        <a14:backgroundMark x1="10850" y1="77951" x2="11754" y2="76910"/>
                        <a14:backgroundMark x1="7233" y1="20139" x2="8861" y2="22049"/>
                        <a14:backgroundMark x1="86980" y1="26042" x2="86980" y2="26042"/>
                        <a14:backgroundMark x1="10850" y1="77951" x2="12116" y2="76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4492" y="1485977"/>
            <a:ext cx="3542771" cy="3690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343D4-5C5D-CD80-2526-0679F91D3668}"/>
              </a:ext>
            </a:extLst>
          </p:cNvPr>
          <p:cNvSpPr txBox="1"/>
          <p:nvPr/>
        </p:nvSpPr>
        <p:spPr>
          <a:xfrm>
            <a:off x="37363" y="5482848"/>
            <a:ext cx="4280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C8BFDF"/>
                </a:solidFill>
              </a:rPr>
              <a:t>Eddington-Finkelstein Coordinates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BBF93C68-AF2D-2207-0F42-9E8DD7712BD6}"/>
              </a:ext>
            </a:extLst>
          </p:cNvPr>
          <p:cNvSpPr txBox="1"/>
          <p:nvPr/>
        </p:nvSpPr>
        <p:spPr>
          <a:xfrm>
            <a:off x="4413392" y="5468659"/>
            <a:ext cx="4280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C1FFE0"/>
                </a:solidFill>
              </a:rPr>
              <a:t>Kruskal-Szekeres Coordinates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4FA4FD23-66D5-9E19-7D81-CE591D71EAE9}"/>
              </a:ext>
            </a:extLst>
          </p:cNvPr>
          <p:cNvSpPr txBox="1"/>
          <p:nvPr/>
        </p:nvSpPr>
        <p:spPr>
          <a:xfrm>
            <a:off x="8854808" y="5472654"/>
            <a:ext cx="3215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FFD1D1"/>
                </a:solidFill>
              </a:rPr>
              <a:t>Einstein-Rosen Bridge</a:t>
            </a:r>
          </a:p>
        </p:txBody>
      </p:sp>
    </p:spTree>
    <p:extLst>
      <p:ext uri="{BB962C8B-B14F-4D97-AF65-F5344CB8AC3E}">
        <p14:creationId xmlns:p14="http://schemas.microsoft.com/office/powerpoint/2010/main" val="405114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DE84A-C41C-C424-8579-057FF57A8DEC}"/>
                  </a:ext>
                </a:extLst>
              </p:cNvPr>
              <p:cNvSpPr txBox="1"/>
              <p:nvPr/>
            </p:nvSpPr>
            <p:spPr>
              <a:xfrm>
                <a:off x="560440" y="1860878"/>
                <a:ext cx="11031792" cy="313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4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8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DE84A-C41C-C424-8579-057FF57A8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0" y="1860878"/>
                <a:ext cx="11031792" cy="3136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AFA36B-AF8F-025A-DFBD-C1851AFAA2EB}"/>
              </a:ext>
            </a:extLst>
          </p:cNvPr>
          <p:cNvSpPr txBox="1"/>
          <p:nvPr/>
        </p:nvSpPr>
        <p:spPr>
          <a:xfrm>
            <a:off x="560440" y="227553"/>
            <a:ext cx="11031792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7200" dirty="0"/>
              <a:t>Eddington-Finkelstein 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19A8-216A-D2B1-3E4F-A88D385110F6}"/>
              </a:ext>
            </a:extLst>
          </p:cNvPr>
          <p:cNvSpPr txBox="1"/>
          <p:nvPr/>
        </p:nvSpPr>
        <p:spPr>
          <a:xfrm>
            <a:off x="560440" y="5430117"/>
            <a:ext cx="11031792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(check video chapters to skip if you want)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BECFB6-5341-0EAA-0ACE-B8DDAF72D7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5640" y="1921680"/>
              <a:ext cx="2866680" cy="173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BECFB6-5341-0EAA-0ACE-B8DDAF72D7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6280" y="1912320"/>
                <a:ext cx="2885400" cy="174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23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8"/>
    </mc:Choice>
    <mc:Fallback xmlns="">
      <p:transition spd="slow" advTm="1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18A429E-6039-B8D4-19B1-4659C83A238F}"/>
              </a:ext>
            </a:extLst>
          </p:cNvPr>
          <p:cNvGrpSpPr/>
          <p:nvPr/>
        </p:nvGrpSpPr>
        <p:grpSpPr>
          <a:xfrm rot="16200000">
            <a:off x="6306704" y="-3145564"/>
            <a:ext cx="4968932" cy="8308499"/>
            <a:chOff x="7523494" y="-946240"/>
            <a:chExt cx="5468607" cy="9144000"/>
          </a:xfrm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A5F029D4-0D17-65C5-FA71-E58E8B05035C}"/>
                </a:ext>
              </a:extLst>
            </p:cNvPr>
            <p:cNvSpPr/>
            <p:nvPr/>
          </p:nvSpPr>
          <p:spPr>
            <a:xfrm rot="16200000">
              <a:off x="5609520" y="1652560"/>
              <a:ext cx="7649984" cy="382203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0FEFDA-FC47-A007-13F3-7F46B3CE66B4}"/>
                </a:ext>
              </a:extLst>
            </p:cNvPr>
            <p:cNvGrpSpPr/>
            <p:nvPr/>
          </p:nvGrpSpPr>
          <p:grpSpPr>
            <a:xfrm>
              <a:off x="7526130" y="-946240"/>
              <a:ext cx="5465971" cy="9144000"/>
              <a:chOff x="6480223" y="-1091381"/>
              <a:chExt cx="5465971" cy="914400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534ABDC-5751-F770-381D-5922E663C62A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AE24AE8-8771-AFD4-C8D3-D09F41D7E11B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C7627E30-1252-8F96-20D2-79C04919C11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E97D5AF6-EDD7-1F15-1497-5173A8532F96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14021DB-74C7-BDCC-20F7-6ED9AE5CA4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9412614C-7F74-96BE-900F-C069E9C2A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8A3E509-1F20-E11D-A01E-453C9415CBEC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E4298731-2893-5BAB-5368-E798D4A5C88B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0A36E774-05ED-17AB-37BD-697B047003E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854B742C-978E-C11D-A684-C4FF67E3644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C2064A2-A9B1-C167-8C54-CAC606CFA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54BB02C-27EA-465E-5B72-6724CC58E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155756A-B1F5-EFC1-A958-7C20DD3E5883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558849A-6DFB-ECD8-2139-B20362CA9319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F89FF65-1961-B460-46A3-D2FF3F6484A5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5E85F00-68C7-E54B-A99A-84CF7A4FED21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DB55FA6B-C3F5-B8DD-1377-BF7FE46CF967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BF7163DB-E16E-9F95-3905-E428762BDED1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0523FD6-195F-2A7E-3C7B-6B3DC575CA9E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639C4AB-FBE3-8F5E-82D1-5A38322BCA5C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CD767DA-5AA9-E0F8-86A9-FDF8BC1E129F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4AEAE5C-4FF6-C034-0766-61F1304A7E02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704C2CF-7086-8E1E-1455-36E1A40DDD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AA1AA99-4A8E-D03E-7AD1-929BF8EEE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F25605D0-E10D-3B62-6FC8-444CBEB2C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2E4DDC2C-C87A-9888-9E8E-32F03A4BB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B6C725F-B5D4-B5C4-1CA1-0EB9E81B2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63FF308-D12F-7810-8B0C-7F77F7488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FB3E569-DFC5-1E25-DA04-EE1476879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B837C0CB-455F-3F86-9337-ECD38E498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77B8AD6-4BE3-C396-2524-2F9DBB8F5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85C4F59-8572-689E-F1E5-5AD0EC8554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25F810A-1221-F310-6DF0-7F9B860AE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4106095-74B5-5870-AA54-D2139DD531F5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0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BAC645-01D8-38B6-EC14-6DAA104790D8}"/>
              </a:ext>
            </a:extLst>
          </p:cNvPr>
          <p:cNvGrpSpPr/>
          <p:nvPr/>
        </p:nvGrpSpPr>
        <p:grpSpPr>
          <a:xfrm>
            <a:off x="8708968" y="-606542"/>
            <a:ext cx="4968933" cy="8308499"/>
            <a:chOff x="7523494" y="-946240"/>
            <a:chExt cx="5468608" cy="9144000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8527CFC-B571-29C9-8C59-B2241D4F7D25}"/>
                </a:ext>
              </a:extLst>
            </p:cNvPr>
            <p:cNvSpPr/>
            <p:nvPr/>
          </p:nvSpPr>
          <p:spPr>
            <a:xfrm rot="16200000">
              <a:off x="5609520" y="1652560"/>
              <a:ext cx="7649984" cy="3822036"/>
            </a:xfrm>
            <a:prstGeom prst="triangle">
              <a:avLst/>
            </a:prstGeom>
            <a:solidFill>
              <a:srgbClr val="F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AAA2D4-C931-6784-2A81-CF376B4E9D80}"/>
                </a:ext>
              </a:extLst>
            </p:cNvPr>
            <p:cNvGrpSpPr/>
            <p:nvPr/>
          </p:nvGrpSpPr>
          <p:grpSpPr>
            <a:xfrm>
              <a:off x="7526130" y="-946240"/>
              <a:ext cx="5465972" cy="9144000"/>
              <a:chOff x="6480223" y="-1091381"/>
              <a:chExt cx="5465972" cy="914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8DF29CC-8B92-17C9-DFD5-4A8EBAE75B1C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130591C-CC47-3D9A-360A-F6A45E97398D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380B202E-6BE6-10A1-7072-524D1DC276C3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77DE1F40-9C0D-34FD-5990-25E50C30B5BE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B6C9B65-6797-9BBC-9248-4B9095027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F1646F2-F140-5FFA-8C48-2E23DA29D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51BC1D-4B48-0CCB-A2D9-D4F23201C8D8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3B0E8B15-4E7A-2610-0FE9-FCA7F256B120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3DD5CFC-9633-3113-7873-8C0EFC0D96E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B56205C-AA7C-5F31-B0E9-C759EC37E9CB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1874DA6-20EB-8C63-DB8F-7CD8D75BC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509C89B-6758-1B21-BC1C-35D95BE504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A2B57B2-0CFE-1AE0-8633-6639F95DEE1F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D88579A-AFEB-416F-4B9B-CFE538142F45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FF0F41D6-8842-67B5-0CE3-9FA671696B8C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24AB5A-4B8F-B102-548A-5EB00E26DA6D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539E807-7C94-2200-9CB3-3E7E07CD0BFB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57BF514-DCF2-C372-BB5E-8DEF4ED8AB11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1381FFA-6508-FFDA-10AB-885570CA2C6A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72864D1-C497-ABD5-4DFF-746A1A9984F4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D353255-8132-4DC7-9D22-716E1665C7C9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746FBE9-5A3C-741C-837B-178206354BBF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2AB8C-9E21-BC9B-D90A-A8121306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A2EA8E9-6DA6-5BC7-786B-249811A07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AE52C8A-86E6-D81F-2C82-12E8A8348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FAF3D1D-1157-0963-C6C2-FDC11FF7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4A2C547-0C90-7BA2-0066-8015754F8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DADF3CB-F2EC-C37E-7CFF-ADBBC92B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A8E2DB6-5A04-8583-0756-66C57036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F46A5B3-7591-7AC7-7B53-7E0D140D3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80CCED7-9820-2AC1-9DE1-A69640332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FC42699-F891-D924-9EE7-E1BA68876B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F0D4-CC0B-71F7-DF5C-880286B93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60E1084-8C37-2BF5-BAC2-D80818F0A922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1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9D0C-8232-7BF7-6C8B-D351548CE462}"/>
              </a:ext>
            </a:extLst>
          </p:cNvPr>
          <p:cNvGrpSpPr/>
          <p:nvPr/>
        </p:nvGrpSpPr>
        <p:grpSpPr>
          <a:xfrm>
            <a:off x="5238015" y="-379561"/>
            <a:ext cx="6956411" cy="1943828"/>
            <a:chOff x="3563013" y="-542365"/>
            <a:chExt cx="7655946" cy="2139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DE4779-777A-6216-459B-4D9E571E355A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19059F-1394-393F-A4D0-98F368A4DF8E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EC45B0-6DB0-205D-45E7-3FA739E03828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54B664-8981-6C7A-3CFF-67304BFB6A9C}"/>
                </a:ext>
              </a:extLst>
            </p:cNvPr>
            <p:cNvSpPr/>
            <p:nvPr/>
          </p:nvSpPr>
          <p:spPr>
            <a:xfrm flipV="1">
              <a:off x="3702374" y="-403300"/>
              <a:ext cx="7382915" cy="200023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CB79EE-6779-8120-1360-F6044972114E}"/>
              </a:ext>
            </a:extLst>
          </p:cNvPr>
          <p:cNvGrpSpPr/>
          <p:nvPr/>
        </p:nvGrpSpPr>
        <p:grpSpPr>
          <a:xfrm rot="5400000">
            <a:off x="6193498" y="1776578"/>
            <a:ext cx="4968932" cy="8308499"/>
            <a:chOff x="7523494" y="-946240"/>
            <a:chExt cx="5468607" cy="9144000"/>
          </a:xfrm>
        </p:grpSpPr>
        <p:sp>
          <p:nvSpPr>
            <p:cNvPr id="247" name="Isosceles Triangle 246">
              <a:extLst>
                <a:ext uri="{FF2B5EF4-FFF2-40B4-BE49-F238E27FC236}">
                  <a16:creationId xmlns:a16="http://schemas.microsoft.com/office/drawing/2014/main" id="{139AF226-2D05-9552-9EAA-760EC4F01B30}"/>
                </a:ext>
              </a:extLst>
            </p:cNvPr>
            <p:cNvSpPr/>
            <p:nvPr/>
          </p:nvSpPr>
          <p:spPr>
            <a:xfrm rot="16200000">
              <a:off x="5609520" y="1652560"/>
              <a:ext cx="7649984" cy="382203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5D2A250-1C37-DDBC-C58C-D4F6304F922D}"/>
                </a:ext>
              </a:extLst>
            </p:cNvPr>
            <p:cNvGrpSpPr/>
            <p:nvPr/>
          </p:nvGrpSpPr>
          <p:grpSpPr>
            <a:xfrm>
              <a:off x="7526130" y="-946240"/>
              <a:ext cx="5465971" cy="9144000"/>
              <a:chOff x="6480223" y="-1091381"/>
              <a:chExt cx="5465971" cy="914400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CE637A7-FCBA-4199-58B8-C65DFADF2557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CF7E204E-5227-8BE5-0EFC-65C5BAFBCD17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051B000F-30C0-A01C-0FAD-2CC25A9156CC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CE26712C-7B9E-33C3-66FA-6FDD1C33968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51BB9EC8-9506-869E-F680-193129700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0E879979-6447-52BF-480B-6E90FA770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1B52E64-2456-359D-E1D8-EC67E0B73824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3B6E2DF0-4E71-1412-70D5-3926C8C462D4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D3EFF056-BE7A-7A6A-67A0-D60E5B66EF3A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C098D510-B9AB-A9EA-9FD2-C033DACF13BB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EA82BC54-2083-E2AC-36F0-3E66AD8A5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1CDE8DBF-8C5A-A0B7-9235-4C110DAE0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09DFC1A6-6E58-E76F-4433-7D0D1E1F8B81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1C0B4F42-7CB4-CCC7-58B0-D2FBEFC9766D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7610063-2B61-9423-592F-AD3D873AE365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F9CF3503-187B-CA84-042F-3162D6C63480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D50F2383-E880-DC0A-CC3F-4779234FEF12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062CDB08-2B98-410F-C59A-EFA48BC01C9F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1B0FBDF1-5EBA-52B9-4CD8-79B3AFAA66F0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309C1F4-DE11-873C-B9B8-AD5A2E71920A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35A41498-432E-5F4F-2A8D-29CB2C0492E0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034DF7B-BBA8-4C5F-79E9-0229A8ACAFC1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985D1EEB-2AEE-13DD-E452-EE531BBCF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AAFEDB-2948-1205-5E8A-FBBEE7A07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286322B1-7950-7283-FCC1-9BB1D26170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724F1BDD-CCB8-FFE5-CFE5-7F13F22FF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61AF42A2-6831-923C-B4D5-C773C82466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8F1BC06B-6059-5B16-A1D4-050FF175C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8C8D19CC-5B5A-ED69-8B37-A5D74C5AE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DA6EAD4-FEB3-6944-1238-C2EC0B39C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9C07366-5672-5697-0CE1-694C595D36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E8A89D6F-0525-8EB9-1399-A1FD7CE9D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B1DC6D94-20C5-2BDE-1620-933F7FA37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3B75600-7F50-3EE3-77E1-63925B081C61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0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CE6D629-33FB-E58B-C3C7-41BB84F84289}"/>
              </a:ext>
            </a:extLst>
          </p:cNvPr>
          <p:cNvGrpSpPr/>
          <p:nvPr/>
        </p:nvGrpSpPr>
        <p:grpSpPr>
          <a:xfrm rot="10800000">
            <a:off x="3791234" y="-762444"/>
            <a:ext cx="4968931" cy="8308499"/>
            <a:chOff x="7523495" y="-946240"/>
            <a:chExt cx="5468606" cy="9144000"/>
          </a:xfrm>
        </p:grpSpPr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E20185C4-B2D6-D170-798F-651BA77F126B}"/>
                </a:ext>
              </a:extLst>
            </p:cNvPr>
            <p:cNvSpPr/>
            <p:nvPr/>
          </p:nvSpPr>
          <p:spPr>
            <a:xfrm rot="16200000">
              <a:off x="5609521" y="1652561"/>
              <a:ext cx="7649983" cy="382203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56D581D-BF97-94AF-14D0-797F05D04DA4}"/>
                </a:ext>
              </a:extLst>
            </p:cNvPr>
            <p:cNvGrpSpPr/>
            <p:nvPr/>
          </p:nvGrpSpPr>
          <p:grpSpPr>
            <a:xfrm>
              <a:off x="7526130" y="-946240"/>
              <a:ext cx="5465971" cy="9144000"/>
              <a:chOff x="6480223" y="-1091381"/>
              <a:chExt cx="5465971" cy="9144000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CB1F2D11-D197-2B8B-86C3-0BF7E9333729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C7E562B3-8A85-40BB-636A-B5FD248B0F8D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9D74B1BB-DCD9-298A-A9C8-C90BC0E0726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46" name="Freeform: Shape 245">
                    <a:extLst>
                      <a:ext uri="{FF2B5EF4-FFF2-40B4-BE49-F238E27FC236}">
                        <a16:creationId xmlns:a16="http://schemas.microsoft.com/office/drawing/2014/main" id="{AFD1100F-8384-C767-1E74-BB36C15AB337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488CB6BE-0CA7-804E-AFEB-93CF732819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A62188CE-546C-869B-8B8D-DC0BA497C4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E7C125F1-5A78-D4EF-CB7B-7460B2D61B6F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341BEA3C-DD19-C19B-5D5A-22027E3C3C7E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3070C8D4-E178-DC8B-8ECE-40730ECFBB3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B4CFBF1B-DC22-27F6-474E-E51123F630C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49FB53D9-FCFA-8504-2EC8-DDBEACEF67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BB6065DF-C65B-6F8D-F70B-E73093026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F16DB86C-743F-BC1F-2C55-843AC599E1A9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F181CF8E-7AB5-3E0E-66C4-1FCD7AC2595D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96997227-E56F-E99A-1888-E1C0C083F3C2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D3E6C15-349B-C33E-8CF2-91D1427DA59A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036FB0FF-342C-1754-AE48-A63C6D406AF4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9AE36E22-1019-504D-D9D6-688083A8E687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6CF3B12-6BC7-AA9D-53FA-2016C9DA1071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FE2581C6-B6F5-239B-9725-9D18F13B7149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C18C09BC-E472-E24A-AC57-38E659E96EA9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F04F1BBA-BAB1-5083-114A-C777DB405F65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D50E456C-F9DE-EAB8-D12F-112B63E042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0FEDEFC7-DE94-E01E-36E2-9B9443D12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1E2D91C-AB9B-2718-EEE7-8EDA8735D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B643DE5C-1AAF-9707-39E4-5A292226D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74DFD43-DD89-FEF7-43A7-3240AB334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E50C5087-EB66-EBC0-EFC9-28DDFCDFF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B8FD383C-EFB9-B39F-3A2C-A1753F1F72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3BA2F068-8AE2-A310-74DC-6F1CC5D79F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E8642330-3C98-5094-8E25-1ECB86474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12025E1-BCF6-F2A6-F1D4-7B9878A63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E467594-84EE-FC6F-B7AA-14D66F33C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D45E6559-9C54-D539-B74A-D11CE8C6D40D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0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21F82-B100-3993-BD22-37B6C0E28984}"/>
              </a:ext>
            </a:extLst>
          </p:cNvPr>
          <p:cNvGrpSpPr/>
          <p:nvPr/>
        </p:nvGrpSpPr>
        <p:grpSpPr>
          <a:xfrm>
            <a:off x="5274708" y="5375246"/>
            <a:ext cx="6956411" cy="1943828"/>
            <a:chOff x="5274708" y="5375246"/>
            <a:chExt cx="6956411" cy="1943828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C14F305-6C46-CEB0-DA53-3DB41FDAA8CB}"/>
                </a:ext>
              </a:extLst>
            </p:cNvPr>
            <p:cNvGrpSpPr/>
            <p:nvPr/>
          </p:nvGrpSpPr>
          <p:grpSpPr>
            <a:xfrm rot="10800000">
              <a:off x="5274708" y="5391210"/>
              <a:ext cx="6956411" cy="1927864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A8D1946-2470-7A0F-E5C9-A0D8C402ACD0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EA396C9-D093-2806-9219-55096CDCC0A7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C1AC3F28-E442-CAB5-96D6-5951AB09D48A}"/>
                </a:ext>
              </a:extLst>
            </p:cNvPr>
            <p:cNvSpPr/>
            <p:nvPr/>
          </p:nvSpPr>
          <p:spPr>
            <a:xfrm rot="10800000" flipV="1">
              <a:off x="5396164" y="5375246"/>
              <a:ext cx="6708327" cy="181747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8A6C322-6BB0-296C-96F8-7DA941C8EC4B}"/>
              </a:ext>
            </a:extLst>
          </p:cNvPr>
          <p:cNvCxnSpPr>
            <a:cxnSpLocks/>
          </p:cNvCxnSpPr>
          <p:nvPr/>
        </p:nvCxnSpPr>
        <p:spPr>
          <a:xfrm flipV="1">
            <a:off x="5314759" y="161410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FE97C00-064F-D4AD-CA3A-785B5C6F6411}"/>
              </a:ext>
            </a:extLst>
          </p:cNvPr>
          <p:cNvCxnSpPr>
            <a:cxnSpLocks/>
          </p:cNvCxnSpPr>
          <p:nvPr/>
        </p:nvCxnSpPr>
        <p:spPr>
          <a:xfrm flipH="1" flipV="1">
            <a:off x="5350942" y="47005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57A08BA2-F26D-0939-F603-4C6D710421BB}"/>
                  </a:ext>
                </a:extLst>
              </p:cNvPr>
              <p:cNvSpPr/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57A08BA2-F26D-0939-F603-4C6D71042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B69C7FF-D68E-2629-276E-5283E3615F0F}"/>
                  </a:ext>
                </a:extLst>
              </p:cNvPr>
              <p:cNvSpPr/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B69C7FF-D68E-2629-276E-5283E361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DC49ADB-6A53-07F5-D141-AAA6F10DE5D7}"/>
                  </a:ext>
                </a:extLst>
              </p:cNvPr>
              <p:cNvSpPr/>
              <p:nvPr/>
            </p:nvSpPr>
            <p:spPr>
              <a:xfrm>
                <a:off x="5690270" y="2895901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6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DC49ADB-6A53-07F5-D141-AAA6F10DE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70" y="2895901"/>
                <a:ext cx="1149481" cy="11494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019CD67-2994-D9B5-56B1-3187F492BE25}"/>
                  </a:ext>
                </a:extLst>
              </p:cNvPr>
              <p:cNvSpPr/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019CD67-2994-D9B5-56B1-3187F492B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2255"/>
                  </p:ext>
                </p:extLst>
              </p:nvPr>
            </p:nvGraphicFramePr>
            <p:xfrm>
              <a:off x="93851" y="1128238"/>
              <a:ext cx="4954126" cy="38511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328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89118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1982609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2255"/>
                  </p:ext>
                </p:extLst>
              </p:nvPr>
            </p:nvGraphicFramePr>
            <p:xfrm>
              <a:off x="93851" y="1128238"/>
              <a:ext cx="4954126" cy="38511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328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89118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1982609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7742" t="-10127" r="-105806" b="-7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0000" t="-10127" r="-613" b="-7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62" t="-63043" r="-358427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7742" t="-63043" r="-10580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000" t="-63043" r="-613" b="-3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62" t="-163043" r="-358427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7742" t="-163043" r="-10580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000" t="-163043" r="-613" b="-2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62" t="-261151" r="-358427" b="-100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7742" t="-261151" r="-105806" b="-100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000" t="-261151" r="-613" b="-1007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62" t="-363768" r="-358427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7742" t="-363768" r="-105806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0000" t="-363768" r="-613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30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9"/>
    </mc:Choice>
    <mc:Fallback xmlns="">
      <p:transition spd="slow" advTm="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 animBg="1"/>
      <p:bldP spid="652" grpId="0" animBg="1"/>
      <p:bldP spid="653" grpId="0" animBg="1"/>
      <p:bldP spid="65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>
            <a:off x="486009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55837C2-4E8F-FC49-85DB-0EB323A7B3E9}"/>
              </a:ext>
            </a:extLst>
          </p:cNvPr>
          <p:cNvGrpSpPr/>
          <p:nvPr/>
        </p:nvGrpSpPr>
        <p:grpSpPr>
          <a:xfrm>
            <a:off x="5416752" y="-84660"/>
            <a:ext cx="6687739" cy="7092251"/>
            <a:chOff x="5740602" y="-84660"/>
            <a:chExt cx="6687739" cy="7092251"/>
          </a:xfrm>
        </p:grpSpPr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F8D94C0-C923-3D06-B6F8-A24C74F70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0461" y="-84660"/>
              <a:ext cx="0" cy="709225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07C6FED6-874A-B57A-02FD-DF796673CC0E}"/>
                </a:ext>
              </a:extLst>
            </p:cNvPr>
            <p:cNvCxnSpPr>
              <a:cxnSpLocks/>
            </p:cNvCxnSpPr>
            <p:nvPr/>
          </p:nvCxnSpPr>
          <p:spPr>
            <a:xfrm>
              <a:off x="5740602" y="3452257"/>
              <a:ext cx="668773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B16D97F-6646-D6D8-F4D8-77660B51462A}"/>
                  </a:ext>
                </a:extLst>
              </p:cNvPr>
              <p:cNvSpPr txBox="1"/>
              <p:nvPr/>
            </p:nvSpPr>
            <p:spPr>
              <a:xfrm>
                <a:off x="8870864" y="44756"/>
                <a:ext cx="677143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B16D97F-6646-D6D8-F4D8-77660B514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864" y="44756"/>
                <a:ext cx="67714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04CDAC6-FB50-80D5-1056-6BF58A2D9DB2}"/>
                  </a:ext>
                </a:extLst>
              </p:cNvPr>
              <p:cNvSpPr txBox="1"/>
              <p:nvPr/>
            </p:nvSpPr>
            <p:spPr>
              <a:xfrm>
                <a:off x="11601624" y="3512675"/>
                <a:ext cx="677143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F04CDAC6-FB50-80D5-1056-6BF58A2D9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624" y="3512675"/>
                <a:ext cx="67714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36D1E96-68B9-8244-7228-86ACA726831C}"/>
              </a:ext>
            </a:extLst>
          </p:cNvPr>
          <p:cNvGrpSpPr/>
          <p:nvPr/>
        </p:nvGrpSpPr>
        <p:grpSpPr>
          <a:xfrm>
            <a:off x="9491827" y="1980486"/>
            <a:ext cx="1390663" cy="1145396"/>
            <a:chOff x="10176203" y="1713083"/>
            <a:chExt cx="1390663" cy="1145396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7D19CB6-B178-8874-A149-DC92DAC52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6203" y="2526354"/>
              <a:ext cx="1041235" cy="3321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E34201D-079B-B6BD-85AE-9E5CEB854766}"/>
                    </a:ext>
                  </a:extLst>
                </p:cNvPr>
                <p:cNvSpPr txBox="1"/>
                <p:nvPr/>
              </p:nvSpPr>
              <p:spPr>
                <a:xfrm>
                  <a:off x="10889723" y="1713083"/>
                  <a:ext cx="677143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E34201D-079B-B6BD-85AE-9E5CEB854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9723" y="1713083"/>
                  <a:ext cx="677143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2D967CF-8EFA-CBC0-80ED-4A7C6CD95201}"/>
              </a:ext>
            </a:extLst>
          </p:cNvPr>
          <p:cNvGrpSpPr/>
          <p:nvPr/>
        </p:nvGrpSpPr>
        <p:grpSpPr>
          <a:xfrm>
            <a:off x="10953811" y="1823226"/>
            <a:ext cx="997562" cy="1013729"/>
            <a:chOff x="10381997" y="450569"/>
            <a:chExt cx="997562" cy="1013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4E27D6FF-3E3D-8026-A95A-9339BA3A84D7}"/>
                    </a:ext>
                  </a:extLst>
                </p:cNvPr>
                <p:cNvSpPr txBox="1"/>
                <p:nvPr/>
              </p:nvSpPr>
              <p:spPr>
                <a:xfrm>
                  <a:off x="10702416" y="629172"/>
                  <a:ext cx="677143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4E27D6FF-3E3D-8026-A95A-9339BA3A8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2416" y="629172"/>
                  <a:ext cx="677143" cy="830997"/>
                </a:xfrm>
                <a:prstGeom prst="rect">
                  <a:avLst/>
                </a:prstGeom>
                <a:blipFill>
                  <a:blip r:embed="rId6"/>
                  <a:stretch>
                    <a:fillRect r="-1517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AE67485A-EB38-35B6-F375-E78BE61589B2}"/>
                </a:ext>
              </a:extLst>
            </p:cNvPr>
            <p:cNvSpPr/>
            <p:nvPr/>
          </p:nvSpPr>
          <p:spPr>
            <a:xfrm rot="21152647">
              <a:off x="10381997" y="450569"/>
              <a:ext cx="491861" cy="1013729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CB8D819-F1F9-D2C3-689A-F84E77C58982}"/>
              </a:ext>
            </a:extLst>
          </p:cNvPr>
          <p:cNvGrpSpPr/>
          <p:nvPr/>
        </p:nvGrpSpPr>
        <p:grpSpPr>
          <a:xfrm rot="16200000">
            <a:off x="7393950" y="-105114"/>
            <a:ext cx="1074489" cy="1285816"/>
            <a:chOff x="10381997" y="450569"/>
            <a:chExt cx="1074489" cy="1285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8FA64A2-59AF-140D-F276-AA569827F520}"/>
                    </a:ext>
                  </a:extLst>
                </p:cNvPr>
                <p:cNvSpPr txBox="1"/>
                <p:nvPr/>
              </p:nvSpPr>
              <p:spPr>
                <a:xfrm rot="5400000">
                  <a:off x="10525846" y="805744"/>
                  <a:ext cx="1030284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8FA64A2-59AF-140D-F276-AA569827F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525846" y="805744"/>
                  <a:ext cx="103028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3372C33-3AB7-00FF-7A3C-BB119704FBFB}"/>
                </a:ext>
              </a:extLst>
            </p:cNvPr>
            <p:cNvSpPr/>
            <p:nvPr/>
          </p:nvSpPr>
          <p:spPr>
            <a:xfrm rot="21152647">
              <a:off x="10381997" y="450569"/>
              <a:ext cx="491861" cy="1013729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A6C38C5-4BD4-92CE-F684-0928243E08E7}"/>
              </a:ext>
            </a:extLst>
          </p:cNvPr>
          <p:cNvGrpSpPr/>
          <p:nvPr/>
        </p:nvGrpSpPr>
        <p:grpSpPr>
          <a:xfrm rot="10800000">
            <a:off x="5200047" y="3482503"/>
            <a:ext cx="1340082" cy="1390378"/>
            <a:chOff x="10324847" y="431519"/>
            <a:chExt cx="1340082" cy="1390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DCBF7DA-D661-07D9-BF3C-86AA78FCE3CD}"/>
                    </a:ext>
                  </a:extLst>
                </p:cNvPr>
                <p:cNvSpPr txBox="1"/>
                <p:nvPr/>
              </p:nvSpPr>
              <p:spPr>
                <a:xfrm rot="10800000">
                  <a:off x="10428712" y="990900"/>
                  <a:ext cx="123621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DCBF7DA-D661-07D9-BF3C-86AA78FCE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0428712" y="990900"/>
                  <a:ext cx="123621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0E8C4B9-673D-05FF-B345-FDF919E19001}"/>
                </a:ext>
              </a:extLst>
            </p:cNvPr>
            <p:cNvSpPr/>
            <p:nvPr/>
          </p:nvSpPr>
          <p:spPr>
            <a:xfrm rot="21152647">
              <a:off x="10324847" y="431519"/>
              <a:ext cx="491861" cy="1013729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76200"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6F3AE63-8986-3A40-1EFA-0BA887B9769B}"/>
              </a:ext>
            </a:extLst>
          </p:cNvPr>
          <p:cNvGrpSpPr/>
          <p:nvPr/>
        </p:nvGrpSpPr>
        <p:grpSpPr>
          <a:xfrm rot="5400000">
            <a:off x="9134337" y="5676563"/>
            <a:ext cx="1074491" cy="1149386"/>
            <a:chOff x="10381997" y="314912"/>
            <a:chExt cx="1074491" cy="1149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B4AD0D89-78DE-D304-EBE3-98374F370429}"/>
                    </a:ext>
                  </a:extLst>
                </p:cNvPr>
                <p:cNvSpPr txBox="1"/>
                <p:nvPr/>
              </p:nvSpPr>
              <p:spPr>
                <a:xfrm rot="16200000">
                  <a:off x="10506824" y="433579"/>
                  <a:ext cx="106833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B4AD0D89-78DE-D304-EBE3-98374F370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506824" y="433579"/>
                  <a:ext cx="1068331" cy="830997"/>
                </a:xfrm>
                <a:prstGeom prst="rect">
                  <a:avLst/>
                </a:prstGeom>
                <a:blipFill>
                  <a:blip r:embed="rId9"/>
                  <a:stretch>
                    <a:fillRect r="-171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9DA784F-B676-452B-FA24-FFBF213FBF14}"/>
                </a:ext>
              </a:extLst>
            </p:cNvPr>
            <p:cNvSpPr/>
            <p:nvPr/>
          </p:nvSpPr>
          <p:spPr>
            <a:xfrm rot="21152647">
              <a:off x="10381997" y="450569"/>
              <a:ext cx="491861" cy="1013729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B2580F5-521B-1EC3-BDCF-B2FF438C6FA3}"/>
              </a:ext>
            </a:extLst>
          </p:cNvPr>
          <p:cNvGrpSpPr/>
          <p:nvPr/>
        </p:nvGrpSpPr>
        <p:grpSpPr>
          <a:xfrm rot="7200000">
            <a:off x="8613438" y="1394672"/>
            <a:ext cx="1178130" cy="875943"/>
            <a:chOff x="10155287" y="2566793"/>
            <a:chExt cx="1178130" cy="875943"/>
          </a:xfrm>
        </p:grpSpPr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8621ED25-E64C-494B-D70B-032779B04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5287" y="2566793"/>
              <a:ext cx="1178130" cy="215602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72CC6CEA-DBA7-8A4B-FAC2-872F42ED2325}"/>
                    </a:ext>
                  </a:extLst>
                </p:cNvPr>
                <p:cNvSpPr txBox="1"/>
                <p:nvPr/>
              </p:nvSpPr>
              <p:spPr>
                <a:xfrm rot="14400000">
                  <a:off x="10508736" y="2688666"/>
                  <a:ext cx="677143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72CC6CEA-DBA7-8A4B-FAC2-872F42ED2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400000">
                  <a:off x="10508736" y="2688666"/>
                  <a:ext cx="677143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912898C-9F48-30D1-5BA0-F4BD5ECB400E}"/>
              </a:ext>
            </a:extLst>
          </p:cNvPr>
          <p:cNvGrpSpPr/>
          <p:nvPr/>
        </p:nvGrpSpPr>
        <p:grpSpPr>
          <a:xfrm rot="10800000">
            <a:off x="6777728" y="3557453"/>
            <a:ext cx="1316445" cy="955214"/>
            <a:chOff x="10176203" y="1903265"/>
            <a:chExt cx="1316445" cy="955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36AF1B33-F7D0-8C8A-46CA-5D00E480C8ED}"/>
                    </a:ext>
                  </a:extLst>
                </p:cNvPr>
                <p:cNvSpPr txBox="1"/>
                <p:nvPr/>
              </p:nvSpPr>
              <p:spPr>
                <a:xfrm rot="10800000">
                  <a:off x="10667969" y="1903265"/>
                  <a:ext cx="824679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36AF1B33-F7D0-8C8A-46CA-5D00E480C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0667969" y="1903265"/>
                  <a:ext cx="824679" cy="830997"/>
                </a:xfrm>
                <a:prstGeom prst="rect">
                  <a:avLst/>
                </a:prstGeom>
                <a:blipFill>
                  <a:blip r:embed="rId11"/>
                  <a:stretch>
                    <a:fillRect r="-148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C51375CD-F8E4-2FFB-8281-67A805E58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6203" y="2526354"/>
              <a:ext cx="1041235" cy="332125"/>
            </a:xfrm>
            <a:prstGeom prst="straightConnector1">
              <a:avLst/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A89D361-9CD3-0A60-A8B8-E5A22261D123}"/>
              </a:ext>
            </a:extLst>
          </p:cNvPr>
          <p:cNvGrpSpPr/>
          <p:nvPr/>
        </p:nvGrpSpPr>
        <p:grpSpPr>
          <a:xfrm rot="18000000">
            <a:off x="7208727" y="4201340"/>
            <a:ext cx="1471698" cy="885751"/>
            <a:chOff x="9971786" y="2009181"/>
            <a:chExt cx="1471698" cy="885751"/>
          </a:xfrm>
        </p:grpSpPr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C50F9391-ABB3-75FB-0FFF-1B1598950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5354" y="2679330"/>
              <a:ext cx="1178130" cy="21560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785CFEC-6E8A-48BB-DF2A-807E481CE50F}"/>
                    </a:ext>
                  </a:extLst>
                </p:cNvPr>
                <p:cNvSpPr txBox="1"/>
                <p:nvPr/>
              </p:nvSpPr>
              <p:spPr>
                <a:xfrm rot="3600000">
                  <a:off x="9974100" y="2006867"/>
                  <a:ext cx="826369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4785CFEC-6E8A-48BB-DF2A-807E481CE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00000">
                  <a:off x="9974100" y="2006867"/>
                  <a:ext cx="826369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8" name="Table 20">
                <a:extLst>
                  <a:ext uri="{FF2B5EF4-FFF2-40B4-BE49-F238E27FC236}">
                    <a16:creationId xmlns:a16="http://schemas.microsoft.com/office/drawing/2014/main" id="{56657901-72B7-EE6A-0F0D-A39EC89E3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7874871"/>
                  </p:ext>
                </p:extLst>
              </p:nvPr>
            </p:nvGraphicFramePr>
            <p:xfrm>
              <a:off x="93851" y="1128238"/>
              <a:ext cx="4954126" cy="38511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328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89118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1982609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CA" sz="24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4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CA" sz="2400" dirty="0"/>
                            <a:t>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8" name="Table 20">
                <a:extLst>
                  <a:ext uri="{FF2B5EF4-FFF2-40B4-BE49-F238E27FC236}">
                    <a16:creationId xmlns:a16="http://schemas.microsoft.com/office/drawing/2014/main" id="{56657901-72B7-EE6A-0F0D-A39EC89E37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7874871"/>
                  </p:ext>
                </p:extLst>
              </p:nvPr>
            </p:nvGraphicFramePr>
            <p:xfrm>
              <a:off x="93851" y="1128238"/>
              <a:ext cx="4954126" cy="385114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328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89118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1982609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57742" t="-10127" r="-105806" b="-7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50000" t="-10127" r="-613" b="-7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62" t="-63043" r="-358427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7742" t="-63043" r="-10580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0000" t="-63043" r="-613" b="-3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62" t="-163043" r="-358427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7742" t="-163043" r="-10580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0000" t="-163043" r="-613" b="-2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62" t="-261151" r="-358427" b="-100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7742" t="-261151" r="-105806" b="-100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0000" t="-261151" r="-613" b="-1007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62" t="-363768" r="-358427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7742" t="-363768" r="-105806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0000" t="-363768" r="-613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A517088F-A53F-D8B4-FC76-388132C600A0}"/>
                  </a:ext>
                </a:extLst>
              </p:cNvPr>
              <p:cNvSpPr/>
              <p:nvPr/>
            </p:nvSpPr>
            <p:spPr>
              <a:xfrm>
                <a:off x="9671590" y="3583141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A517088F-A53F-D8B4-FC76-388132C60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590" y="3583141"/>
                <a:ext cx="713129" cy="71312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F01498D1-EFE6-B7B0-EE2F-459C7F5C60A1}"/>
                  </a:ext>
                </a:extLst>
              </p:cNvPr>
              <p:cNvSpPr/>
              <p:nvPr/>
            </p:nvSpPr>
            <p:spPr>
              <a:xfrm>
                <a:off x="7883451" y="171624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F01498D1-EFE6-B7B0-EE2F-459C7F5C6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51" y="1716248"/>
                <a:ext cx="713129" cy="71312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7D7C32BA-4884-F2F6-B516-87A340C29932}"/>
                  </a:ext>
                </a:extLst>
              </p:cNvPr>
              <p:cNvSpPr/>
              <p:nvPr/>
            </p:nvSpPr>
            <p:spPr>
              <a:xfrm>
                <a:off x="6874169" y="251456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7D7C32BA-4884-F2F6-B516-87A340C29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69" y="2514562"/>
                <a:ext cx="713129" cy="71312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911B1B8-6399-8C19-EC81-367124CAFE21}"/>
                  </a:ext>
                </a:extLst>
              </p:cNvPr>
              <p:cNvSpPr/>
              <p:nvPr/>
            </p:nvSpPr>
            <p:spPr>
              <a:xfrm>
                <a:off x="8925906" y="4474180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1911B1B8-6399-8C19-EC81-367124CAF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906" y="4474180"/>
                <a:ext cx="713129" cy="71312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A61C9FB-D00B-DC4C-CD2E-D102DCF7E064}"/>
              </a:ext>
            </a:extLst>
          </p:cNvPr>
          <p:cNvGrpSpPr/>
          <p:nvPr/>
        </p:nvGrpSpPr>
        <p:grpSpPr>
          <a:xfrm>
            <a:off x="10814814" y="923735"/>
            <a:ext cx="1444834" cy="5430883"/>
            <a:chOff x="10814814" y="923735"/>
            <a:chExt cx="1444834" cy="5430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9680F98D-E06A-C810-655D-18BF9425487D}"/>
                    </a:ext>
                  </a:extLst>
                </p:cNvPr>
                <p:cNvSpPr txBox="1"/>
                <p:nvPr/>
              </p:nvSpPr>
              <p:spPr>
                <a:xfrm rot="2700000">
                  <a:off x="10781598" y="5401368"/>
                  <a:ext cx="1444834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9680F98D-E06A-C810-655D-18BF94254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10781598" y="5401368"/>
                  <a:ext cx="1444834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64F79A0F-BC88-A5E4-B474-1645C3A832C0}"/>
                    </a:ext>
                  </a:extLst>
                </p:cNvPr>
                <p:cNvSpPr txBox="1"/>
                <p:nvPr/>
              </p:nvSpPr>
              <p:spPr>
                <a:xfrm rot="18900000">
                  <a:off x="10814814" y="923735"/>
                  <a:ext cx="1444834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64F79A0F-BC88-A5E4-B474-1645C3A83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814814" y="923735"/>
                  <a:ext cx="1444834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5F8C95-3E39-27E2-EDDB-3E566D7D4EE0}"/>
              </a:ext>
            </a:extLst>
          </p:cNvPr>
          <p:cNvGrpSpPr/>
          <p:nvPr/>
        </p:nvGrpSpPr>
        <p:grpSpPr>
          <a:xfrm rot="16200000">
            <a:off x="8255337" y="-2058711"/>
            <a:ext cx="1547593" cy="5523788"/>
            <a:chOff x="10782646" y="958372"/>
            <a:chExt cx="1547593" cy="5523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9A00947A-9F4A-4DF0-E6E9-68A6F914B117}"/>
                    </a:ext>
                  </a:extLst>
                </p:cNvPr>
                <p:cNvSpPr txBox="1"/>
                <p:nvPr/>
              </p:nvSpPr>
              <p:spPr>
                <a:xfrm rot="2700000">
                  <a:off x="10817626" y="5483800"/>
                  <a:ext cx="1535054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9A00947A-9F4A-4DF0-E6E9-68A6F914B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10817626" y="5483800"/>
                  <a:ext cx="1535054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E37BFCC0-EBE6-9FCC-86C0-E1C1DB178989}"/>
                    </a:ext>
                  </a:extLst>
                </p:cNvPr>
                <p:cNvSpPr txBox="1"/>
                <p:nvPr/>
              </p:nvSpPr>
              <p:spPr>
                <a:xfrm rot="8100000">
                  <a:off x="10782646" y="958372"/>
                  <a:ext cx="1547593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𝐼𝐼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E37BFCC0-EBE6-9FCC-86C0-E1C1DB178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100000">
                  <a:off x="10782646" y="958372"/>
                  <a:ext cx="1547593" cy="46166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5F47988-E542-1DDE-47CB-E9B1D8A6D522}"/>
              </a:ext>
            </a:extLst>
          </p:cNvPr>
          <p:cNvGrpSpPr/>
          <p:nvPr/>
        </p:nvGrpSpPr>
        <p:grpSpPr>
          <a:xfrm rot="5400000">
            <a:off x="7702132" y="3402224"/>
            <a:ext cx="1587698" cy="5446805"/>
            <a:chOff x="10868760" y="774661"/>
            <a:chExt cx="1587698" cy="5446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B60BBA23-E268-BC28-D361-72815DC31F3D}"/>
                    </a:ext>
                  </a:extLst>
                </p:cNvPr>
                <p:cNvSpPr txBox="1"/>
                <p:nvPr/>
              </p:nvSpPr>
              <p:spPr>
                <a:xfrm rot="13500000">
                  <a:off x="10863054" y="5193272"/>
                  <a:ext cx="1594723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B60BBA23-E268-BC28-D361-72815DC31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500000">
                  <a:off x="10863054" y="5193272"/>
                  <a:ext cx="1594723" cy="46166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24262E5A-7175-81D1-FF36-9810E00A73C8}"/>
                    </a:ext>
                  </a:extLst>
                </p:cNvPr>
                <p:cNvSpPr txBox="1"/>
                <p:nvPr/>
              </p:nvSpPr>
              <p:spPr>
                <a:xfrm rot="18900000">
                  <a:off x="10868760" y="774661"/>
                  <a:ext cx="1587698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24262E5A-7175-81D1-FF36-9810E00A7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868760" y="774661"/>
                  <a:ext cx="1587698" cy="4616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80B6F01-3649-C5DF-4A1A-5B51BA89ED3C}"/>
              </a:ext>
            </a:extLst>
          </p:cNvPr>
          <p:cNvGrpSpPr/>
          <p:nvPr/>
        </p:nvGrpSpPr>
        <p:grpSpPr>
          <a:xfrm rot="10800000">
            <a:off x="5257926" y="323953"/>
            <a:ext cx="1652124" cy="5465669"/>
            <a:chOff x="10951000" y="681233"/>
            <a:chExt cx="1652124" cy="5465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A0EACAE5-24EB-461A-44E4-F0F2C85BE0CF}"/>
                    </a:ext>
                  </a:extLst>
                </p:cNvPr>
                <p:cNvSpPr txBox="1"/>
                <p:nvPr/>
              </p:nvSpPr>
              <p:spPr>
                <a:xfrm rot="13500000">
                  <a:off x="10990428" y="5048763"/>
                  <a:ext cx="1734613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A0EACAE5-24EB-461A-44E4-F0F2C85BE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500000">
                  <a:off x="10990428" y="5048763"/>
                  <a:ext cx="1734613" cy="46166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1C6101ED-7B9F-3FF4-855F-E3133C9AE8A7}"/>
                    </a:ext>
                  </a:extLst>
                </p:cNvPr>
                <p:cNvSpPr txBox="1"/>
                <p:nvPr/>
              </p:nvSpPr>
              <p:spPr>
                <a:xfrm rot="8100000">
                  <a:off x="10951000" y="681233"/>
                  <a:ext cx="1652124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CA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1C6101ED-7B9F-3FF4-855F-E3133C9AE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100000">
                  <a:off x="10951000" y="681233"/>
                  <a:ext cx="1652124" cy="46166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4392A3-B98C-0999-5C3E-04BE7A1A4A1F}"/>
              </a:ext>
            </a:extLst>
          </p:cNvPr>
          <p:cNvCxnSpPr>
            <a:cxnSpLocks/>
          </p:cNvCxnSpPr>
          <p:nvPr/>
        </p:nvCxnSpPr>
        <p:spPr>
          <a:xfrm>
            <a:off x="0" y="-10926"/>
            <a:ext cx="142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9AD2F2BE-8C4D-22D3-BCB4-CE82263EFD86}"/>
              </a:ext>
            </a:extLst>
          </p:cNvPr>
          <p:cNvCxnSpPr>
            <a:cxnSpLocks/>
          </p:cNvCxnSpPr>
          <p:nvPr/>
        </p:nvCxnSpPr>
        <p:spPr>
          <a:xfrm>
            <a:off x="0" y="6864481"/>
            <a:ext cx="1421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BBB1FB2-ECED-3644-54C2-A78540868E65}"/>
              </a:ext>
            </a:extLst>
          </p:cNvPr>
          <p:cNvCxnSpPr>
            <a:cxnSpLocks/>
          </p:cNvCxnSpPr>
          <p:nvPr/>
        </p:nvCxnSpPr>
        <p:spPr>
          <a:xfrm flipV="1">
            <a:off x="12178065" y="-606542"/>
            <a:ext cx="0" cy="7661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645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90">
        <p:fade/>
      </p:transition>
    </mc:Choice>
    <mc:Fallback xmlns="">
      <p:transition spd="med" advTm="27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2C1EB8E2-9860-37C0-656D-D67BE33E1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569852"/>
                  </p:ext>
                </p:extLst>
              </p:nvPr>
            </p:nvGraphicFramePr>
            <p:xfrm>
              <a:off x="107950" y="97575"/>
              <a:ext cx="9891555" cy="4109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6285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4100356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4484914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Region</a:t>
                          </a:r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CA" sz="2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2C1EB8E2-9860-37C0-656D-D67BE33E1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4569852"/>
                  </p:ext>
                </p:extLst>
              </p:nvPr>
            </p:nvGraphicFramePr>
            <p:xfrm>
              <a:off x="107950" y="97575"/>
              <a:ext cx="9891555" cy="4109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6285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4100356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4484914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Region</a:t>
                          </a:r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899" t="-10588" r="-109496" b="-69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788" t="-10588" r="-272" b="-69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7" t="-63514" r="-65981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899" t="-63514" r="-1094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788" t="-63514" r="-27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7" t="-164626" r="-659813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899" t="-164626" r="-109496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788" t="-164626" r="-272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7" t="-262838" r="-659813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899" t="-262838" r="-109496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788" t="-262838" r="-272" b="-100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7" t="-365306" r="-659813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899" t="-365306" r="-109496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0788" t="-365306" r="-272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B10A0F5-963F-4DCE-F20F-3598FFDF76A7}"/>
              </a:ext>
            </a:extLst>
          </p:cNvPr>
          <p:cNvGrpSpPr/>
          <p:nvPr/>
        </p:nvGrpSpPr>
        <p:grpSpPr>
          <a:xfrm>
            <a:off x="93843" y="4442240"/>
            <a:ext cx="4173963" cy="2094064"/>
            <a:chOff x="93843" y="4442240"/>
            <a:chExt cx="4173963" cy="20940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9DF943-DC8D-4A19-E7D8-92D186352EC9}"/>
                    </a:ext>
                  </a:extLst>
                </p:cNvPr>
                <p:cNvSpPr txBox="1"/>
                <p:nvPr/>
              </p:nvSpPr>
              <p:spPr>
                <a:xfrm>
                  <a:off x="107950" y="4442240"/>
                  <a:ext cx="414575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rgbClr val="002060"/>
                      </a:solidFill>
                    </a:rPr>
                    <a:t>Region II</a:t>
                  </a:r>
                  <a:r>
                    <a:rPr lang="en-GB" sz="4000" dirty="0"/>
                    <a:t>: 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E9DF943-DC8D-4A19-E7D8-92D186352E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0" y="4442240"/>
                  <a:ext cx="4145750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5294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749CBE0-A622-7E32-A8D2-46B643A65B81}"/>
                    </a:ext>
                  </a:extLst>
                </p:cNvPr>
                <p:cNvSpPr txBox="1"/>
                <p:nvPr/>
              </p:nvSpPr>
              <p:spPr>
                <a:xfrm>
                  <a:off x="93843" y="5828418"/>
                  <a:ext cx="417396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Region IV</a:t>
                  </a:r>
                  <a:r>
                    <a:rPr lang="en-GB" sz="4000" dirty="0"/>
                    <a:t>: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749CBE0-A622-7E32-A8D2-46B643A65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3" y="5828418"/>
                  <a:ext cx="4173963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5109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5F3653-2044-4B3B-6F6C-3E5D94651886}"/>
                  </a:ext>
                </a:extLst>
              </p:cNvPr>
              <p:cNvSpPr txBox="1"/>
              <p:nvPr/>
            </p:nvSpPr>
            <p:spPr>
              <a:xfrm>
                <a:off x="4475529" y="4258920"/>
                <a:ext cx="7716471" cy="10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=+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5F3653-2044-4B3B-6F6C-3E5D94651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529" y="4258920"/>
                <a:ext cx="7716471" cy="10745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81AA2A-F9FC-93F2-A857-BB040CB8C670}"/>
                  </a:ext>
                </a:extLst>
              </p:cNvPr>
              <p:cNvSpPr txBox="1"/>
              <p:nvPr/>
            </p:nvSpPr>
            <p:spPr>
              <a:xfrm>
                <a:off x="4475529" y="5647800"/>
                <a:ext cx="7716471" cy="10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81AA2A-F9FC-93F2-A857-BB040CB8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529" y="5647800"/>
                <a:ext cx="7716471" cy="10745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00271F-0431-DACC-249F-962D0E99FA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280" y="1389960"/>
              <a:ext cx="10206720" cy="545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00271F-0431-DACC-249F-962D0E99F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2920" y="1380600"/>
                <a:ext cx="10225440" cy="547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922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841">
        <p159:morph option="byObject"/>
      </p:transition>
    </mc:Choice>
    <mc:Fallback xmlns="">
      <p:transition spd="slow" advTm="60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FE4C4BB-986E-CC5E-7497-0A685D555D13}"/>
              </a:ext>
            </a:extLst>
          </p:cNvPr>
          <p:cNvGrpSpPr/>
          <p:nvPr/>
        </p:nvGrpSpPr>
        <p:grpSpPr>
          <a:xfrm>
            <a:off x="4636921" y="-1475781"/>
            <a:ext cx="9040980" cy="9177738"/>
            <a:chOff x="1632090" y="-1077070"/>
            <a:chExt cx="9950139" cy="1010064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18A429E-6039-B8D4-19B1-4659C83A238F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A5F029D4-0D17-65C5-FA71-E58E8B05035C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50FEFDA-FC47-A007-13F3-7F46B3CE66B4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534ABDC-5751-F770-381D-5922E663C62A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AAE24AE8-8771-AFD4-C8D3-D09F41D7E11B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C7627E30-1252-8F96-20D2-79C04919C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E97D5AF6-EDD7-1F15-1497-5173A8532F9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14021DB-74C7-BDCC-20F7-6ED9AE5C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9412614C-7F74-96BE-900F-C069E9C2A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8A3E509-1F20-E11D-A01E-453C9415CBEC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E4298731-2893-5BAB-5368-E798D4A5C88B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0A36E774-05ED-17AB-37BD-697B04700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854B742C-978E-C11D-A684-C4FF67E3644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C2064A2-A9B1-C167-8C54-CAC606CFA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F54BB02C-27EA-465E-5B72-6724CC58E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155756A-B1F5-EFC1-A958-7C20DD3E5883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4558849A-6DFB-ECD8-2139-B20362CA931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2F89FF65-1961-B460-46A3-D2FF3F6484A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5E85F00-68C7-E54B-A99A-84CF7A4FED21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DB55FA6B-C3F5-B8DD-1377-BF7FE46CF967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F7163DB-E16E-9F95-3905-E428762BDED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0523FD6-195F-2A7E-3C7B-6B3DC575CA9E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A639C4AB-FBE3-8F5E-82D1-5A38322BCA5C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5CD767DA-5AA9-E0F8-86A9-FDF8BC1E129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4AEAE5C-4FF6-C034-0766-61F1304A7E02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F704C2CF-7086-8E1E-1455-36E1A40DD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AAA1AA99-4A8E-D03E-7AD1-929BF8EEED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25605D0-E10D-3B62-6FC8-444CBEB2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E4DDC2C-C87A-9888-9E8E-32F03A4BB6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B6C725F-B5D4-B5C4-1CA1-0EB9E81B2B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063FF308-D12F-7810-8B0C-7F77F74882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BFB3E569-DFC5-1E25-DA04-EE1476879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B837C0CB-455F-3F86-9337-ECD38E498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F77B8AD6-4BE3-C396-2524-2F9DBB8F5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185C4F59-8572-689E-F1E5-5AD0EC855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25F810A-1221-F310-6DF0-7F9B860AE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4106095-74B5-5870-AA54-D2139DD531F5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BAC645-01D8-38B6-EC14-6DAA104790D8}"/>
                </a:ext>
              </a:extLst>
            </p:cNvPr>
            <p:cNvGrpSpPr/>
            <p:nvPr/>
          </p:nvGrpSpPr>
          <p:grpSpPr>
            <a:xfrm>
              <a:off x="6113621" y="-120421"/>
              <a:ext cx="5468608" cy="9144000"/>
              <a:chOff x="7523494" y="-946240"/>
              <a:chExt cx="5468608" cy="9144000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68527CFC-B571-29C9-8C59-B2241D4F7D25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6AAA2D4-C931-6784-2A81-CF376B4E9D80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2" cy="9144000"/>
                <a:chOff x="6480223" y="-1091381"/>
                <a:chExt cx="5465972" cy="914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8DF29CC-8B92-17C9-DFD5-4A8EBAE75B1C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6130591C-CC47-3D9A-360A-F6A45E97398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380B202E-6BE6-10A1-7072-524D1DC27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77DE1F40-9C0D-34FD-5990-25E50C30B5B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8B6C9B65-6797-9BBC-9248-4B90950271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F1646F2-F140-5FFA-8C48-2E23DA29D9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951BC1D-4B48-0CCB-A2D9-D4F23201C8D8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3B0E8B15-4E7A-2610-0FE9-FCA7F256B120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93DD5CFC-9633-3113-7873-8C0EFC0D9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FB56205C-AA7C-5F31-B0E9-C759EC37E9C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61874DA6-20EB-8C63-DB8F-7CD8D75BC2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1509C89B-6758-1B21-BC1C-35D95BE5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A2B57B2-0CFE-1AE0-8633-6639F95DEE1F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D88579A-AFEB-416F-4B9B-CFE538142F4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F0F41D6-8842-67B5-0CE3-9FA671696B8C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224AB5A-4B8F-B102-548A-5EB00E26DA6D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B539E807-7C94-2200-9CB3-3E7E07CD0BFB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E57BF514-DCF2-C372-BB5E-8DEF4ED8AB1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1381FFA-6508-FFDA-10AB-885570CA2C6A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172864D1-C497-ABD5-4DFF-746A1A9984F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4D353255-8132-4DC7-9D22-716E1665C7C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746FBE9-5A3C-741C-837B-178206354BBF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3C2AB8C-9E21-BC9B-D90A-A8121306D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CA2EA8E9-6DA6-5BC7-786B-249811A07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AE52C8A-86E6-D81F-2C82-12E8A83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5FAF3D1D-1157-0963-C6C2-FDC11FF74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84A2C547-0C90-7BA2-0066-8015754F8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DADF3CB-F2EC-C37E-7CFF-ADBBC92B7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A8E2DB6-5A04-8583-0756-66C57036B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F46A5B3-7591-7AC7-7B53-7E0D140D3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E80CCED7-9820-2AC1-9DE1-A696403322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FC42699-F891-D924-9EE7-E1BA68876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88CF0D4-CC0B-71F7-DF5C-880286B93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60E1084-8C37-2BF5-BAC2-D80818F0A922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1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9D0C-8232-7BF7-6C8B-D351548CE462}"/>
              </a:ext>
            </a:extLst>
          </p:cNvPr>
          <p:cNvGrpSpPr/>
          <p:nvPr/>
        </p:nvGrpSpPr>
        <p:grpSpPr>
          <a:xfrm>
            <a:off x="5238015" y="-379561"/>
            <a:ext cx="6956411" cy="1943828"/>
            <a:chOff x="3563013" y="-542365"/>
            <a:chExt cx="7655946" cy="2139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DE4779-777A-6216-459B-4D9E571E355A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19059F-1394-393F-A4D0-98F368A4DF8E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EC45B0-6DB0-205D-45E7-3FA739E03828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54B664-8981-6C7A-3CFF-67304BFB6A9C}"/>
                </a:ext>
              </a:extLst>
            </p:cNvPr>
            <p:cNvSpPr/>
            <p:nvPr/>
          </p:nvSpPr>
          <p:spPr>
            <a:xfrm flipV="1">
              <a:off x="3702374" y="-403300"/>
              <a:ext cx="7382915" cy="200023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D68512-5B32-775B-EBDE-13F436E5F39C}"/>
              </a:ext>
            </a:extLst>
          </p:cNvPr>
          <p:cNvGrpSpPr/>
          <p:nvPr/>
        </p:nvGrpSpPr>
        <p:grpSpPr>
          <a:xfrm rot="10800000">
            <a:off x="3791234" y="-762444"/>
            <a:ext cx="9040979" cy="9177738"/>
            <a:chOff x="1632090" y="-1077070"/>
            <a:chExt cx="9950138" cy="1010064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1CB79EE-6779-8120-1360-F6044972114E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139AF226-2D05-9552-9EAA-760EC4F01B30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45D2A250-1C37-DDBC-C58C-D4F6304F922D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CE637A7-FCBA-4199-58B8-C65DFADF2557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CF7E204E-5227-8BE5-0EFC-65C5BAFBCD17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051B000F-30C0-A01C-0FAD-2CC25A915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82" name="Freeform: Shape 281">
                      <a:extLst>
                        <a:ext uri="{FF2B5EF4-FFF2-40B4-BE49-F238E27FC236}">
                          <a16:creationId xmlns:a16="http://schemas.microsoft.com/office/drawing/2014/main" id="{CE26712C-7B9E-33C3-66FA-6FDD1C3396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51BB9EC8-9506-869E-F680-193129700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0E879979-6447-52BF-480B-6E90FA770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71B52E64-2456-359D-E1D8-EC67E0B73824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3B6E2DF0-4E71-1412-70D5-3926C8C462D4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76" name="Freeform: Shape 275">
                      <a:extLst>
                        <a:ext uri="{FF2B5EF4-FFF2-40B4-BE49-F238E27FC236}">
                          <a16:creationId xmlns:a16="http://schemas.microsoft.com/office/drawing/2014/main" id="{D3EFF056-BE7A-7A6A-67A0-D60E5B66E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77" name="Freeform: Shape 276">
                      <a:extLst>
                        <a:ext uri="{FF2B5EF4-FFF2-40B4-BE49-F238E27FC236}">
                          <a16:creationId xmlns:a16="http://schemas.microsoft.com/office/drawing/2014/main" id="{C098D510-B9AB-A9EA-9FD2-C033DACF13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EA82BC54-2083-E2AC-36F0-3E66AD8A5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1CDE8DBF-8C5A-A0B7-9235-4C110DAE0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09DFC1A6-6E58-E76F-4433-7D0D1E1F8B81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1C0B4F42-7CB4-CCC7-58B0-D2FBEFC9766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7610063-2B61-9423-592F-AD3D873AE36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F9CF3503-187B-CA84-042F-3162D6C63480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D50F2383-E880-DC0A-CC3F-4779234FEF1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062CDB08-2B98-410F-C59A-EFA48BC01C9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1B0FBDF1-5EBA-52B9-4CD8-79B3AFAA66F0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3309C1F4-DE11-873C-B9B8-AD5A2E71920A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35A41498-432E-5F4F-2A8D-29CB2C0492E0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9034DF7B-BBA8-4C5F-79E9-0229A8ACAFC1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85D1EEB-2AEE-13DD-E452-EE531BBCF5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3FAAFEDB-2948-1205-5E8A-FBBEE7A078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286322B1-7950-7283-FCC1-9BB1D2617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724F1BDD-CCB8-FFE5-CFE5-7F13F22FF6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1AF42A2-6831-923C-B4D5-C773C8246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8F1BC06B-6059-5B16-A1D4-050FF175C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8C8D19CC-5B5A-ED69-8B37-A5D74C5AEB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CDA6EAD4-FEB3-6944-1238-C2EC0B39CF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69C07366-5672-5697-0CE1-694C595D3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E8A89D6F-0525-8EB9-1399-A1FD7CE9D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B1DC6D94-20C5-2BDE-1620-933F7FA37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93B75600-7F50-3EE3-77E1-63925B081C61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CE6D629-33FB-E58B-C3C7-41BB84F84289}"/>
                </a:ext>
              </a:extLst>
            </p:cNvPr>
            <p:cNvGrpSpPr/>
            <p:nvPr/>
          </p:nvGrpSpPr>
          <p:grpSpPr>
            <a:xfrm>
              <a:off x="6113622" y="-120421"/>
              <a:ext cx="5468606" cy="9144000"/>
              <a:chOff x="7523495" y="-946240"/>
              <a:chExt cx="5468606" cy="9144000"/>
            </a:xfrm>
          </p:grpSpPr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E20185C4-B2D6-D170-798F-651BA77F126B}"/>
                  </a:ext>
                </a:extLst>
              </p:cNvPr>
              <p:cNvSpPr/>
              <p:nvPr/>
            </p:nvSpPr>
            <p:spPr>
              <a:xfrm rot="16200000">
                <a:off x="5609521" y="1652561"/>
                <a:ext cx="7649983" cy="3822036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56D581D-BF97-94AF-14D0-797F05D04DA4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CB1F2D11-D197-2B8B-86C3-0BF7E9333729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C7E562B3-8A85-40BB-636A-B5FD248B0F8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45" name="Freeform: Shape 244">
                      <a:extLst>
                        <a:ext uri="{FF2B5EF4-FFF2-40B4-BE49-F238E27FC236}">
                          <a16:creationId xmlns:a16="http://schemas.microsoft.com/office/drawing/2014/main" id="{9D74B1BB-DCD9-298A-A9C8-C90BC0E07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46" name="Freeform: Shape 245">
                      <a:extLst>
                        <a:ext uri="{FF2B5EF4-FFF2-40B4-BE49-F238E27FC236}">
                          <a16:creationId xmlns:a16="http://schemas.microsoft.com/office/drawing/2014/main" id="{AFD1100F-8384-C767-1E74-BB36C15AB33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488CB6BE-0CA7-804E-AFEB-93CF73281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A62188CE-546C-869B-8B8D-DC0BA497C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E7C125F1-5A78-D4EF-CB7B-7460B2D61B6F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341BEA3C-DD19-C19B-5D5A-22027E3C3C7E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40" name="Freeform: Shape 239">
                      <a:extLst>
                        <a:ext uri="{FF2B5EF4-FFF2-40B4-BE49-F238E27FC236}">
                          <a16:creationId xmlns:a16="http://schemas.microsoft.com/office/drawing/2014/main" id="{3070C8D4-E178-DC8B-8ECE-40730ECFB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B4CFBF1B-DC22-27F6-474E-E51123F630C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49FB53D9-FCFA-8504-2EC8-DDBEACEF6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BB6065DF-C65B-6F8D-F70B-E73093026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F16DB86C-743F-BC1F-2C55-843AC599E1A9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F181CF8E-7AB5-3E0E-66C4-1FCD7AC2595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96997227-E56F-E99A-1888-E1C0C083F3C2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BD3E6C15-349B-C33E-8CF2-91D1427DA59A}"/>
                    </a:ext>
                  </a:extLst>
                </p:cNvPr>
                <p:cNvGrpSpPr/>
                <p:nvPr/>
              </p:nvGrpSpPr>
              <p:grpSpPr>
                <a:xfrm>
                  <a:off x="8628793" y="-406559"/>
                  <a:ext cx="2121730" cy="7655946"/>
                  <a:chOff x="4723570" y="360361"/>
                  <a:chExt cx="2121730" cy="6141905"/>
                </a:xfrm>
              </p:grpSpPr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036FB0FF-342C-1754-AE48-A63C6D406AF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9AE36E22-1019-504D-D9D6-688083A8E687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C6CF3B12-6BC7-AA9D-53FA-2016C9DA1071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FE2581C6-B6F5-239B-9725-9D18F13B714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:a16="http://schemas.microsoft.com/office/drawing/2014/main" id="{C18C09BC-E472-E24A-AC57-38E659E96EA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F04F1BBA-BAB1-5083-114A-C777DB405F65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D50E456C-F9DE-EAB8-D12F-112B63E04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0FEDEFC7-DE94-E01E-36E2-9B9443D12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E1E2D91C-AB9B-2718-EEE7-8EDA8735DD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B643DE5C-1AAF-9707-39E4-5A292226D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974DFD43-DD89-FEF7-43A7-3240AB33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E50C5087-EB66-EBC0-EFC9-28DDFCDFF2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8FD383C-EFB9-B39F-3A2C-A1753F1F7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3BA2F068-8AE2-A310-74DC-6F1CC5D79F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E8642330-3C98-5094-8E25-1ECB864748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312025E1-BCF6-F2A6-F1D4-7B9878A63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7E467594-84EE-FC6F-B7AA-14D66F33C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D45E6559-9C54-D539-B74A-D11CE8C6D40D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AAFF4CF-BDF9-3BFF-DD50-4E68C9A25034}"/>
              </a:ext>
            </a:extLst>
          </p:cNvPr>
          <p:cNvGrpSpPr/>
          <p:nvPr/>
        </p:nvGrpSpPr>
        <p:grpSpPr>
          <a:xfrm rot="10800000">
            <a:off x="5274708" y="5375246"/>
            <a:ext cx="6956411" cy="1943828"/>
            <a:chOff x="3563013" y="-542365"/>
            <a:chExt cx="7655946" cy="2139299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C14F305-6C46-CEB0-DA53-3DB41FDAA8CB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A8D1946-2470-7A0F-E5C9-A0D8C402ACD0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EA396C9-D093-2806-9219-55096CDCC0A7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C1AC3F28-E442-CAB5-96D6-5951AB09D48A}"/>
                </a:ext>
              </a:extLst>
            </p:cNvPr>
            <p:cNvSpPr/>
            <p:nvPr/>
          </p:nvSpPr>
          <p:spPr>
            <a:xfrm flipV="1">
              <a:off x="3702374" y="-403301"/>
              <a:ext cx="7382915" cy="2000235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8A6C322-6BB0-296C-96F8-7DA941C8EC4B}"/>
              </a:ext>
            </a:extLst>
          </p:cNvPr>
          <p:cNvCxnSpPr>
            <a:cxnSpLocks/>
          </p:cNvCxnSpPr>
          <p:nvPr/>
        </p:nvCxnSpPr>
        <p:spPr>
          <a:xfrm flipV="1">
            <a:off x="5314759" y="161410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FE97C00-064F-D4AD-CA3A-785B5C6F6411}"/>
              </a:ext>
            </a:extLst>
          </p:cNvPr>
          <p:cNvCxnSpPr>
            <a:cxnSpLocks/>
          </p:cNvCxnSpPr>
          <p:nvPr/>
        </p:nvCxnSpPr>
        <p:spPr>
          <a:xfrm flipH="1" flipV="1">
            <a:off x="5350942" y="47005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7366784"/>
                  </p:ext>
                </p:extLst>
              </p:nvPr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7366784"/>
                  </p:ext>
                </p:extLst>
              </p:nvPr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1" name="Rectangle 180">
            <a:extLst>
              <a:ext uri="{FF2B5EF4-FFF2-40B4-BE49-F238E27FC236}">
                <a16:creationId xmlns:a16="http://schemas.microsoft.com/office/drawing/2014/main" id="{50356F42-65D5-AA84-C09D-F77D29BF972F}"/>
              </a:ext>
            </a:extLst>
          </p:cNvPr>
          <p:cNvSpPr/>
          <p:nvPr/>
        </p:nvSpPr>
        <p:spPr>
          <a:xfrm>
            <a:off x="5161742" y="-613798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022B570-CB69-E9EF-3A46-011807C74DD2}"/>
              </a:ext>
            </a:extLst>
          </p:cNvPr>
          <p:cNvGrpSpPr/>
          <p:nvPr/>
        </p:nvGrpSpPr>
        <p:grpSpPr>
          <a:xfrm>
            <a:off x="5524152" y="35774"/>
            <a:ext cx="6595603" cy="6579057"/>
            <a:chOff x="5524152" y="35774"/>
            <a:chExt cx="6595603" cy="6579057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23F92D9-B3BA-8A9A-7B62-40B330692EC1}"/>
                </a:ext>
              </a:extLst>
            </p:cNvPr>
            <p:cNvGrpSpPr/>
            <p:nvPr/>
          </p:nvGrpSpPr>
          <p:grpSpPr>
            <a:xfrm>
              <a:off x="5524152" y="35774"/>
              <a:ext cx="6595603" cy="6579057"/>
              <a:chOff x="3576272" y="88871"/>
              <a:chExt cx="6595603" cy="6579057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03363BF-95BF-87D1-5BAB-22EF5CC09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3259" y="2385052"/>
                <a:ext cx="3038616" cy="3038620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426CA4A-E4B5-F8CA-97C7-EA034FC1A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7941" y="1278749"/>
                <a:ext cx="4663842" cy="466384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A8A9513-28F8-C2E9-9166-57AD5952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6272" y="88871"/>
                <a:ext cx="6579047" cy="6579057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56F053BD-3F2B-82C6-AA60-F67842D30B13}"/>
                      </a:ext>
                    </a:extLst>
                  </p:cNvPr>
                  <p:cNvSpPr txBox="1"/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dirty="0">
                        <a:solidFill>
                          <a:srgbClr val="FF6600"/>
                        </a:solidFill>
                      </a:rPr>
                      <a:t>outgoing </a:t>
                    </a:r>
                    <a14:m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endParaRPr lang="en-GB" sz="4000" b="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56F053BD-3F2B-82C6-AA60-F67842D30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406" b="-13990"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ACA504E-9245-335C-781B-69060985FF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7980" y="3664119"/>
                <a:ext cx="2134675" cy="213467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2965EAA-5158-F522-43E1-F430492C7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6579" y="4904719"/>
                <a:ext cx="1359152" cy="135915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0AA4522-0ABA-D1A0-0E79-58A0CAC87138}"/>
                </a:ext>
              </a:extLst>
            </p:cNvPr>
            <p:cNvGrpSpPr/>
            <p:nvPr/>
          </p:nvGrpSpPr>
          <p:grpSpPr>
            <a:xfrm>
              <a:off x="6861034" y="1045350"/>
              <a:ext cx="2661213" cy="1737183"/>
              <a:chOff x="6861034" y="1045350"/>
              <a:chExt cx="2661213" cy="1737183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69DCBF5-5753-F9BA-9903-72C8F1EA8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1034" y="1045350"/>
                <a:ext cx="508128" cy="50812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48350AF-D50A-09A4-3366-3CD701A6CB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8478" y="1409216"/>
                <a:ext cx="756664" cy="756665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6A97086-42D0-65EB-E0AD-BF9D54CAF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5500" y="1365785"/>
                <a:ext cx="1416747" cy="141674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41ABCC-CD94-D473-3384-9B2D9877A968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918E5D-CB9F-74FD-302D-4C0F0252F7B9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29EF6-EDE2-C51A-7D82-F998E05A0A85}"/>
              </a:ext>
            </a:extLst>
          </p:cNvPr>
          <p:cNvSpPr/>
          <p:nvPr/>
        </p:nvSpPr>
        <p:spPr>
          <a:xfrm>
            <a:off x="1770629" y="2559021"/>
            <a:ext cx="3136688" cy="617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804285F-2156-CE1B-F3E6-A2DBFF1A8931}"/>
              </a:ext>
            </a:extLst>
          </p:cNvPr>
          <p:cNvSpPr/>
          <p:nvPr/>
        </p:nvSpPr>
        <p:spPr>
          <a:xfrm>
            <a:off x="1674074" y="4482454"/>
            <a:ext cx="3347040" cy="617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16F76E3-F065-266A-2665-EFA5A1476CB7}"/>
              </a:ext>
            </a:extLst>
          </p:cNvPr>
          <p:cNvSpPr/>
          <p:nvPr/>
        </p:nvSpPr>
        <p:spPr>
          <a:xfrm>
            <a:off x="1690373" y="3389923"/>
            <a:ext cx="3347040" cy="91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2F27CA3-6D67-BEEC-548D-80A67B982D8E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2F27CA3-6D67-BEEC-548D-80A67B982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C8EA4BC-2557-607C-C9C6-40E57F4D0B64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C8EA4BC-2557-607C-C9C6-40E57F4D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FC60C55-D53D-2C07-B6EC-D6AE87588937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FC60C55-D53D-2C07-B6EC-D6AE87588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8A528F-0667-D439-034E-B86FFEFE34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15080" y="1041480"/>
              <a:ext cx="2846880" cy="193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8A528F-0667-D439-034E-B86FFEFE34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05720" y="1032120"/>
                <a:ext cx="2865600" cy="19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4C26D0F1-6386-12A6-5FA9-564B4D867089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4C26D0F1-6386-12A6-5FA9-564B4D867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81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84"/>
    </mc:Choice>
    <mc:Fallback xmlns="">
      <p:transition spd="slow" advTm="47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6" grpId="0" animBg="1"/>
      <p:bldP spid="195" grpId="0" animBg="1"/>
      <p:bldP spid="7" grpId="0" animBg="1"/>
      <p:bldP spid="19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FE4C4BB-986E-CC5E-7497-0A685D555D13}"/>
              </a:ext>
            </a:extLst>
          </p:cNvPr>
          <p:cNvGrpSpPr/>
          <p:nvPr/>
        </p:nvGrpSpPr>
        <p:grpSpPr>
          <a:xfrm>
            <a:off x="4636921" y="-1475781"/>
            <a:ext cx="9040980" cy="9177738"/>
            <a:chOff x="1632090" y="-1077070"/>
            <a:chExt cx="9950139" cy="1010064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18A429E-6039-B8D4-19B1-4659C83A238F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A5F029D4-0D17-65C5-FA71-E58E8B05035C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50FEFDA-FC47-A007-13F3-7F46B3CE66B4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7534ABDC-5751-F770-381D-5922E663C62A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AAE24AE8-8771-AFD4-C8D3-D09F41D7E11B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C7627E30-1252-8F96-20D2-79C04919C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E97D5AF6-EDD7-1F15-1497-5173A8532F9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14021DB-74C7-BDCC-20F7-6ED9AE5C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9412614C-7F74-96BE-900F-C069E9C2A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8A3E509-1F20-E11D-A01E-453C9415CBEC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E4298731-2893-5BAB-5368-E798D4A5C88B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0A36E774-05ED-17AB-37BD-697B04700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854B742C-978E-C11D-A684-C4FF67E36449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C2064A2-A9B1-C167-8C54-CAC606CFA9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F54BB02C-27EA-465E-5B72-6724CC58E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155756A-B1F5-EFC1-A958-7C20DD3E5883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4558849A-6DFB-ECD8-2139-B20362CA931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2F89FF65-1961-B460-46A3-D2FF3F6484A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5E85F00-68C7-E54B-A99A-84CF7A4FED21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DB55FA6B-C3F5-B8DD-1377-BF7FE46CF967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BF7163DB-E16E-9F95-3905-E428762BDED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0523FD6-195F-2A7E-3C7B-6B3DC575CA9E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A639C4AB-FBE3-8F5E-82D1-5A38322BCA5C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5CD767DA-5AA9-E0F8-86A9-FDF8BC1E129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4AEAE5C-4FF6-C034-0766-61F1304A7E02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F704C2CF-7086-8E1E-1455-36E1A40DD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AAA1AA99-4A8E-D03E-7AD1-929BF8EEED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25605D0-E10D-3B62-6FC8-444CBEB2C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E4DDC2C-C87A-9888-9E8E-32F03A4BB6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B6C725F-B5D4-B5C4-1CA1-0EB9E81B2B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063FF308-D12F-7810-8B0C-7F77F74882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BFB3E569-DFC5-1E25-DA04-EE1476879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B837C0CB-455F-3F86-9337-ECD38E498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F77B8AD6-4BE3-C396-2524-2F9DBB8F5B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185C4F59-8572-689E-F1E5-5AD0EC855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25F810A-1221-F310-6DF0-7F9B860AE9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4106095-74B5-5870-AA54-D2139DD531F5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BAC645-01D8-38B6-EC14-6DAA104790D8}"/>
                </a:ext>
              </a:extLst>
            </p:cNvPr>
            <p:cNvGrpSpPr/>
            <p:nvPr/>
          </p:nvGrpSpPr>
          <p:grpSpPr>
            <a:xfrm>
              <a:off x="6113621" y="-120421"/>
              <a:ext cx="5468608" cy="9144000"/>
              <a:chOff x="7523494" y="-946240"/>
              <a:chExt cx="5468608" cy="9144000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68527CFC-B571-29C9-8C59-B2241D4F7D25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6AAA2D4-C931-6784-2A81-CF376B4E9D80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2" cy="9144000"/>
                <a:chOff x="6480223" y="-1091381"/>
                <a:chExt cx="5465972" cy="914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8DF29CC-8B92-17C9-DFD5-4A8EBAE75B1C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6130591C-CC47-3D9A-360A-F6A45E97398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380B202E-6BE6-10A1-7072-524D1DC27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77DE1F40-9C0D-34FD-5990-25E50C30B5B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8B6C9B65-6797-9BBC-9248-4B90950271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F1646F2-F140-5FFA-8C48-2E23DA29D9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951BC1D-4B48-0CCB-A2D9-D4F23201C8D8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3B0E8B15-4E7A-2610-0FE9-FCA7F256B120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93DD5CFC-9633-3113-7873-8C0EFC0D96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FB56205C-AA7C-5F31-B0E9-C759EC37E9C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61874DA6-20EB-8C63-DB8F-7CD8D75BC2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1509C89B-6758-1B21-BC1C-35D95BE50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A2B57B2-0CFE-1AE0-8633-6639F95DEE1F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4D88579A-AFEB-416F-4B9B-CFE538142F4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FF0F41D6-8842-67B5-0CE3-9FA671696B8C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224AB5A-4B8F-B102-548A-5EB00E26DA6D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B539E807-7C94-2200-9CB3-3E7E07CD0BFB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E57BF514-DCF2-C372-BB5E-8DEF4ED8AB1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1381FFA-6508-FFDA-10AB-885570CA2C6A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172864D1-C497-ABD5-4DFF-746A1A9984F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4D353255-8132-4DC7-9D22-716E1665C7C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746FBE9-5A3C-741C-837B-178206354BBF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3C2AB8C-9E21-BC9B-D90A-A8121306DF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CA2EA8E9-6DA6-5BC7-786B-249811A07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AE52C8A-86E6-D81F-2C82-12E8A8348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5FAF3D1D-1157-0963-C6C2-FDC11FF741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84A2C547-0C90-7BA2-0066-8015754F86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DADF3CB-F2EC-C37E-7CFF-ADBBC92B7B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A8E2DB6-5A04-8583-0756-66C57036B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F46A5B3-7591-7AC7-7B53-7E0D140D32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E80CCED7-9820-2AC1-9DE1-A696403322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FC42699-F891-D924-9EE7-E1BA68876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88CF0D4-CC0B-71F7-DF5C-880286B93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60E1084-8C37-2BF5-BAC2-D80818F0A922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1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B59D0C-8232-7BF7-6C8B-D351548CE462}"/>
              </a:ext>
            </a:extLst>
          </p:cNvPr>
          <p:cNvGrpSpPr/>
          <p:nvPr/>
        </p:nvGrpSpPr>
        <p:grpSpPr>
          <a:xfrm>
            <a:off x="5238015" y="-379561"/>
            <a:ext cx="6956411" cy="1943828"/>
            <a:chOff x="3563013" y="-542365"/>
            <a:chExt cx="7655946" cy="2139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DE4779-777A-6216-459B-4D9E571E355A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B19059F-1394-393F-A4D0-98F368A4DF8E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AEC45B0-6DB0-205D-45E7-3FA739E03828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154B664-8981-6C7A-3CFF-67304BFB6A9C}"/>
                </a:ext>
              </a:extLst>
            </p:cNvPr>
            <p:cNvSpPr/>
            <p:nvPr/>
          </p:nvSpPr>
          <p:spPr>
            <a:xfrm flipV="1">
              <a:off x="3702374" y="-403300"/>
              <a:ext cx="7382915" cy="200023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1D68512-5B32-775B-EBDE-13F436E5F39C}"/>
              </a:ext>
            </a:extLst>
          </p:cNvPr>
          <p:cNvGrpSpPr/>
          <p:nvPr/>
        </p:nvGrpSpPr>
        <p:grpSpPr>
          <a:xfrm rot="10800000">
            <a:off x="3791234" y="-762444"/>
            <a:ext cx="9040979" cy="9177738"/>
            <a:chOff x="1632090" y="-1077070"/>
            <a:chExt cx="9950138" cy="1010064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1CB79EE-6779-8120-1360-F6044972114E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247" name="Isosceles Triangle 246">
                <a:extLst>
                  <a:ext uri="{FF2B5EF4-FFF2-40B4-BE49-F238E27FC236}">
                    <a16:creationId xmlns:a16="http://schemas.microsoft.com/office/drawing/2014/main" id="{139AF226-2D05-9552-9EAA-760EC4F01B30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45D2A250-1C37-DDBC-C58C-D4F6304F922D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CE637A7-FCBA-4199-58B8-C65DFADF2557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CF7E204E-5227-8BE5-0EFC-65C5BAFBCD17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81" name="Freeform: Shape 280">
                      <a:extLst>
                        <a:ext uri="{FF2B5EF4-FFF2-40B4-BE49-F238E27FC236}">
                          <a16:creationId xmlns:a16="http://schemas.microsoft.com/office/drawing/2014/main" id="{051B000F-30C0-A01C-0FAD-2CC25A915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82" name="Freeform: Shape 281">
                      <a:extLst>
                        <a:ext uri="{FF2B5EF4-FFF2-40B4-BE49-F238E27FC236}">
                          <a16:creationId xmlns:a16="http://schemas.microsoft.com/office/drawing/2014/main" id="{CE26712C-7B9E-33C3-66FA-6FDD1C3396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51BB9EC8-9506-869E-F680-193129700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0E879979-6447-52BF-480B-6E90FA770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71B52E64-2456-359D-E1D8-EC67E0B73824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3B6E2DF0-4E71-1412-70D5-3926C8C462D4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76" name="Freeform: Shape 275">
                      <a:extLst>
                        <a:ext uri="{FF2B5EF4-FFF2-40B4-BE49-F238E27FC236}">
                          <a16:creationId xmlns:a16="http://schemas.microsoft.com/office/drawing/2014/main" id="{D3EFF056-BE7A-7A6A-67A0-D60E5B66E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77" name="Freeform: Shape 276">
                      <a:extLst>
                        <a:ext uri="{FF2B5EF4-FFF2-40B4-BE49-F238E27FC236}">
                          <a16:creationId xmlns:a16="http://schemas.microsoft.com/office/drawing/2014/main" id="{C098D510-B9AB-A9EA-9FD2-C033DACF13B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EA82BC54-2083-E2AC-36F0-3E66AD8A5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Straight Connector 274">
                    <a:extLst>
                      <a:ext uri="{FF2B5EF4-FFF2-40B4-BE49-F238E27FC236}">
                        <a16:creationId xmlns:a16="http://schemas.microsoft.com/office/drawing/2014/main" id="{1CDE8DBF-8C5A-A0B7-9235-4C110DAE0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09DFC1A6-6E58-E76F-4433-7D0D1E1F8B81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1C0B4F42-7CB4-CCC7-58B0-D2FBEFC9766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A7610063-2B61-9423-592F-AD3D873AE36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F9CF3503-187B-CA84-042F-3162D6C63480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D50F2383-E880-DC0A-CC3F-4779234FEF1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062CDB08-2B98-410F-C59A-EFA48BC01C9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1B0FBDF1-5EBA-52B9-4CD8-79B3AFAA66F0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3309C1F4-DE11-873C-B9B8-AD5A2E71920A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35A41498-432E-5F4F-2A8D-29CB2C0492E0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9034DF7B-BBA8-4C5F-79E9-0229A8ACAFC1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85D1EEB-2AEE-13DD-E452-EE531BBCF5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3FAAFEDB-2948-1205-5E8A-FBBEE7A078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286322B1-7950-7283-FCC1-9BB1D2617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724F1BDD-CCB8-FFE5-CFE5-7F13F22FF6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61AF42A2-6831-923C-B4D5-C773C8246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8F1BC06B-6059-5B16-A1D4-050FF175C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8C8D19CC-5B5A-ED69-8B37-A5D74C5AEB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CDA6EAD4-FEB3-6944-1238-C2EC0B39CF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69C07366-5672-5697-0CE1-694C595D3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E8A89D6F-0525-8EB9-1399-A1FD7CE9D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B1DC6D94-20C5-2BDE-1620-933F7FA37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93B75600-7F50-3EE3-77E1-63925B081C61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2CE6D629-33FB-E58B-C3C7-41BB84F84289}"/>
                </a:ext>
              </a:extLst>
            </p:cNvPr>
            <p:cNvGrpSpPr/>
            <p:nvPr/>
          </p:nvGrpSpPr>
          <p:grpSpPr>
            <a:xfrm>
              <a:off x="6113622" y="-120421"/>
              <a:ext cx="5468606" cy="9144000"/>
              <a:chOff x="7523495" y="-946240"/>
              <a:chExt cx="5468606" cy="9144000"/>
            </a:xfrm>
          </p:grpSpPr>
          <p:sp>
            <p:nvSpPr>
              <p:cNvPr id="211" name="Isosceles Triangle 210">
                <a:extLst>
                  <a:ext uri="{FF2B5EF4-FFF2-40B4-BE49-F238E27FC236}">
                    <a16:creationId xmlns:a16="http://schemas.microsoft.com/office/drawing/2014/main" id="{E20185C4-B2D6-D170-798F-651BA77F126B}"/>
                  </a:ext>
                </a:extLst>
              </p:cNvPr>
              <p:cNvSpPr/>
              <p:nvPr/>
            </p:nvSpPr>
            <p:spPr>
              <a:xfrm rot="16200000">
                <a:off x="5609521" y="1652561"/>
                <a:ext cx="7649983" cy="3822036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56D581D-BF97-94AF-14D0-797F05D04DA4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CB1F2D11-D197-2B8B-86C3-0BF7E9333729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C7E562B3-8A85-40BB-636A-B5FD248B0F8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45" name="Freeform: Shape 244">
                      <a:extLst>
                        <a:ext uri="{FF2B5EF4-FFF2-40B4-BE49-F238E27FC236}">
                          <a16:creationId xmlns:a16="http://schemas.microsoft.com/office/drawing/2014/main" id="{9D74B1BB-DCD9-298A-A9C8-C90BC0E072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46" name="Freeform: Shape 245">
                      <a:extLst>
                        <a:ext uri="{FF2B5EF4-FFF2-40B4-BE49-F238E27FC236}">
                          <a16:creationId xmlns:a16="http://schemas.microsoft.com/office/drawing/2014/main" id="{AFD1100F-8384-C767-1E74-BB36C15AB33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488CB6BE-0CA7-804E-AFEB-93CF732819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A62188CE-546C-869B-8B8D-DC0BA497C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E7C125F1-5A78-D4EF-CB7B-7460B2D61B6F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341BEA3C-DD19-C19B-5D5A-22027E3C3C7E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40" name="Freeform: Shape 239">
                      <a:extLst>
                        <a:ext uri="{FF2B5EF4-FFF2-40B4-BE49-F238E27FC236}">
                          <a16:creationId xmlns:a16="http://schemas.microsoft.com/office/drawing/2014/main" id="{3070C8D4-E178-DC8B-8ECE-40730ECFB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41" name="Freeform: Shape 240">
                      <a:extLst>
                        <a:ext uri="{FF2B5EF4-FFF2-40B4-BE49-F238E27FC236}">
                          <a16:creationId xmlns:a16="http://schemas.microsoft.com/office/drawing/2014/main" id="{B4CFBF1B-DC22-27F6-474E-E51123F630C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49FB53D9-FCFA-8504-2EC8-DDBEACEF6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BB6065DF-C65B-6F8D-F70B-E73093026F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F16DB86C-743F-BC1F-2C55-843AC599E1A9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F181CF8E-7AB5-3E0E-66C4-1FCD7AC2595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96997227-E56F-E99A-1888-E1C0C083F3C2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BD3E6C15-349B-C33E-8CF2-91D1427DA59A}"/>
                    </a:ext>
                  </a:extLst>
                </p:cNvPr>
                <p:cNvGrpSpPr/>
                <p:nvPr/>
              </p:nvGrpSpPr>
              <p:grpSpPr>
                <a:xfrm>
                  <a:off x="8628793" y="-406559"/>
                  <a:ext cx="2121730" cy="7655946"/>
                  <a:chOff x="4723570" y="360361"/>
                  <a:chExt cx="2121730" cy="6141905"/>
                </a:xfrm>
              </p:grpSpPr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036FB0FF-342C-1754-AE48-A63C6D406AF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9AE36E22-1019-504D-D9D6-688083A8E687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C6CF3B12-6BC7-AA9D-53FA-2016C9DA1071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FE2581C6-B6F5-239B-9725-9D18F13B714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:a16="http://schemas.microsoft.com/office/drawing/2014/main" id="{C18C09BC-E472-E24A-AC57-38E659E96EA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F04F1BBA-BAB1-5083-114A-C777DB405F65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D50E456C-F9DE-EAB8-D12F-112B63E04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0FEDEFC7-DE94-E01E-36E2-9B9443D127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E1E2D91C-AB9B-2718-EEE7-8EDA8735DD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B643DE5C-1AAF-9707-39E4-5A292226D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974DFD43-DD89-FEF7-43A7-3240AB3347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E50C5087-EB66-EBC0-EFC9-28DDFCDFF2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8FD383C-EFB9-B39F-3A2C-A1753F1F72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3BA2F068-8AE2-A310-74DC-6F1CC5D79F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E8642330-3C98-5094-8E25-1ECB864748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312025E1-BCF6-F2A6-F1D4-7B9878A63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7E467594-84EE-FC6F-B7AA-14D66F33CF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D45E6559-9C54-D539-B74A-D11CE8C6D40D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AAFF4CF-BDF9-3BFF-DD50-4E68C9A25034}"/>
              </a:ext>
            </a:extLst>
          </p:cNvPr>
          <p:cNvGrpSpPr/>
          <p:nvPr/>
        </p:nvGrpSpPr>
        <p:grpSpPr>
          <a:xfrm rot="10800000">
            <a:off x="5274708" y="5375246"/>
            <a:ext cx="6956411" cy="1943828"/>
            <a:chOff x="3563013" y="-542365"/>
            <a:chExt cx="7655946" cy="2139299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C14F305-6C46-CEB0-DA53-3DB41FDAA8CB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A8D1946-2470-7A0F-E5C9-A0D8C402ACD0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EA396C9-D093-2806-9219-55096CDCC0A7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C1AC3F28-E442-CAB5-96D6-5951AB09D48A}"/>
                </a:ext>
              </a:extLst>
            </p:cNvPr>
            <p:cNvSpPr/>
            <p:nvPr/>
          </p:nvSpPr>
          <p:spPr>
            <a:xfrm flipV="1">
              <a:off x="3702374" y="-403301"/>
              <a:ext cx="7382915" cy="2000235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8A6C322-6BB0-296C-96F8-7DA941C8EC4B}"/>
              </a:ext>
            </a:extLst>
          </p:cNvPr>
          <p:cNvCxnSpPr>
            <a:cxnSpLocks/>
          </p:cNvCxnSpPr>
          <p:nvPr/>
        </p:nvCxnSpPr>
        <p:spPr>
          <a:xfrm flipV="1">
            <a:off x="5314759" y="161410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FE97C00-064F-D4AD-CA3A-785B5C6F6411}"/>
              </a:ext>
            </a:extLst>
          </p:cNvPr>
          <p:cNvCxnSpPr>
            <a:cxnSpLocks/>
          </p:cNvCxnSpPr>
          <p:nvPr/>
        </p:nvCxnSpPr>
        <p:spPr>
          <a:xfrm flipH="1" flipV="1">
            <a:off x="5350942" y="47005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1" name="Rectangle 180">
            <a:extLst>
              <a:ext uri="{FF2B5EF4-FFF2-40B4-BE49-F238E27FC236}">
                <a16:creationId xmlns:a16="http://schemas.microsoft.com/office/drawing/2014/main" id="{50356F42-65D5-AA84-C09D-F77D29BF972F}"/>
              </a:ext>
            </a:extLst>
          </p:cNvPr>
          <p:cNvSpPr/>
          <p:nvPr/>
        </p:nvSpPr>
        <p:spPr>
          <a:xfrm>
            <a:off x="5161742" y="-613798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022B570-CB69-E9EF-3A46-011807C74DD2}"/>
              </a:ext>
            </a:extLst>
          </p:cNvPr>
          <p:cNvGrpSpPr/>
          <p:nvPr/>
        </p:nvGrpSpPr>
        <p:grpSpPr>
          <a:xfrm>
            <a:off x="5524152" y="35774"/>
            <a:ext cx="6595603" cy="6579057"/>
            <a:chOff x="5524152" y="35774"/>
            <a:chExt cx="6595603" cy="6579057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23F92D9-B3BA-8A9A-7B62-40B330692EC1}"/>
                </a:ext>
              </a:extLst>
            </p:cNvPr>
            <p:cNvGrpSpPr/>
            <p:nvPr/>
          </p:nvGrpSpPr>
          <p:grpSpPr>
            <a:xfrm>
              <a:off x="5524152" y="35774"/>
              <a:ext cx="6595603" cy="6579057"/>
              <a:chOff x="3576272" y="88871"/>
              <a:chExt cx="6595603" cy="6579057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03363BF-95BF-87D1-5BAB-22EF5CC09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3259" y="2385052"/>
                <a:ext cx="3038616" cy="3038620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426CA4A-E4B5-F8CA-97C7-EA034FC1A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7941" y="1278749"/>
                <a:ext cx="4663842" cy="466384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A8A9513-28F8-C2E9-9166-57AD5952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6272" y="88871"/>
                <a:ext cx="6579047" cy="6579057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56F053BD-3F2B-82C6-AA60-F67842D30B13}"/>
                      </a:ext>
                    </a:extLst>
                  </p:cNvPr>
                  <p:cNvSpPr txBox="1"/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dirty="0">
                        <a:solidFill>
                          <a:srgbClr val="FF6600"/>
                        </a:solidFill>
                      </a:rPr>
                      <a:t>outgoing </a:t>
                    </a:r>
                    <a14:m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endParaRPr lang="en-GB" sz="4000" b="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56F053BD-3F2B-82C6-AA60-F67842D30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406" b="-13990"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ACA504E-9245-335C-781B-69060985FF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7980" y="3664119"/>
                <a:ext cx="2134675" cy="213467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12965EAA-5158-F522-43E1-F430492C7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6579" y="4904719"/>
                <a:ext cx="1359152" cy="135915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0AA4522-0ABA-D1A0-0E79-58A0CAC87138}"/>
                </a:ext>
              </a:extLst>
            </p:cNvPr>
            <p:cNvGrpSpPr/>
            <p:nvPr/>
          </p:nvGrpSpPr>
          <p:grpSpPr>
            <a:xfrm>
              <a:off x="6861034" y="1045350"/>
              <a:ext cx="2661213" cy="1737183"/>
              <a:chOff x="6861034" y="1045350"/>
              <a:chExt cx="2661213" cy="1737183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69DCBF5-5753-F9BA-9903-72C8F1EA8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1034" y="1045350"/>
                <a:ext cx="508128" cy="50812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48350AF-D50A-09A4-3366-3CD701A6CB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8478" y="1409216"/>
                <a:ext cx="756664" cy="756665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16A97086-42D0-65EB-E0AD-BF9D54CAF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5500" y="1365785"/>
                <a:ext cx="1416747" cy="141674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41ABCC-CD94-D473-3384-9B2D9877A968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5918E5D-CB9F-74FD-302D-4C0F0252F7B9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2F27CA3-6D67-BEEC-548D-80A67B982D8E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2F27CA3-6D67-BEEC-548D-80A67B982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C8EA4BC-2557-607C-C9C6-40E57F4D0B64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DC8EA4BC-2557-607C-C9C6-40E57F4D0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FC60C55-D53D-2C07-B6EC-D6AE87588937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FC60C55-D53D-2C07-B6EC-D6AE87588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910D3E6-6CFB-EC32-0279-AB41E85D4C4D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910D3E6-6CFB-EC32-0279-AB41E85D4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423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67">
        <p:fade/>
      </p:transition>
    </mc:Choice>
    <mc:Fallback xmlns="">
      <p:transition spd="med" advTm="13367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>
            <a:off x="486009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8C94505-423E-6EDC-A08C-A75AB8FA11FC}"/>
              </a:ext>
            </a:extLst>
          </p:cNvPr>
          <p:cNvGrpSpPr/>
          <p:nvPr/>
        </p:nvGrpSpPr>
        <p:grpSpPr>
          <a:xfrm>
            <a:off x="5479748" y="155110"/>
            <a:ext cx="6553691" cy="6553699"/>
            <a:chOff x="5479748" y="155110"/>
            <a:chExt cx="6553691" cy="6553699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CD87838-D779-2909-A45B-630AC32823B0}"/>
                </a:ext>
              </a:extLst>
            </p:cNvPr>
            <p:cNvCxnSpPr>
              <a:cxnSpLocks/>
            </p:cNvCxnSpPr>
            <p:nvPr/>
          </p:nvCxnSpPr>
          <p:spPr>
            <a:xfrm>
              <a:off x="5479748" y="155110"/>
              <a:ext cx="6553691" cy="6553699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8F93EA3-9762-DE96-0B31-40533DF7E37E}"/>
                </a:ext>
              </a:extLst>
            </p:cNvPr>
            <p:cNvCxnSpPr>
              <a:cxnSpLocks/>
            </p:cNvCxnSpPr>
            <p:nvPr/>
          </p:nvCxnSpPr>
          <p:spPr>
            <a:xfrm>
              <a:off x="7791309" y="1278454"/>
              <a:ext cx="4206688" cy="4206694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01960E-BCC2-50E9-0900-7729218378CF}"/>
                </a:ext>
              </a:extLst>
            </p:cNvPr>
            <p:cNvCxnSpPr>
              <a:cxnSpLocks/>
            </p:cNvCxnSpPr>
            <p:nvPr/>
          </p:nvCxnSpPr>
          <p:spPr>
            <a:xfrm>
              <a:off x="9208123" y="1507053"/>
              <a:ext cx="2810158" cy="2810162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79EC332-CB74-19D1-E2CE-7021F4EA15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857" y="1181100"/>
              <a:ext cx="1886650" cy="1886651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133E5A7-C97A-6C2C-68E4-5926AF257969}"/>
                    </a:ext>
                  </a:extLst>
                </p:cNvPr>
                <p:cNvSpPr txBox="1"/>
                <p:nvPr/>
              </p:nvSpPr>
              <p:spPr>
                <a:xfrm rot="2700000">
                  <a:off x="8196182" y="4726610"/>
                  <a:ext cx="287766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4800" dirty="0">
                      <a:solidFill>
                        <a:srgbClr val="FFC000"/>
                      </a:solidFill>
                    </a:rPr>
                    <a:t> ingoing</a:t>
                  </a:r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133E5A7-C97A-6C2C-68E4-5926AF257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8196182" y="4726610"/>
                  <a:ext cx="2877661" cy="830997"/>
                </a:xfrm>
                <a:prstGeom prst="rect">
                  <a:avLst/>
                </a:prstGeom>
                <a:blipFill>
                  <a:blip r:embed="rId4"/>
                  <a:stretch>
                    <a:fillRect r="-4872" b="-997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60A63C7-68F8-0A1F-6D29-8E7A5B1F764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0566" y="762672"/>
              <a:ext cx="1159379" cy="1159380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4D62113-7D02-1586-FD6F-99F389AF0EC3}"/>
              </a:ext>
            </a:extLst>
          </p:cNvPr>
          <p:cNvSpPr/>
          <p:nvPr/>
        </p:nvSpPr>
        <p:spPr>
          <a:xfrm>
            <a:off x="1690373" y="3389923"/>
            <a:ext cx="3347040" cy="91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370381-4A0F-6D47-6594-A6C717F38B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08360" y="2337120"/>
              <a:ext cx="2399400" cy="250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370381-4A0F-6D47-6594-A6C717F38B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99000" y="2327760"/>
                <a:ext cx="2418120" cy="252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13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78">
        <p:fade/>
      </p:transition>
    </mc:Choice>
    <mc:Fallback xmlns="">
      <p:transition spd="med" advTm="11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>
            <a:off x="483011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4D62113-7D02-1586-FD6F-99F389AF0EC3}"/>
              </a:ext>
            </a:extLst>
          </p:cNvPr>
          <p:cNvSpPr/>
          <p:nvPr/>
        </p:nvSpPr>
        <p:spPr>
          <a:xfrm>
            <a:off x="1690373" y="3389923"/>
            <a:ext cx="3347040" cy="91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8720" y="3782160"/>
              <a:ext cx="1610640" cy="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360" y="3772800"/>
                <a:ext cx="16293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87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042"/>
    </mc:Choice>
    <mc:Fallback xmlns="">
      <p:transition advTm="1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 rot="18900000">
            <a:off x="2514360" y="1200671"/>
            <a:ext cx="8096236" cy="115375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675121C-1B5A-C3F6-1604-E67950F388B3}"/>
              </a:ext>
            </a:extLst>
          </p:cNvPr>
          <p:cNvSpPr txBox="1"/>
          <p:nvPr/>
        </p:nvSpPr>
        <p:spPr>
          <a:xfrm>
            <a:off x="32084" y="56792"/>
            <a:ext cx="474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Ingoing EF Coordinates (Black Hole)</a:t>
            </a:r>
            <a:endParaRPr lang="en-CA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94D12F-C24E-D4C2-9C95-D629542AFED3}"/>
              </a:ext>
            </a:extLst>
          </p:cNvPr>
          <p:cNvGrpSpPr/>
          <p:nvPr/>
        </p:nvGrpSpPr>
        <p:grpSpPr>
          <a:xfrm>
            <a:off x="-991412" y="1240579"/>
            <a:ext cx="5991704" cy="4811072"/>
            <a:chOff x="-991412" y="1240579"/>
            <a:chExt cx="5991704" cy="4811072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5A4A6C60-5C70-474D-C797-F4C86CEBC355}"/>
                </a:ext>
              </a:extLst>
            </p:cNvPr>
            <p:cNvGrpSpPr/>
            <p:nvPr/>
          </p:nvGrpSpPr>
          <p:grpSpPr>
            <a:xfrm>
              <a:off x="-991412" y="1240579"/>
              <a:ext cx="5991704" cy="4811072"/>
              <a:chOff x="-4875" y="0"/>
              <a:chExt cx="8542988" cy="6859640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15478F4C-078B-5025-6C81-23C129F44197}"/>
                  </a:ext>
                </a:extLst>
              </p:cNvPr>
              <p:cNvGrpSpPr/>
              <p:nvPr/>
            </p:nvGrpSpPr>
            <p:grpSpPr>
              <a:xfrm>
                <a:off x="-4875" y="0"/>
                <a:ext cx="8542988" cy="6859640"/>
                <a:chOff x="-4875" y="0"/>
                <a:chExt cx="8542988" cy="6859640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D9FCBB80-DBBC-9F41-47F6-8167AC8E44E7}"/>
                    </a:ext>
                  </a:extLst>
                </p:cNvPr>
                <p:cNvGrpSpPr/>
                <p:nvPr/>
              </p:nvGrpSpPr>
              <p:grpSpPr>
                <a:xfrm>
                  <a:off x="-4875" y="0"/>
                  <a:ext cx="8542988" cy="6859640"/>
                  <a:chOff x="-4875" y="0"/>
                  <a:chExt cx="8542988" cy="6859640"/>
                </a:xfrm>
              </p:grpSpPr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A0A48FCC-B6FE-BE72-BF44-08FFB7CB2209}"/>
                      </a:ext>
                    </a:extLst>
                  </p:cNvPr>
                  <p:cNvGrpSpPr/>
                  <p:nvPr/>
                </p:nvGrpSpPr>
                <p:grpSpPr>
                  <a:xfrm>
                    <a:off x="-4875" y="0"/>
                    <a:ext cx="8542988" cy="6859640"/>
                    <a:chOff x="-4875" y="0"/>
                    <a:chExt cx="8542988" cy="6859640"/>
                  </a:xfrm>
                </p:grpSpPr>
                <p:pic>
                  <p:nvPicPr>
                    <p:cNvPr id="338" name="Picture 337">
                      <a:extLst>
                        <a:ext uri="{FF2B5EF4-FFF2-40B4-BE49-F238E27FC236}">
                          <a16:creationId xmlns:a16="http://schemas.microsoft.com/office/drawing/2014/main" id="{067CE767-ECE2-8296-BA5D-E50130964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-4875" y="0"/>
                      <a:ext cx="8542988" cy="68596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9" name="Picture 338">
                      <a:extLst>
                        <a:ext uri="{FF2B5EF4-FFF2-40B4-BE49-F238E27FC236}">
                          <a16:creationId xmlns:a16="http://schemas.microsoft.com/office/drawing/2014/main" id="{D0CC16BC-A9B6-2748-B1D2-F7A2303BE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8589" t="9142" r="79076" b="19549"/>
                    <a:stretch/>
                  </p:blipFill>
                  <p:spPr>
                    <a:xfrm>
                      <a:off x="0" y="464964"/>
                      <a:ext cx="1222570" cy="6393035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7" name="TextBox 336">
                        <a:extLst>
                          <a:ext uri="{FF2B5EF4-FFF2-40B4-BE49-F238E27FC236}">
                            <a16:creationId xmlns:a16="http://schemas.microsoft.com/office/drawing/2014/main" id="{B63C966B-54A6-C15D-52D1-7ECB4EA1211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GB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F69CCCB-3522-E4F5-2437-378800DB61E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AB65C6EA-C892-55FE-C8C6-8F62E26DCF77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241355" y="3451403"/>
                  <a:ext cx="3864293" cy="1614044"/>
                  <a:chOff x="1110657" y="3779173"/>
                  <a:chExt cx="3864293" cy="1614044"/>
                </a:xfrm>
                <a:solidFill>
                  <a:srgbClr val="7055AE"/>
                </a:solidFill>
              </p:grpSpPr>
              <p:sp>
                <p:nvSpPr>
                  <p:cNvPr id="332" name="Isosceles Triangle 331">
                    <a:extLst>
                      <a:ext uri="{FF2B5EF4-FFF2-40B4-BE49-F238E27FC236}">
                        <a16:creationId xmlns:a16="http://schemas.microsoft.com/office/drawing/2014/main" id="{004D6B39-32C8-8E27-7044-3A16AFAB7FAD}"/>
                      </a:ext>
                    </a:extLst>
                  </p:cNvPr>
                  <p:cNvSpPr/>
                  <p:nvPr/>
                </p:nvSpPr>
                <p:spPr>
                  <a:xfrm rot="18962570">
                    <a:off x="4716436" y="3779173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3" name="Isosceles Triangle 332">
                    <a:extLst>
                      <a:ext uri="{FF2B5EF4-FFF2-40B4-BE49-F238E27FC236}">
                        <a16:creationId xmlns:a16="http://schemas.microsoft.com/office/drawing/2014/main" id="{6292619E-9C70-2A18-C791-BED461EE3A3E}"/>
                      </a:ext>
                    </a:extLst>
                  </p:cNvPr>
                  <p:cNvSpPr/>
                  <p:nvPr/>
                </p:nvSpPr>
                <p:spPr>
                  <a:xfrm rot="19028114">
                    <a:off x="3486827" y="4196249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34" name="Isosceles Triangle 333">
                    <a:extLst>
                      <a:ext uri="{FF2B5EF4-FFF2-40B4-BE49-F238E27FC236}">
                        <a16:creationId xmlns:a16="http://schemas.microsoft.com/office/drawing/2014/main" id="{DEA37E19-90F3-BF5C-BD6A-9C7016B88682}"/>
                      </a:ext>
                    </a:extLst>
                  </p:cNvPr>
                  <p:cNvSpPr/>
                  <p:nvPr/>
                </p:nvSpPr>
                <p:spPr>
                  <a:xfrm rot="18850329">
                    <a:off x="1141056" y="510430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5" name="Isosceles Triangle 334">
                    <a:extLst>
                      <a:ext uri="{FF2B5EF4-FFF2-40B4-BE49-F238E27FC236}">
                        <a16:creationId xmlns:a16="http://schemas.microsoft.com/office/drawing/2014/main" id="{8CE1EBB4-D6FA-D770-F696-67585FF0D43D}"/>
                      </a:ext>
                    </a:extLst>
                  </p:cNvPr>
                  <p:cNvSpPr/>
                  <p:nvPr/>
                </p:nvSpPr>
                <p:spPr>
                  <a:xfrm rot="18988196">
                    <a:off x="2275501" y="4619211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3D5EAA5A-9565-0AF3-F32F-188F7BB23F70}"/>
                    </a:ext>
                  </a:extLst>
                </p:cNvPr>
                <p:cNvGrpSpPr/>
                <p:nvPr/>
              </p:nvGrpSpPr>
              <p:grpSpPr>
                <a:xfrm rot="7200000" flipV="1">
                  <a:off x="2780483" y="2841486"/>
                  <a:ext cx="3121516" cy="3289789"/>
                  <a:chOff x="986573" y="1821984"/>
                  <a:chExt cx="3121516" cy="3289789"/>
                </a:xfrm>
                <a:solidFill>
                  <a:srgbClr val="FA8D34"/>
                </a:solidFill>
              </p:grpSpPr>
              <p:sp>
                <p:nvSpPr>
                  <p:cNvPr id="327" name="Isosceles Triangle 326">
                    <a:extLst>
                      <a:ext uri="{FF2B5EF4-FFF2-40B4-BE49-F238E27FC236}">
                        <a16:creationId xmlns:a16="http://schemas.microsoft.com/office/drawing/2014/main" id="{ECF0980C-2321-9976-CA0C-31A86F103CD9}"/>
                      </a:ext>
                    </a:extLst>
                  </p:cNvPr>
                  <p:cNvSpPr/>
                  <p:nvPr/>
                </p:nvSpPr>
                <p:spPr>
                  <a:xfrm rot="17522566">
                    <a:off x="1016972" y="219802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28" name="Isosceles Triangle 327">
                    <a:extLst>
                      <a:ext uri="{FF2B5EF4-FFF2-40B4-BE49-F238E27FC236}">
                        <a16:creationId xmlns:a16="http://schemas.microsoft.com/office/drawing/2014/main" id="{99539E6A-C2BF-38F6-5838-157D2BA6DBC8}"/>
                      </a:ext>
                    </a:extLst>
                  </p:cNvPr>
                  <p:cNvSpPr/>
                  <p:nvPr/>
                </p:nvSpPr>
                <p:spPr>
                  <a:xfrm rot="19650336">
                    <a:off x="3849575" y="2247657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29" name="Isosceles Triangle 328">
                    <a:extLst>
                      <a:ext uri="{FF2B5EF4-FFF2-40B4-BE49-F238E27FC236}">
                        <a16:creationId xmlns:a16="http://schemas.microsoft.com/office/drawing/2014/main" id="{2BBE43BA-ABCF-A437-2636-37F346C97B12}"/>
                      </a:ext>
                    </a:extLst>
                  </p:cNvPr>
                  <p:cNvSpPr/>
                  <p:nvPr/>
                </p:nvSpPr>
                <p:spPr>
                  <a:xfrm rot="16253746">
                    <a:off x="1752943" y="482286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30" name="Isosceles Triangle 329">
                    <a:extLst>
                      <a:ext uri="{FF2B5EF4-FFF2-40B4-BE49-F238E27FC236}">
                        <a16:creationId xmlns:a16="http://schemas.microsoft.com/office/drawing/2014/main" id="{7BF99887-0DF0-9899-0C3C-29534ABF0841}"/>
                      </a:ext>
                    </a:extLst>
                  </p:cNvPr>
                  <p:cNvSpPr/>
                  <p:nvPr/>
                </p:nvSpPr>
                <p:spPr>
                  <a:xfrm rot="18552033">
                    <a:off x="2004579" y="179158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1" name="Isosceles Triangle 330">
                    <a:extLst>
                      <a:ext uri="{FF2B5EF4-FFF2-40B4-BE49-F238E27FC236}">
                        <a16:creationId xmlns:a16="http://schemas.microsoft.com/office/drawing/2014/main" id="{79111E28-D7B8-D948-5DDA-C4645388FB81}"/>
                      </a:ext>
                    </a:extLst>
                  </p:cNvPr>
                  <p:cNvSpPr/>
                  <p:nvPr/>
                </p:nvSpPr>
                <p:spPr>
                  <a:xfrm rot="16654102">
                    <a:off x="1349606" y="348697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320" name="Isosceles Triangle 319">
                <a:extLst>
                  <a:ext uri="{FF2B5EF4-FFF2-40B4-BE49-F238E27FC236}">
                    <a16:creationId xmlns:a16="http://schemas.microsoft.com/office/drawing/2014/main" id="{C236244B-6823-5D6A-8563-C0B8ADCC7C53}"/>
                  </a:ext>
                </a:extLst>
              </p:cNvPr>
              <p:cNvSpPr/>
              <p:nvPr/>
            </p:nvSpPr>
            <p:spPr>
              <a:xfrm rot="9425132">
                <a:off x="3194484" y="3609118"/>
                <a:ext cx="666638" cy="804208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D6B881AB-A794-1B5F-5992-2B34F0EF3B0F}"/>
                  </a:ext>
                </a:extLst>
              </p:cNvPr>
              <p:cNvGrpSpPr/>
              <p:nvPr/>
            </p:nvGrpSpPr>
            <p:grpSpPr>
              <a:xfrm>
                <a:off x="3172919" y="1959797"/>
                <a:ext cx="681875" cy="4090151"/>
                <a:chOff x="3172919" y="1959797"/>
                <a:chExt cx="681875" cy="4090151"/>
              </a:xfrm>
            </p:grpSpPr>
            <p:sp>
              <p:nvSpPr>
                <p:cNvPr id="322" name="Isosceles Triangle 321">
                  <a:extLst>
                    <a:ext uri="{FF2B5EF4-FFF2-40B4-BE49-F238E27FC236}">
                      <a16:creationId xmlns:a16="http://schemas.microsoft.com/office/drawing/2014/main" id="{A16FA4CB-6910-1F3C-F9BF-1A26559AD812}"/>
                    </a:ext>
                  </a:extLst>
                </p:cNvPr>
                <p:cNvSpPr/>
                <p:nvPr/>
              </p:nvSpPr>
              <p:spPr>
                <a:xfrm rot="9425132">
                  <a:off x="3188156" y="5245740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3" name="Isosceles Triangle 322">
                  <a:extLst>
                    <a:ext uri="{FF2B5EF4-FFF2-40B4-BE49-F238E27FC236}">
                      <a16:creationId xmlns:a16="http://schemas.microsoft.com/office/drawing/2014/main" id="{66EF7D39-1D03-B298-953B-F1CF8961541C}"/>
                    </a:ext>
                  </a:extLst>
                </p:cNvPr>
                <p:cNvSpPr/>
                <p:nvPr/>
              </p:nvSpPr>
              <p:spPr>
                <a:xfrm rot="9425132">
                  <a:off x="3172919" y="1959797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269BE900-B000-4081-2648-DE189FDD6320}"/>
                </a:ext>
              </a:extLst>
            </p:cNvPr>
            <p:cNvSpPr/>
            <p:nvPr/>
          </p:nvSpPr>
          <p:spPr>
            <a:xfrm>
              <a:off x="4026937" y="1240579"/>
              <a:ext cx="699788" cy="282248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D261D19-E35F-DA9B-DF1A-AD08AEE31402}"/>
              </a:ext>
            </a:extLst>
          </p:cNvPr>
          <p:cNvGrpSpPr/>
          <p:nvPr/>
        </p:nvGrpSpPr>
        <p:grpSpPr>
          <a:xfrm>
            <a:off x="5479748" y="155110"/>
            <a:ext cx="6553691" cy="6553699"/>
            <a:chOff x="5479748" y="155110"/>
            <a:chExt cx="6553691" cy="6553699"/>
          </a:xfrm>
        </p:grpSpPr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A79E4A2-3332-10B2-8CB8-6070F28CC94C}"/>
                </a:ext>
              </a:extLst>
            </p:cNvPr>
            <p:cNvCxnSpPr>
              <a:cxnSpLocks/>
            </p:cNvCxnSpPr>
            <p:nvPr/>
          </p:nvCxnSpPr>
          <p:spPr>
            <a:xfrm>
              <a:off x="5479748" y="155110"/>
              <a:ext cx="6553691" cy="6553699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DDD43CDB-A095-3E93-6273-374E4214D4BB}"/>
                </a:ext>
              </a:extLst>
            </p:cNvPr>
            <p:cNvCxnSpPr>
              <a:cxnSpLocks/>
            </p:cNvCxnSpPr>
            <p:nvPr/>
          </p:nvCxnSpPr>
          <p:spPr>
            <a:xfrm>
              <a:off x="7791309" y="1278454"/>
              <a:ext cx="4206688" cy="4206694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72538176-EAB8-D427-D7CE-318F54B89F1A}"/>
                </a:ext>
              </a:extLst>
            </p:cNvPr>
            <p:cNvCxnSpPr>
              <a:cxnSpLocks/>
            </p:cNvCxnSpPr>
            <p:nvPr/>
          </p:nvCxnSpPr>
          <p:spPr>
            <a:xfrm>
              <a:off x="9208123" y="1507053"/>
              <a:ext cx="2810158" cy="2810162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4AF5D0B-075D-8851-CAE9-5F6B7FAA2C6E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857" y="1181100"/>
              <a:ext cx="1886650" cy="1886651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F7B241DE-7833-2A65-35DA-712D6A708245}"/>
                </a:ext>
              </a:extLst>
            </p:cNvPr>
            <p:cNvCxnSpPr>
              <a:cxnSpLocks/>
            </p:cNvCxnSpPr>
            <p:nvPr/>
          </p:nvCxnSpPr>
          <p:spPr>
            <a:xfrm>
              <a:off x="10790566" y="762672"/>
              <a:ext cx="1159379" cy="1159380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42FBC9B5-C1C4-FDD0-407C-6DE7D06EB865}"/>
                    </a:ext>
                  </a:extLst>
                </p:cNvPr>
                <p:cNvSpPr txBox="1"/>
                <p:nvPr/>
              </p:nvSpPr>
              <p:spPr>
                <a:xfrm rot="2700000">
                  <a:off x="8196182" y="4726610"/>
                  <a:ext cx="287766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4800" dirty="0">
                      <a:solidFill>
                        <a:srgbClr val="7030A0"/>
                      </a:solidFill>
                    </a:rPr>
                    <a:t> ingoing</a:t>
                  </a:r>
                  <a:endParaRPr lang="en-CA" sz="6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42FBC9B5-C1C4-FDD0-407C-6DE7D06EB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8196182" y="4726610"/>
                  <a:ext cx="2877661" cy="830997"/>
                </a:xfrm>
                <a:prstGeom prst="rect">
                  <a:avLst/>
                </a:prstGeom>
                <a:blipFill>
                  <a:blip r:embed="rId6"/>
                  <a:stretch>
                    <a:fillRect r="-4872" b="-997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272F9F0C-1045-352D-9CE5-1CF116651FFB}"/>
              </a:ext>
            </a:extLst>
          </p:cNvPr>
          <p:cNvGrpSpPr/>
          <p:nvPr/>
        </p:nvGrpSpPr>
        <p:grpSpPr>
          <a:xfrm>
            <a:off x="6005724" y="35774"/>
            <a:ext cx="6114031" cy="5745471"/>
            <a:chOff x="6005724" y="35774"/>
            <a:chExt cx="6114031" cy="5745471"/>
          </a:xfrm>
        </p:grpSpPr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9DD28EA-2F3C-6949-E107-CA393C12F624}"/>
                </a:ext>
              </a:extLst>
            </p:cNvPr>
            <p:cNvGrpSpPr/>
            <p:nvPr/>
          </p:nvGrpSpPr>
          <p:grpSpPr>
            <a:xfrm>
              <a:off x="6005724" y="35774"/>
              <a:ext cx="6114031" cy="5745471"/>
              <a:chOff x="4057844" y="88871"/>
              <a:chExt cx="6114031" cy="5745471"/>
            </a:xfrm>
          </p:grpSpPr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65520266-47B8-F3FF-5D87-3F5644013E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1416" y="2385052"/>
                <a:ext cx="2280459" cy="2280462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A21889B3-6A12-B21F-D5AF-940E38375F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2374" y="1278749"/>
                <a:ext cx="2739409" cy="273941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B0B5F82E-0666-6B31-82BE-3FA43FD2A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97138" y="88871"/>
                <a:ext cx="3358181" cy="3358186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B56A7D1F-1EF7-8773-08A7-427D2632BCA2}"/>
                      </a:ext>
                    </a:extLst>
                  </p:cNvPr>
                  <p:cNvSpPr txBox="1"/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dirty="0">
                        <a:solidFill>
                          <a:srgbClr val="FF6600"/>
                        </a:solidFill>
                      </a:rPr>
                      <a:t>outgoing </a:t>
                    </a:r>
                    <a14:m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endParaRPr lang="en-GB" sz="4000" b="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56F053BD-3F2B-82C6-AA60-F67842D30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037560">
                    <a:off x="4057844" y="3654297"/>
                    <a:ext cx="269381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406" b="-13990"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8F4AB91-580A-7F9C-271C-42AF5044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4903" y="3664119"/>
                <a:ext cx="1517752" cy="1517754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48621459-2C10-B3AE-6BB2-BB9DBD8573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6109" y="4904719"/>
                <a:ext cx="929622" cy="92962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017AF10A-B6F5-EC37-D4CF-451E4778C6D6}"/>
                </a:ext>
              </a:extLst>
            </p:cNvPr>
            <p:cNvGrpSpPr/>
            <p:nvPr/>
          </p:nvGrpSpPr>
          <p:grpSpPr>
            <a:xfrm>
              <a:off x="6861034" y="1045350"/>
              <a:ext cx="2661213" cy="1737183"/>
              <a:chOff x="6861034" y="1045350"/>
              <a:chExt cx="2661213" cy="1737183"/>
            </a:xfrm>
          </p:grpSpPr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7EBCA2B-6080-B2B7-A60C-F7434C3AE8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1034" y="1045350"/>
                <a:ext cx="508128" cy="50812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C7B0EBD1-F289-F87B-0A10-9EABA0B46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8478" y="1409216"/>
                <a:ext cx="756664" cy="756665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5B18C2FD-F967-8A1D-703F-B30BCD7C3D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5500" y="1365785"/>
                <a:ext cx="1416747" cy="141674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7A872F18-CE95-720C-1C3A-61B6B0553035}"/>
                  </a:ext>
                </a:extLst>
              </p:cNvPr>
              <p:cNvSpPr txBox="1"/>
              <p:nvPr/>
            </p:nvSpPr>
            <p:spPr>
              <a:xfrm rot="18900000">
                <a:off x="10658450" y="494122"/>
                <a:ext cx="1351190" cy="584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7A872F18-CE95-720C-1C3A-61B6B0553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0658450" y="494122"/>
                <a:ext cx="135119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0" name="Rectangle 359">
            <a:extLst>
              <a:ext uri="{FF2B5EF4-FFF2-40B4-BE49-F238E27FC236}">
                <a16:creationId xmlns:a16="http://schemas.microsoft.com/office/drawing/2014/main" id="{CCBD4D4C-A495-EC64-0465-D444D73F2A3F}"/>
              </a:ext>
            </a:extLst>
          </p:cNvPr>
          <p:cNvSpPr/>
          <p:nvPr/>
        </p:nvSpPr>
        <p:spPr>
          <a:xfrm>
            <a:off x="1599716" y="1524842"/>
            <a:ext cx="3388670" cy="4483813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C9097928-4100-4910-6AE3-1FEDCF79B89F}"/>
              </a:ext>
            </a:extLst>
          </p:cNvPr>
          <p:cNvSpPr/>
          <p:nvPr/>
        </p:nvSpPr>
        <p:spPr>
          <a:xfrm>
            <a:off x="-133886" y="1542329"/>
            <a:ext cx="1712444" cy="4483813"/>
          </a:xfrm>
          <a:prstGeom prst="rect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DED5653A-306E-0829-E4C0-B6FA3ECE5B77}"/>
                  </a:ext>
                </a:extLst>
              </p:cNvPr>
              <p:cNvSpPr txBox="1"/>
              <p:nvPr/>
            </p:nvSpPr>
            <p:spPr>
              <a:xfrm>
                <a:off x="1114527" y="1604539"/>
                <a:ext cx="1046558" cy="4924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DED5653A-306E-0829-E4C0-B6FA3ECE5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27" y="1604539"/>
                <a:ext cx="1046558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3E24073-ECA9-A3B6-CCEC-52AFC3F9697E}"/>
                  </a:ext>
                </a:extLst>
              </p:cNvPr>
              <p:cNvSpPr/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93E24073-ECA9-A3B6-CCEC-52AFC3F96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9A1DE01-6B47-5C37-393B-8FF8FF3193C1}"/>
                  </a:ext>
                </a:extLst>
              </p:cNvPr>
              <p:cNvSpPr/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39A1DE01-6B47-5C37-393B-8FF8FF31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69EAE9F9-1A69-84AD-3A53-B6356142DE7E}"/>
                  </a:ext>
                </a:extLst>
              </p:cNvPr>
              <p:cNvSpPr/>
              <p:nvPr/>
            </p:nvSpPr>
            <p:spPr>
              <a:xfrm>
                <a:off x="4145636" y="289703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69EAE9F9-1A69-84AD-3A53-B6356142D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636" y="2897035"/>
                <a:ext cx="713129" cy="71312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DE29A8B4-38B2-29BD-C158-49027D0BF296}"/>
                  </a:ext>
                </a:extLst>
              </p:cNvPr>
              <p:cNvSpPr/>
              <p:nvPr/>
            </p:nvSpPr>
            <p:spPr>
              <a:xfrm>
                <a:off x="51611" y="285270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DE29A8B4-38B2-29BD-C158-49027D0BF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1" y="2852702"/>
                <a:ext cx="713129" cy="71312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81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26">
        <p:fade/>
      </p:transition>
    </mc:Choice>
    <mc:Fallback xmlns="">
      <p:transition spd="med" advTm="12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40" grpId="0" animBg="1"/>
      <p:bldP spid="360" grpId="0" animBg="1"/>
      <p:bldP spid="361" grpId="0" animBg="1"/>
      <p:bldP spid="362" grpId="0" animBg="1"/>
      <p:bldP spid="284" grpId="0" animBg="1"/>
      <p:bldP spid="288" grpId="0" animBg="1"/>
      <p:bldP spid="365" grpId="0" animBg="1"/>
      <p:bldP spid="36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 rot="13500000">
            <a:off x="1218032" y="-4610519"/>
            <a:ext cx="8096236" cy="115375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7221FF3-521B-28E6-E703-C9CD5AE9CFFA}"/>
              </a:ext>
            </a:extLst>
          </p:cNvPr>
          <p:cNvGrpSpPr/>
          <p:nvPr/>
        </p:nvGrpSpPr>
        <p:grpSpPr>
          <a:xfrm>
            <a:off x="-926881" y="1210344"/>
            <a:ext cx="5937187" cy="4869429"/>
            <a:chOff x="-30194" y="-17346"/>
            <a:chExt cx="8448514" cy="692911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B116DB4-F5F0-934B-4F4B-E89DF4DDE3A1}"/>
                </a:ext>
              </a:extLst>
            </p:cNvPr>
            <p:cNvGrpSpPr/>
            <p:nvPr/>
          </p:nvGrpSpPr>
          <p:grpSpPr>
            <a:xfrm>
              <a:off x="-30194" y="-17346"/>
              <a:ext cx="8435457" cy="6929114"/>
              <a:chOff x="-30194" y="-17346"/>
              <a:chExt cx="8435457" cy="6929114"/>
            </a:xfrm>
          </p:grpSpPr>
          <p:pic>
            <p:nvPicPr>
              <p:cNvPr id="319" name="Picture 318">
                <a:extLst>
                  <a:ext uri="{FF2B5EF4-FFF2-40B4-BE49-F238E27FC236}">
                    <a16:creationId xmlns:a16="http://schemas.microsoft.com/office/drawing/2014/main" id="{770441A5-E52F-004D-A5DA-A2323AE8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09" y="-17346"/>
                <a:ext cx="8193154" cy="6880553"/>
              </a:xfrm>
              <a:prstGeom prst="rect">
                <a:avLst/>
              </a:prstGeom>
            </p:spPr>
          </p:pic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03BB82C1-C9BB-6171-700F-B6E4477F84FB}"/>
                  </a:ext>
                </a:extLst>
              </p:cNvPr>
              <p:cNvGrpSpPr/>
              <p:nvPr/>
            </p:nvGrpSpPr>
            <p:grpSpPr>
              <a:xfrm>
                <a:off x="-30194" y="402430"/>
                <a:ext cx="4344501" cy="6509338"/>
                <a:chOff x="-30194" y="402430"/>
                <a:chExt cx="4344501" cy="6509338"/>
              </a:xfrm>
            </p:grpSpPr>
            <p:pic>
              <p:nvPicPr>
                <p:cNvPr id="333" name="Picture 332">
                  <a:extLst>
                    <a:ext uri="{FF2B5EF4-FFF2-40B4-BE49-F238E27FC236}">
                      <a16:creationId xmlns:a16="http://schemas.microsoft.com/office/drawing/2014/main" id="{D20A0F3B-DC75-6E61-C360-A5ECD57D5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589" t="18943" r="79076" b="9369"/>
                <a:stretch/>
              </p:blipFill>
              <p:spPr>
                <a:xfrm>
                  <a:off x="-30194" y="402430"/>
                  <a:ext cx="1238250" cy="650933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4" name="TextBox 333">
                      <a:extLst>
                        <a:ext uri="{FF2B5EF4-FFF2-40B4-BE49-F238E27FC236}">
                          <a16:creationId xmlns:a16="http://schemas.microsoft.com/office/drawing/2014/main" id="{3DB6CB4D-7361-2FB3-F406-1FA6AAE6FC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400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C8DC100-D65A-0E37-7ABC-23D0B69736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AFD92B98-E821-AF80-BA35-EC7C7678CA8C}"/>
                  </a:ext>
                </a:extLst>
              </p:cNvPr>
              <p:cNvGrpSpPr/>
              <p:nvPr/>
            </p:nvGrpSpPr>
            <p:grpSpPr>
              <a:xfrm rot="5400000">
                <a:off x="2142176" y="2174063"/>
                <a:ext cx="5175946" cy="1981817"/>
                <a:chOff x="464802" y="3538754"/>
                <a:chExt cx="5175946" cy="1981817"/>
              </a:xfrm>
              <a:solidFill>
                <a:srgbClr val="FA8D34"/>
              </a:solidFill>
            </p:grpSpPr>
            <p:sp>
              <p:nvSpPr>
                <p:cNvPr id="328" name="Isosceles Triangle 327">
                  <a:extLst>
                    <a:ext uri="{FF2B5EF4-FFF2-40B4-BE49-F238E27FC236}">
                      <a16:creationId xmlns:a16="http://schemas.microsoft.com/office/drawing/2014/main" id="{1A5F3B84-29B0-0134-EB8B-DEC296E3C4C3}"/>
                    </a:ext>
                  </a:extLst>
                </p:cNvPr>
                <p:cNvSpPr/>
                <p:nvPr/>
              </p:nvSpPr>
              <p:spPr>
                <a:xfrm rot="18962570">
                  <a:off x="4214906" y="402070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9" name="Isosceles Triangle 328">
                  <a:extLst>
                    <a:ext uri="{FF2B5EF4-FFF2-40B4-BE49-F238E27FC236}">
                      <a16:creationId xmlns:a16="http://schemas.microsoft.com/office/drawing/2014/main" id="{882B99D8-8654-7369-9EB4-2C91F4EE7349}"/>
                    </a:ext>
                  </a:extLst>
                </p:cNvPr>
                <p:cNvSpPr/>
                <p:nvPr/>
              </p:nvSpPr>
              <p:spPr>
                <a:xfrm rot="18915266">
                  <a:off x="5382234" y="353875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0" name="Isosceles Triangle 329">
                  <a:extLst>
                    <a:ext uri="{FF2B5EF4-FFF2-40B4-BE49-F238E27FC236}">
                      <a16:creationId xmlns:a16="http://schemas.microsoft.com/office/drawing/2014/main" id="{6C77BDD4-A430-B801-3733-5867BE68D700}"/>
                    </a:ext>
                  </a:extLst>
                </p:cNvPr>
                <p:cNvSpPr/>
                <p:nvPr/>
              </p:nvSpPr>
              <p:spPr>
                <a:xfrm rot="19028114">
                  <a:off x="3038826" y="448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1" name="Isosceles Triangle 330">
                  <a:extLst>
                    <a:ext uri="{FF2B5EF4-FFF2-40B4-BE49-F238E27FC236}">
                      <a16:creationId xmlns:a16="http://schemas.microsoft.com/office/drawing/2014/main" id="{528F92C4-0931-75F1-57E5-FCF661778E7A}"/>
                    </a:ext>
                  </a:extLst>
                </p:cNvPr>
                <p:cNvSpPr/>
                <p:nvPr/>
              </p:nvSpPr>
              <p:spPr>
                <a:xfrm rot="18850329">
                  <a:off x="495201" y="523165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2" name="Isosceles Triangle 331">
                  <a:extLst>
                    <a:ext uri="{FF2B5EF4-FFF2-40B4-BE49-F238E27FC236}">
                      <a16:creationId xmlns:a16="http://schemas.microsoft.com/office/drawing/2014/main" id="{66C69733-A0D1-A8CD-D05A-D6CB44B9CAD6}"/>
                    </a:ext>
                  </a:extLst>
                </p:cNvPr>
                <p:cNvSpPr/>
                <p:nvPr/>
              </p:nvSpPr>
              <p:spPr>
                <a:xfrm rot="18988196">
                  <a:off x="1856347" y="49527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6C1EC7D1-BF5B-9FAB-2505-DE152C459123}"/>
                  </a:ext>
                </a:extLst>
              </p:cNvPr>
              <p:cNvGrpSpPr/>
              <p:nvPr/>
            </p:nvGrpSpPr>
            <p:grpSpPr>
              <a:xfrm rot="14400000">
                <a:off x="2438060" y="2267995"/>
                <a:ext cx="3049556" cy="2625468"/>
                <a:chOff x="1759782" y="2288753"/>
                <a:chExt cx="3049556" cy="2625468"/>
              </a:xfrm>
              <a:solidFill>
                <a:srgbClr val="7055AE"/>
              </a:solidFill>
            </p:grpSpPr>
            <p:sp>
              <p:nvSpPr>
                <p:cNvPr id="323" name="Isosceles Triangle 322">
                  <a:extLst>
                    <a:ext uri="{FF2B5EF4-FFF2-40B4-BE49-F238E27FC236}">
                      <a16:creationId xmlns:a16="http://schemas.microsoft.com/office/drawing/2014/main" id="{B2EF34EA-28AF-983A-A276-B7019BF92B92}"/>
                    </a:ext>
                  </a:extLst>
                </p:cNvPr>
                <p:cNvSpPr/>
                <p:nvPr/>
              </p:nvSpPr>
              <p:spPr>
                <a:xfrm rot="6743173">
                  <a:off x="1790180" y="2484741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24" name="Isosceles Triangle 323">
                  <a:extLst>
                    <a:ext uri="{FF2B5EF4-FFF2-40B4-BE49-F238E27FC236}">
                      <a16:creationId xmlns:a16="http://schemas.microsoft.com/office/drawing/2014/main" id="{2A26B8A5-FAF0-4479-08F1-0C3192DB8786}"/>
                    </a:ext>
                  </a:extLst>
                </p:cNvPr>
                <p:cNvSpPr/>
                <p:nvPr/>
              </p:nvSpPr>
              <p:spPr>
                <a:xfrm rot="9000000">
                  <a:off x="4550825" y="2604446"/>
                  <a:ext cx="258513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5" name="Isosceles Triangle 324">
                  <a:extLst>
                    <a:ext uri="{FF2B5EF4-FFF2-40B4-BE49-F238E27FC236}">
                      <a16:creationId xmlns:a16="http://schemas.microsoft.com/office/drawing/2014/main" id="{1AC127A1-0F7B-2632-4FA2-589CBB242BDC}"/>
                    </a:ext>
                  </a:extLst>
                </p:cNvPr>
                <p:cNvSpPr/>
                <p:nvPr/>
              </p:nvSpPr>
              <p:spPr>
                <a:xfrm rot="5701229">
                  <a:off x="2304919" y="4625308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6" name="Isosceles Triangle 325">
                  <a:extLst>
                    <a:ext uri="{FF2B5EF4-FFF2-40B4-BE49-F238E27FC236}">
                      <a16:creationId xmlns:a16="http://schemas.microsoft.com/office/drawing/2014/main" id="{DBABAB80-5F40-D45F-B1FA-C7344295B275}"/>
                    </a:ext>
                  </a:extLst>
                </p:cNvPr>
                <p:cNvSpPr/>
                <p:nvPr/>
              </p:nvSpPr>
              <p:spPr>
                <a:xfrm rot="8100000">
                  <a:off x="2784668" y="228875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27" name="Isosceles Triangle 326">
                  <a:extLst>
                    <a:ext uri="{FF2B5EF4-FFF2-40B4-BE49-F238E27FC236}">
                      <a16:creationId xmlns:a16="http://schemas.microsoft.com/office/drawing/2014/main" id="{F9C4F4D6-15E1-F106-C2F8-EF40E9DC0E09}"/>
                    </a:ext>
                  </a:extLst>
                </p:cNvPr>
                <p:cNvSpPr/>
                <p:nvPr/>
              </p:nvSpPr>
              <p:spPr>
                <a:xfrm rot="6393028">
                  <a:off x="1888689" y="301202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F4B346FE-3B80-9E88-5C95-EAEE9C7B782A}"/>
                </a:ext>
              </a:extLst>
            </p:cNvPr>
            <p:cNvSpPr/>
            <p:nvPr/>
          </p:nvSpPr>
          <p:spPr>
            <a:xfrm>
              <a:off x="7420560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6" name="Isosceles Triangle 315">
              <a:extLst>
                <a:ext uri="{FF2B5EF4-FFF2-40B4-BE49-F238E27FC236}">
                  <a16:creationId xmlns:a16="http://schemas.microsoft.com/office/drawing/2014/main" id="{C12F2821-6A3A-4A8D-D7BC-CAA2929F6DF7}"/>
                </a:ext>
              </a:extLst>
            </p:cNvPr>
            <p:cNvSpPr/>
            <p:nvPr/>
          </p:nvSpPr>
          <p:spPr>
            <a:xfrm rot="12174868" flipH="1">
              <a:off x="3433348" y="2680178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7" name="Isosceles Triangle 316">
              <a:extLst>
                <a:ext uri="{FF2B5EF4-FFF2-40B4-BE49-F238E27FC236}">
                  <a16:creationId xmlns:a16="http://schemas.microsoft.com/office/drawing/2014/main" id="{56107880-4DE6-DFB9-97B6-8061BC3A641A}"/>
                </a:ext>
              </a:extLst>
            </p:cNvPr>
            <p:cNvSpPr/>
            <p:nvPr/>
          </p:nvSpPr>
          <p:spPr>
            <a:xfrm rot="12174868" flipH="1">
              <a:off x="3427020" y="4316800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8" name="Isosceles Triangle 317">
              <a:extLst>
                <a:ext uri="{FF2B5EF4-FFF2-40B4-BE49-F238E27FC236}">
                  <a16:creationId xmlns:a16="http://schemas.microsoft.com/office/drawing/2014/main" id="{C4774CEB-A284-DEE9-300D-A7DB963BAD56}"/>
                </a:ext>
              </a:extLst>
            </p:cNvPr>
            <p:cNvSpPr/>
            <p:nvPr/>
          </p:nvSpPr>
          <p:spPr>
            <a:xfrm rot="12174868" flipH="1">
              <a:off x="3411783" y="1030857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A739017D-BFB9-9527-72F9-0D76F130FBBB}"/>
              </a:ext>
            </a:extLst>
          </p:cNvPr>
          <p:cNvSpPr txBox="1"/>
          <p:nvPr/>
        </p:nvSpPr>
        <p:spPr>
          <a:xfrm>
            <a:off x="32083" y="56792"/>
            <a:ext cx="4977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Outgoing EF Coordinates (White Hole)</a:t>
            </a:r>
            <a:endParaRPr lang="en-CA" sz="3600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34074E5-A739-5E52-8D14-3C4FF11D7A99}"/>
              </a:ext>
            </a:extLst>
          </p:cNvPr>
          <p:cNvSpPr/>
          <p:nvPr/>
        </p:nvSpPr>
        <p:spPr>
          <a:xfrm>
            <a:off x="1599716" y="1524842"/>
            <a:ext cx="3388670" cy="4483813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57EC4CA-AEDD-DB77-9F6E-4CFE022D591A}"/>
              </a:ext>
            </a:extLst>
          </p:cNvPr>
          <p:cNvSpPr/>
          <p:nvPr/>
        </p:nvSpPr>
        <p:spPr>
          <a:xfrm>
            <a:off x="-133886" y="1542329"/>
            <a:ext cx="1712444" cy="4483813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F295616B-CA6D-8324-15FC-CEA8A9C44600}"/>
                  </a:ext>
                </a:extLst>
              </p:cNvPr>
              <p:cNvSpPr txBox="1"/>
              <p:nvPr/>
            </p:nvSpPr>
            <p:spPr>
              <a:xfrm>
                <a:off x="1080963" y="5452847"/>
                <a:ext cx="1046558" cy="49244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F295616B-CA6D-8324-15FC-CEA8A9C4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63" y="5452847"/>
                <a:ext cx="104655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C7A1D0DA-ED21-DE27-80B9-E5CA53EBFEC1}"/>
                  </a:ext>
                </a:extLst>
              </p:cNvPr>
              <p:cNvSpPr/>
              <p:nvPr/>
            </p:nvSpPr>
            <p:spPr>
              <a:xfrm>
                <a:off x="4145636" y="289703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C7A1D0DA-ED21-DE27-80B9-E5CA53EBF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636" y="2897035"/>
                <a:ext cx="713129" cy="713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C2A0D007-2225-594C-5651-99FB131E49E8}"/>
                  </a:ext>
                </a:extLst>
              </p:cNvPr>
              <p:cNvSpPr/>
              <p:nvPr/>
            </p:nvSpPr>
            <p:spPr>
              <a:xfrm>
                <a:off x="51611" y="285270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CA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C2A0D007-2225-594C-5651-99FB131E4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1" y="2852702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842C630-D707-6EEA-0267-473AE003E1F2}"/>
              </a:ext>
            </a:extLst>
          </p:cNvPr>
          <p:cNvGrpSpPr/>
          <p:nvPr/>
        </p:nvGrpSpPr>
        <p:grpSpPr>
          <a:xfrm>
            <a:off x="5524152" y="35774"/>
            <a:ext cx="6595603" cy="6579057"/>
            <a:chOff x="3576272" y="88871"/>
            <a:chExt cx="6595603" cy="6579057"/>
          </a:xfrm>
        </p:grpSpPr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53E9D43B-F947-CDA7-6EA2-6D1BE7F32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3259" y="2385052"/>
              <a:ext cx="3038616" cy="3038620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3616BB3B-C752-102A-0960-F4DEE7531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7941" y="1278749"/>
              <a:ext cx="4663842" cy="4663849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AA83B8A1-E2C0-A35B-00B8-CB7E24ED4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6272" y="88871"/>
              <a:ext cx="6579047" cy="6579057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081B60A5-C60B-CCD7-1FD9-1CAAB81135F4}"/>
                    </a:ext>
                  </a:extLst>
                </p:cNvPr>
                <p:cNvSpPr txBox="1"/>
                <p:nvPr/>
              </p:nvSpPr>
              <p:spPr>
                <a:xfrm rot="19037560">
                  <a:off x="4057844" y="3654297"/>
                  <a:ext cx="269381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FF6600"/>
                      </a:solidFill>
                    </a:rPr>
                    <a:t>outgoing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GB" sz="4000" b="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56F053BD-3F2B-82C6-AA60-F67842D30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37560">
                  <a:off x="4057844" y="3654297"/>
                  <a:ext cx="2693815" cy="707886"/>
                </a:xfrm>
                <a:prstGeom prst="rect">
                  <a:avLst/>
                </a:prstGeom>
                <a:blipFill>
                  <a:blip r:embed="rId11"/>
                  <a:stretch>
                    <a:fillRect l="-9406" b="-1399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62218F1-0DFF-7707-99EC-A366C1EB08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7980" y="3664119"/>
              <a:ext cx="2134675" cy="2134678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AD4CB38-7ABF-8476-F4A4-51D5E4E08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6579" y="4904719"/>
              <a:ext cx="1359152" cy="1359153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4DF0BC-3855-D973-5D9C-04A50FF87742}"/>
              </a:ext>
            </a:extLst>
          </p:cNvPr>
          <p:cNvGrpSpPr/>
          <p:nvPr/>
        </p:nvGrpSpPr>
        <p:grpSpPr>
          <a:xfrm>
            <a:off x="6420466" y="598490"/>
            <a:ext cx="5612973" cy="6110319"/>
            <a:chOff x="6420466" y="598490"/>
            <a:chExt cx="5612973" cy="6110319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36B3A2E6-666A-FCAB-037D-53E6DE57F6B7}"/>
                </a:ext>
              </a:extLst>
            </p:cNvPr>
            <p:cNvGrpSpPr/>
            <p:nvPr/>
          </p:nvGrpSpPr>
          <p:grpSpPr>
            <a:xfrm>
              <a:off x="7791167" y="598490"/>
              <a:ext cx="4242272" cy="6110319"/>
              <a:chOff x="7791167" y="598490"/>
              <a:chExt cx="4242272" cy="6110319"/>
            </a:xfrm>
          </p:grpSpPr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2E33913B-1820-482A-C815-CA6E14F91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0166" y="3435532"/>
                <a:ext cx="3273273" cy="3273277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5D6AF275-3227-2BE7-2E20-F72CDBC59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3696" y="2820843"/>
                <a:ext cx="2664301" cy="2664305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9165B9D-B216-1A84-5A9D-CAE621625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0088" y="2279019"/>
                <a:ext cx="2038193" cy="2038196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93010C7-F93A-F57C-D4A4-DEC6C1A1E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1154" y="1577397"/>
                <a:ext cx="1490353" cy="1490354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0A2E9B3-B7B6-7BEA-CC9E-8EA833420AEE}"/>
                      </a:ext>
                    </a:extLst>
                  </p:cNvPr>
                  <p:cNvSpPr txBox="1"/>
                  <p:nvPr/>
                </p:nvSpPr>
                <p:spPr>
                  <a:xfrm rot="2700000">
                    <a:off x="6767835" y="1621822"/>
                    <a:ext cx="2877661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sz="4800" dirty="0">
                        <a:solidFill>
                          <a:srgbClr val="7030A0"/>
                        </a:solidFill>
                      </a:rPr>
                      <a:t> ingoing</a:t>
                    </a:r>
                    <a:endParaRPr lang="en-CA" sz="6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0A2E9B3-B7B6-7BEA-CC9E-8EA833420A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0000">
                    <a:off x="6767835" y="1621822"/>
                    <a:ext cx="2877661" cy="83099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872" b="-974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9ECB64B3-CAFD-D067-E08B-958D0220C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930" y="1038036"/>
                <a:ext cx="884015" cy="884016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7C2CE202-C461-2C38-4FE1-56DAB8C0A20C}"/>
                </a:ext>
              </a:extLst>
            </p:cNvPr>
            <p:cNvCxnSpPr>
              <a:cxnSpLocks/>
            </p:cNvCxnSpPr>
            <p:nvPr/>
          </p:nvCxnSpPr>
          <p:spPr>
            <a:xfrm>
              <a:off x="6420466" y="5744358"/>
              <a:ext cx="455203" cy="455203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936E885-9E08-AE10-18C5-DB4C802EEC50}"/>
                </a:ext>
              </a:extLst>
            </p:cNvPr>
            <p:cNvCxnSpPr>
              <a:cxnSpLocks/>
            </p:cNvCxnSpPr>
            <p:nvPr/>
          </p:nvCxnSpPr>
          <p:spPr>
            <a:xfrm>
              <a:off x="7085727" y="5221400"/>
              <a:ext cx="536825" cy="536826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8863E8C-2CD7-D895-FEE0-924F9A8089ED}"/>
                </a:ext>
              </a:extLst>
            </p:cNvPr>
            <p:cNvCxnSpPr>
              <a:cxnSpLocks/>
            </p:cNvCxnSpPr>
            <p:nvPr/>
          </p:nvCxnSpPr>
          <p:spPr>
            <a:xfrm>
              <a:off x="7607063" y="4554520"/>
              <a:ext cx="910696" cy="910697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76CF263-7B93-A1D5-1D8D-93789D2AFC9E}"/>
                </a:ext>
              </a:extLst>
            </p:cNvPr>
            <p:cNvCxnSpPr>
              <a:cxnSpLocks/>
            </p:cNvCxnSpPr>
            <p:nvPr/>
          </p:nvCxnSpPr>
          <p:spPr>
            <a:xfrm>
              <a:off x="8213185" y="3977954"/>
              <a:ext cx="1852415" cy="1852416"/>
            </a:xfrm>
            <a:prstGeom prst="line">
              <a:avLst/>
            </a:prstGeom>
            <a:ln w="38100">
              <a:solidFill>
                <a:srgbClr val="7030A0"/>
              </a:solidFill>
            </a:ln>
            <a:effectLst>
              <a:glow rad="139700">
                <a:srgbClr val="7030A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39E1781F-739B-7039-C37E-F96EA7886EBF}"/>
                  </a:ext>
                </a:extLst>
              </p:cNvPr>
              <p:cNvSpPr txBox="1"/>
              <p:nvPr/>
            </p:nvSpPr>
            <p:spPr>
              <a:xfrm rot="2700000">
                <a:off x="10696096" y="5675201"/>
                <a:ext cx="1351190" cy="584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39E1781F-739B-7039-C37E-F96EA7886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10696096" y="5675201"/>
                <a:ext cx="1351190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919B6A-05E9-6DC1-E431-080D2F617ACC}"/>
                  </a:ext>
                </a:extLst>
              </p:cNvPr>
              <p:cNvSpPr/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2C919B6A-05E9-6DC1-E431-080D2F617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CFAB8B62-0BEF-A6AB-CC6E-6E706774CE08}"/>
                  </a:ext>
                </a:extLst>
              </p:cNvPr>
              <p:cNvSpPr/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CFAB8B62-0BEF-A6AB-CC6E-6E706774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47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62">
        <p:fade/>
      </p:transition>
    </mc:Choice>
    <mc:Fallback xmlns="">
      <p:transition spd="med" advTm="93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203" grpId="0" animBg="1"/>
      <p:bldP spid="284" grpId="0" animBg="1"/>
      <p:bldP spid="287" grpId="0" animBg="1"/>
      <p:bldP spid="288" grpId="0" animBg="1"/>
      <p:bldP spid="289" grpId="0" animBg="1"/>
      <p:bldP spid="358" grpId="0" animBg="1"/>
      <p:bldP spid="170" grpId="0" animBg="1"/>
      <p:bldP spid="17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4D62113-7D02-1586-FD6F-99F389AF0EC3}"/>
              </a:ext>
            </a:extLst>
          </p:cNvPr>
          <p:cNvSpPr/>
          <p:nvPr/>
        </p:nvSpPr>
        <p:spPr>
          <a:xfrm>
            <a:off x="1690373" y="3389923"/>
            <a:ext cx="3347040" cy="91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8720" y="3782160"/>
              <a:ext cx="1610640" cy="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360" y="3772800"/>
                <a:ext cx="16293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TextBox 176">
            <a:extLst>
              <a:ext uri="{FF2B5EF4-FFF2-40B4-BE49-F238E27FC236}">
                <a16:creationId xmlns:a16="http://schemas.microsoft.com/office/drawing/2014/main" id="{4A3C849F-29E7-2D10-74A5-CF0B13511AA4}"/>
              </a:ext>
            </a:extLst>
          </p:cNvPr>
          <p:cNvSpPr txBox="1"/>
          <p:nvPr/>
        </p:nvSpPr>
        <p:spPr>
          <a:xfrm>
            <a:off x="117139" y="-10747"/>
            <a:ext cx="3398901" cy="1200329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3600" dirty="0">
                <a:solidFill>
                  <a:srgbClr val="FF0000"/>
                </a:solidFill>
              </a:rPr>
              <a:t>Kruskal-Szekeres coordinates (KS)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1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042"/>
    </mc:Choice>
    <mc:Fallback xmlns="">
      <p:transition advTm="1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/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6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/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/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B61E8-6D50-59F2-8715-14851B893F2D}"/>
              </a:ext>
            </a:extLst>
          </p:cNvPr>
          <p:cNvSpPr txBox="1"/>
          <p:nvPr/>
        </p:nvSpPr>
        <p:spPr>
          <a:xfrm>
            <a:off x="50801" y="4839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(Schwarzschild Coordinates)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7032-BA13-959B-1128-08ECCF16C4EA}"/>
              </a:ext>
            </a:extLst>
          </p:cNvPr>
          <p:cNvSpPr txBox="1"/>
          <p:nvPr/>
        </p:nvSpPr>
        <p:spPr>
          <a:xfrm>
            <a:off x="50800" y="3541939"/>
            <a:ext cx="1214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</a:t>
            </a:r>
            <a:r>
              <a:rPr lang="en-US" sz="40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Eddington-Finkelstein Coordinates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2AA85-866E-536F-4C33-57B2029C22B5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B7BA48-9BCB-A071-94EB-452AB1653654}"/>
              </a:ext>
            </a:extLst>
          </p:cNvPr>
          <p:cNvSpPr txBox="1"/>
          <p:nvPr/>
        </p:nvSpPr>
        <p:spPr>
          <a:xfrm>
            <a:off x="8059964" y="4580902"/>
            <a:ext cx="413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Calibri" panose="020F0502020204030204" pitchFamily="34" charset="0"/>
              </a:rPr>
              <a:t>Non-orthogonal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AA42D6-6FC4-9D87-A1C8-EE68DAAD74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760" y="907560"/>
              <a:ext cx="10911960" cy="580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AA42D6-6FC4-9D87-A1C8-EE68DAAD74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400" y="898200"/>
                <a:ext cx="10930680" cy="582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44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7"/>
    </mc:Choice>
    <mc:Fallback xmlns="">
      <p:transition spd="slow" advTm="2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54C525-D330-0120-B2D9-8B0EBE189ED7}"/>
              </a:ext>
            </a:extLst>
          </p:cNvPr>
          <p:cNvSpPr txBox="1"/>
          <p:nvPr/>
        </p:nvSpPr>
        <p:spPr>
          <a:xfrm>
            <a:off x="32083" y="56792"/>
            <a:ext cx="603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Ingoing EF Coordinates (Black Hole)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0FD2C-DF3F-2E61-8E74-1FD72256843C}"/>
              </a:ext>
            </a:extLst>
          </p:cNvPr>
          <p:cNvSpPr txBox="1"/>
          <p:nvPr/>
        </p:nvSpPr>
        <p:spPr>
          <a:xfrm>
            <a:off x="6128087" y="56792"/>
            <a:ext cx="6063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Outgoing EF Coordinates (White Hole)</a:t>
            </a:r>
            <a:endParaRPr lang="en-CA" sz="3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2A6DFC-15B0-9FFF-A25E-A99660FA1965}"/>
              </a:ext>
            </a:extLst>
          </p:cNvPr>
          <p:cNvGrpSpPr/>
          <p:nvPr/>
        </p:nvGrpSpPr>
        <p:grpSpPr>
          <a:xfrm>
            <a:off x="59294" y="705852"/>
            <a:ext cx="5991704" cy="4811072"/>
            <a:chOff x="-4875" y="0"/>
            <a:chExt cx="8542988" cy="68596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125C23-1E78-20F9-D7BC-635C62D744E7}"/>
                </a:ext>
              </a:extLst>
            </p:cNvPr>
            <p:cNvGrpSpPr/>
            <p:nvPr/>
          </p:nvGrpSpPr>
          <p:grpSpPr>
            <a:xfrm>
              <a:off x="-4875" y="0"/>
              <a:ext cx="8542988" cy="6859640"/>
              <a:chOff x="-4875" y="0"/>
              <a:chExt cx="8542988" cy="685964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904DF3F-8032-CD0D-65F9-EAB321B559C2}"/>
                  </a:ext>
                </a:extLst>
              </p:cNvPr>
              <p:cNvGrpSpPr/>
              <p:nvPr/>
            </p:nvGrpSpPr>
            <p:grpSpPr>
              <a:xfrm>
                <a:off x="-4875" y="0"/>
                <a:ext cx="8542988" cy="6859640"/>
                <a:chOff x="-4875" y="0"/>
                <a:chExt cx="8542988" cy="685964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E52460C-879C-948A-F81B-D3D8204DB3ED}"/>
                    </a:ext>
                  </a:extLst>
                </p:cNvPr>
                <p:cNvGrpSpPr/>
                <p:nvPr/>
              </p:nvGrpSpPr>
              <p:grpSpPr>
                <a:xfrm>
                  <a:off x="-4875" y="0"/>
                  <a:ext cx="8542988" cy="6859640"/>
                  <a:chOff x="-4875" y="0"/>
                  <a:chExt cx="8542988" cy="685964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A0D47151-4AAE-9D49-D809-6EAD0C90B2D0}"/>
                      </a:ext>
                    </a:extLst>
                  </p:cNvPr>
                  <p:cNvGrpSpPr/>
                  <p:nvPr/>
                </p:nvGrpSpPr>
                <p:grpSpPr>
                  <a:xfrm>
                    <a:off x="-4875" y="0"/>
                    <a:ext cx="8542988" cy="6859640"/>
                    <a:chOff x="-4875" y="0"/>
                    <a:chExt cx="8542988" cy="6859640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CE84F257-C89A-5BA8-34C6-6310450662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-4875" y="0"/>
                      <a:ext cx="8542988" cy="68596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6385E587-C9BD-67CC-18FD-AE0E6ADC3F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8589" t="9142" r="79076" b="19549"/>
                    <a:stretch/>
                  </p:blipFill>
                  <p:spPr>
                    <a:xfrm>
                      <a:off x="0" y="464964"/>
                      <a:ext cx="1222570" cy="6393035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F69CCCB-3522-E4F5-2437-378800DB61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GB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F69CCCB-3522-E4F5-2437-378800DB61E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D3D043F-D490-2F9A-F708-81001E9CE206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241355" y="3451403"/>
                  <a:ext cx="3864293" cy="1614044"/>
                  <a:chOff x="1110657" y="3779173"/>
                  <a:chExt cx="3864293" cy="1614044"/>
                </a:xfrm>
                <a:solidFill>
                  <a:srgbClr val="7055AE"/>
                </a:solidFill>
              </p:grpSpPr>
              <p:sp>
                <p:nvSpPr>
                  <p:cNvPr id="50" name="Isosceles Triangle 49">
                    <a:extLst>
                      <a:ext uri="{FF2B5EF4-FFF2-40B4-BE49-F238E27FC236}">
                        <a16:creationId xmlns:a16="http://schemas.microsoft.com/office/drawing/2014/main" id="{FA51093F-8E6F-4A25-7633-5428F628C70A}"/>
                      </a:ext>
                    </a:extLst>
                  </p:cNvPr>
                  <p:cNvSpPr/>
                  <p:nvPr/>
                </p:nvSpPr>
                <p:spPr>
                  <a:xfrm rot="18962570">
                    <a:off x="4716436" y="3779173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1" name="Isosceles Triangle 50">
                    <a:extLst>
                      <a:ext uri="{FF2B5EF4-FFF2-40B4-BE49-F238E27FC236}">
                        <a16:creationId xmlns:a16="http://schemas.microsoft.com/office/drawing/2014/main" id="{C402A29A-6183-5BB8-9E7C-BA3B28B3443F}"/>
                      </a:ext>
                    </a:extLst>
                  </p:cNvPr>
                  <p:cNvSpPr/>
                  <p:nvPr/>
                </p:nvSpPr>
                <p:spPr>
                  <a:xfrm rot="19028114">
                    <a:off x="3486827" y="4196249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2" name="Isosceles Triangle 51">
                    <a:extLst>
                      <a:ext uri="{FF2B5EF4-FFF2-40B4-BE49-F238E27FC236}">
                        <a16:creationId xmlns:a16="http://schemas.microsoft.com/office/drawing/2014/main" id="{6F90E43F-8608-7A52-4F98-9F5B59345059}"/>
                      </a:ext>
                    </a:extLst>
                  </p:cNvPr>
                  <p:cNvSpPr/>
                  <p:nvPr/>
                </p:nvSpPr>
                <p:spPr>
                  <a:xfrm rot="18850329">
                    <a:off x="1141056" y="510430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3" name="Isosceles Triangle 52">
                    <a:extLst>
                      <a:ext uri="{FF2B5EF4-FFF2-40B4-BE49-F238E27FC236}">
                        <a16:creationId xmlns:a16="http://schemas.microsoft.com/office/drawing/2014/main" id="{A7A753FF-3AA8-5750-86FA-9ED851DE5102}"/>
                      </a:ext>
                    </a:extLst>
                  </p:cNvPr>
                  <p:cNvSpPr/>
                  <p:nvPr/>
                </p:nvSpPr>
                <p:spPr>
                  <a:xfrm rot="18988196">
                    <a:off x="2275501" y="4619211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7565667-87E4-58AB-0F55-461D28632559}"/>
                    </a:ext>
                  </a:extLst>
                </p:cNvPr>
                <p:cNvGrpSpPr/>
                <p:nvPr/>
              </p:nvGrpSpPr>
              <p:grpSpPr>
                <a:xfrm rot="7200000" flipV="1">
                  <a:off x="2780483" y="2841486"/>
                  <a:ext cx="3121516" cy="3289789"/>
                  <a:chOff x="986573" y="1821984"/>
                  <a:chExt cx="3121516" cy="3289789"/>
                </a:xfrm>
                <a:solidFill>
                  <a:srgbClr val="FA8D34"/>
                </a:solidFill>
              </p:grpSpPr>
              <p:sp>
                <p:nvSpPr>
                  <p:cNvPr id="45" name="Isosceles Triangle 44">
                    <a:extLst>
                      <a:ext uri="{FF2B5EF4-FFF2-40B4-BE49-F238E27FC236}">
                        <a16:creationId xmlns:a16="http://schemas.microsoft.com/office/drawing/2014/main" id="{FD64755C-481D-5900-4323-BD2E02369C82}"/>
                      </a:ext>
                    </a:extLst>
                  </p:cNvPr>
                  <p:cNvSpPr/>
                  <p:nvPr/>
                </p:nvSpPr>
                <p:spPr>
                  <a:xfrm rot="17522566">
                    <a:off x="1016972" y="219802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6" name="Isosceles Triangle 45">
                    <a:extLst>
                      <a:ext uri="{FF2B5EF4-FFF2-40B4-BE49-F238E27FC236}">
                        <a16:creationId xmlns:a16="http://schemas.microsoft.com/office/drawing/2014/main" id="{AC9F350E-2D68-E12B-50D1-F6D7CB3C7F36}"/>
                      </a:ext>
                    </a:extLst>
                  </p:cNvPr>
                  <p:cNvSpPr/>
                  <p:nvPr/>
                </p:nvSpPr>
                <p:spPr>
                  <a:xfrm rot="19650336">
                    <a:off x="3849575" y="2247657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7" name="Isosceles Triangle 46">
                    <a:extLst>
                      <a:ext uri="{FF2B5EF4-FFF2-40B4-BE49-F238E27FC236}">
                        <a16:creationId xmlns:a16="http://schemas.microsoft.com/office/drawing/2014/main" id="{5B9C32CB-400D-30D1-9D10-7FCE58FD27FB}"/>
                      </a:ext>
                    </a:extLst>
                  </p:cNvPr>
                  <p:cNvSpPr/>
                  <p:nvPr/>
                </p:nvSpPr>
                <p:spPr>
                  <a:xfrm rot="16253746">
                    <a:off x="1752943" y="482286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8" name="Isosceles Triangle 47">
                    <a:extLst>
                      <a:ext uri="{FF2B5EF4-FFF2-40B4-BE49-F238E27FC236}">
                        <a16:creationId xmlns:a16="http://schemas.microsoft.com/office/drawing/2014/main" id="{164E31C5-1603-1F1A-9CC9-9BEACF640772}"/>
                      </a:ext>
                    </a:extLst>
                  </p:cNvPr>
                  <p:cNvSpPr/>
                  <p:nvPr/>
                </p:nvSpPr>
                <p:spPr>
                  <a:xfrm rot="18552033">
                    <a:off x="2004579" y="179158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9" name="Isosceles Triangle 48">
                    <a:extLst>
                      <a:ext uri="{FF2B5EF4-FFF2-40B4-BE49-F238E27FC236}">
                        <a16:creationId xmlns:a16="http://schemas.microsoft.com/office/drawing/2014/main" id="{BAEF0C2E-F350-2F89-442C-85B0434E1A21}"/>
                      </a:ext>
                    </a:extLst>
                  </p:cNvPr>
                  <p:cNvSpPr/>
                  <p:nvPr/>
                </p:nvSpPr>
                <p:spPr>
                  <a:xfrm rot="16654102">
                    <a:off x="1349606" y="348697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0EE1C58-D3DA-5C09-FE0A-CF4F315CCC20}"/>
                  </a:ext>
                </a:extLst>
              </p:cNvPr>
              <p:cNvSpPr/>
              <p:nvPr/>
            </p:nvSpPr>
            <p:spPr>
              <a:xfrm rot="9425132">
                <a:off x="3194484" y="3609118"/>
                <a:ext cx="666638" cy="804208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B8A7C00-6F44-5DBE-DC0A-07AED413AAF3}"/>
                  </a:ext>
                </a:extLst>
              </p:cNvPr>
              <p:cNvGrpSpPr/>
              <p:nvPr/>
            </p:nvGrpSpPr>
            <p:grpSpPr>
              <a:xfrm>
                <a:off x="3172919" y="1959797"/>
                <a:ext cx="681875" cy="4090151"/>
                <a:chOff x="3172919" y="1959797"/>
                <a:chExt cx="681875" cy="4090151"/>
              </a:xfrm>
            </p:grpSpPr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C550D31C-1294-1B86-B06F-C38C9CC251AE}"/>
                    </a:ext>
                  </a:extLst>
                </p:cNvPr>
                <p:cNvSpPr/>
                <p:nvPr/>
              </p:nvSpPr>
              <p:spPr>
                <a:xfrm rot="9425132">
                  <a:off x="3188156" y="5245740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277B6D3A-8175-4B0D-929A-C16F2E7A8C34}"/>
                    </a:ext>
                  </a:extLst>
                </p:cNvPr>
                <p:cNvSpPr/>
                <p:nvPr/>
              </p:nvSpPr>
              <p:spPr>
                <a:xfrm rot="9425132">
                  <a:off x="3172919" y="1959797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FABC7F-D956-8EB2-75D5-46290AFEC52B}"/>
                </a:ext>
              </a:extLst>
            </p:cNvPr>
            <p:cNvSpPr/>
            <p:nvPr/>
          </p:nvSpPr>
          <p:spPr>
            <a:xfrm>
              <a:off x="7150301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0F90EE-853A-AE9C-5027-2D4678DF5297}"/>
              </a:ext>
            </a:extLst>
          </p:cNvPr>
          <p:cNvGrpSpPr/>
          <p:nvPr/>
        </p:nvGrpSpPr>
        <p:grpSpPr>
          <a:xfrm>
            <a:off x="6063916" y="713705"/>
            <a:ext cx="5937187" cy="4869429"/>
            <a:chOff x="-30194" y="-17346"/>
            <a:chExt cx="8448514" cy="692911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FBEC51-869F-7D0F-035E-68E5F9DBAF8E}"/>
                </a:ext>
              </a:extLst>
            </p:cNvPr>
            <p:cNvGrpSpPr/>
            <p:nvPr/>
          </p:nvGrpSpPr>
          <p:grpSpPr>
            <a:xfrm>
              <a:off x="-30194" y="-17346"/>
              <a:ext cx="8435457" cy="6929114"/>
              <a:chOff x="-30194" y="-17346"/>
              <a:chExt cx="8435457" cy="692911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BD715CD-0768-647C-2D97-6454FD4C4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109" y="-17346"/>
                <a:ext cx="8193154" cy="6880553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1DFDA-BAB1-F9FA-E86F-2FB9D58ED269}"/>
                  </a:ext>
                </a:extLst>
              </p:cNvPr>
              <p:cNvGrpSpPr/>
              <p:nvPr/>
            </p:nvGrpSpPr>
            <p:grpSpPr>
              <a:xfrm>
                <a:off x="-30194" y="402430"/>
                <a:ext cx="4344501" cy="6509338"/>
                <a:chOff x="-30194" y="402430"/>
                <a:chExt cx="4344501" cy="6509338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51A754AB-4F9B-ED32-A5C5-7BB172DA7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589" t="18943" r="79076" b="9369"/>
                <a:stretch/>
              </p:blipFill>
              <p:spPr>
                <a:xfrm>
                  <a:off x="-30194" y="402430"/>
                  <a:ext cx="1238250" cy="650933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C8DC100-D65A-0E37-7ABC-23D0B69736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400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C8DC100-D65A-0E37-7ABC-23D0B69736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65C71C8-BBF4-DD3D-045F-477B7FE5CFCE}"/>
                  </a:ext>
                </a:extLst>
              </p:cNvPr>
              <p:cNvGrpSpPr/>
              <p:nvPr/>
            </p:nvGrpSpPr>
            <p:grpSpPr>
              <a:xfrm rot="5400000">
                <a:off x="2142176" y="2174063"/>
                <a:ext cx="5175946" cy="1981817"/>
                <a:chOff x="464802" y="3538754"/>
                <a:chExt cx="5175946" cy="1981817"/>
              </a:xfrm>
              <a:solidFill>
                <a:srgbClr val="FA8D34"/>
              </a:solidFill>
            </p:grpSpPr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536CE4E1-A88E-0B3E-8F2F-A287B01000CF}"/>
                    </a:ext>
                  </a:extLst>
                </p:cNvPr>
                <p:cNvSpPr/>
                <p:nvPr/>
              </p:nvSpPr>
              <p:spPr>
                <a:xfrm rot="18962570">
                  <a:off x="4214906" y="402070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0A09891E-3DAA-55FC-B42D-3CD497965C93}"/>
                    </a:ext>
                  </a:extLst>
                </p:cNvPr>
                <p:cNvSpPr/>
                <p:nvPr/>
              </p:nvSpPr>
              <p:spPr>
                <a:xfrm rot="18915266">
                  <a:off x="5382234" y="353875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2021A78C-17BC-3158-FE8E-9DFD84733A88}"/>
                    </a:ext>
                  </a:extLst>
                </p:cNvPr>
                <p:cNvSpPr/>
                <p:nvPr/>
              </p:nvSpPr>
              <p:spPr>
                <a:xfrm rot="19028114">
                  <a:off x="3038826" y="448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F8364B65-C25C-78F3-C9DE-07AD8E44587F}"/>
                    </a:ext>
                  </a:extLst>
                </p:cNvPr>
                <p:cNvSpPr/>
                <p:nvPr/>
              </p:nvSpPr>
              <p:spPr>
                <a:xfrm rot="18850329">
                  <a:off x="495201" y="523165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153A5487-CBA3-F524-1E40-B19AD0046338}"/>
                    </a:ext>
                  </a:extLst>
                </p:cNvPr>
                <p:cNvSpPr/>
                <p:nvPr/>
              </p:nvSpPr>
              <p:spPr>
                <a:xfrm rot="18988196">
                  <a:off x="1856347" y="49527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FC5D6E8-6624-9C67-C81B-66AC6D433AA3}"/>
                  </a:ext>
                </a:extLst>
              </p:cNvPr>
              <p:cNvGrpSpPr/>
              <p:nvPr/>
            </p:nvGrpSpPr>
            <p:grpSpPr>
              <a:xfrm rot="14400000">
                <a:off x="2438060" y="2267995"/>
                <a:ext cx="3049556" cy="2625468"/>
                <a:chOff x="1759782" y="2288753"/>
                <a:chExt cx="3049556" cy="2625468"/>
              </a:xfrm>
              <a:solidFill>
                <a:srgbClr val="7055AE"/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D4CA87CA-6C0D-D3A9-17DF-26D26F3FA19D}"/>
                    </a:ext>
                  </a:extLst>
                </p:cNvPr>
                <p:cNvSpPr/>
                <p:nvPr/>
              </p:nvSpPr>
              <p:spPr>
                <a:xfrm rot="6743173">
                  <a:off x="1790180" y="2484741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E1BA76F1-1A46-8B48-81B5-62159F8A34DE}"/>
                    </a:ext>
                  </a:extLst>
                </p:cNvPr>
                <p:cNvSpPr/>
                <p:nvPr/>
              </p:nvSpPr>
              <p:spPr>
                <a:xfrm rot="9000000">
                  <a:off x="4550825" y="2604446"/>
                  <a:ext cx="258513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8A38E5F2-31FD-E022-CC3E-7CB6371343F8}"/>
                    </a:ext>
                  </a:extLst>
                </p:cNvPr>
                <p:cNvSpPr/>
                <p:nvPr/>
              </p:nvSpPr>
              <p:spPr>
                <a:xfrm rot="5701229">
                  <a:off x="2304919" y="4625308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1C22E821-2FB5-2FB7-0BBF-116E40EA7143}"/>
                    </a:ext>
                  </a:extLst>
                </p:cNvPr>
                <p:cNvSpPr/>
                <p:nvPr/>
              </p:nvSpPr>
              <p:spPr>
                <a:xfrm rot="8100000">
                  <a:off x="2784668" y="228875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826D4FF9-6015-2C58-CD03-BB770F9B34F8}"/>
                    </a:ext>
                  </a:extLst>
                </p:cNvPr>
                <p:cNvSpPr/>
                <p:nvPr/>
              </p:nvSpPr>
              <p:spPr>
                <a:xfrm rot="6393028">
                  <a:off x="1888689" y="301202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2162191-7BB5-F69D-CE4A-43E54EE0B728}"/>
                </a:ext>
              </a:extLst>
            </p:cNvPr>
            <p:cNvSpPr/>
            <p:nvPr/>
          </p:nvSpPr>
          <p:spPr>
            <a:xfrm>
              <a:off x="7420560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99B6D8F-CFF4-CAD9-73A3-F1A00AA2B5C7}"/>
                </a:ext>
              </a:extLst>
            </p:cNvPr>
            <p:cNvSpPr/>
            <p:nvPr/>
          </p:nvSpPr>
          <p:spPr>
            <a:xfrm rot="12174868" flipH="1">
              <a:off x="3433348" y="2680178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1AED854F-419D-907B-72D5-9463FA665D86}"/>
                </a:ext>
              </a:extLst>
            </p:cNvPr>
            <p:cNvSpPr/>
            <p:nvPr/>
          </p:nvSpPr>
          <p:spPr>
            <a:xfrm rot="12174868" flipH="1">
              <a:off x="3427020" y="4316800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97A2C589-2B98-A2E9-5A1B-A94A252D4672}"/>
                </a:ext>
              </a:extLst>
            </p:cNvPr>
            <p:cNvSpPr/>
            <p:nvPr/>
          </p:nvSpPr>
          <p:spPr>
            <a:xfrm rot="12174868" flipH="1">
              <a:off x="3411783" y="1030857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7134F1-A29E-73E3-6394-1F65B29DA97A}"/>
              </a:ext>
            </a:extLst>
          </p:cNvPr>
          <p:cNvCxnSpPr>
            <a:cxnSpLocks/>
          </p:cNvCxnSpPr>
          <p:nvPr/>
        </p:nvCxnSpPr>
        <p:spPr>
          <a:xfrm>
            <a:off x="6096003" y="0"/>
            <a:ext cx="0" cy="574307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F3521BD-8C0C-2DD0-74C9-BA8EF2933D01}"/>
              </a:ext>
            </a:extLst>
          </p:cNvPr>
          <p:cNvSpPr txBox="1"/>
          <p:nvPr/>
        </p:nvSpPr>
        <p:spPr>
          <a:xfrm>
            <a:off x="62892" y="5630847"/>
            <a:ext cx="947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Black Hole and White Hole exist together in spacetime.</a:t>
            </a:r>
          </a:p>
          <a:p>
            <a:r>
              <a:rPr lang="en-GB" sz="3200" dirty="0"/>
              <a:t>EF coordinates can only show one at a time.</a:t>
            </a:r>
            <a:endParaRPr lang="en-CA" sz="3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DF2CE7-AD01-C9F3-5E79-7FB5F61DABB1}"/>
              </a:ext>
            </a:extLst>
          </p:cNvPr>
          <p:cNvSpPr txBox="1"/>
          <p:nvPr/>
        </p:nvSpPr>
        <p:spPr>
          <a:xfrm>
            <a:off x="9301848" y="5751080"/>
            <a:ext cx="2739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000" dirty="0">
                <a:solidFill>
                  <a:srgbClr val="FF0000"/>
                </a:solidFill>
              </a:rPr>
              <a:t>Kruskal-Szekeres Coordinates…</a:t>
            </a:r>
            <a:endParaRPr lang="en-CA" sz="3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DCA3E1F-6DFD-1025-FC62-383299BEF7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5040" y="1518480"/>
              <a:ext cx="7125120" cy="5131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DCA3E1F-6DFD-1025-FC62-383299BEF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5680" y="1509120"/>
                <a:ext cx="7143840" cy="5150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35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9"/>
    </mc:Choice>
    <mc:Fallback xmlns="">
      <p:transition spd="slow" advTm="2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7" grpId="0" build="p"/>
      <p:bldP spid="8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>
            <a:off x="483011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8C94505-423E-6EDC-A08C-A75AB8FA11FC}"/>
              </a:ext>
            </a:extLst>
          </p:cNvPr>
          <p:cNvGrpSpPr/>
          <p:nvPr/>
        </p:nvGrpSpPr>
        <p:grpSpPr>
          <a:xfrm flipH="1">
            <a:off x="5479748" y="155110"/>
            <a:ext cx="6553691" cy="6553699"/>
            <a:chOff x="5479748" y="155110"/>
            <a:chExt cx="6553691" cy="6553699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CD87838-D779-2909-A45B-630AC32823B0}"/>
                </a:ext>
              </a:extLst>
            </p:cNvPr>
            <p:cNvCxnSpPr>
              <a:cxnSpLocks/>
            </p:cNvCxnSpPr>
            <p:nvPr/>
          </p:nvCxnSpPr>
          <p:spPr>
            <a:xfrm>
              <a:off x="5479748" y="155110"/>
              <a:ext cx="6553691" cy="6553699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8F93EA3-9762-DE96-0B31-40533DF7E37E}"/>
                </a:ext>
              </a:extLst>
            </p:cNvPr>
            <p:cNvCxnSpPr>
              <a:cxnSpLocks/>
            </p:cNvCxnSpPr>
            <p:nvPr/>
          </p:nvCxnSpPr>
          <p:spPr>
            <a:xfrm>
              <a:off x="7791309" y="1278454"/>
              <a:ext cx="4206688" cy="4206694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F01960E-BCC2-50E9-0900-7729218378CF}"/>
                </a:ext>
              </a:extLst>
            </p:cNvPr>
            <p:cNvCxnSpPr>
              <a:cxnSpLocks/>
            </p:cNvCxnSpPr>
            <p:nvPr/>
          </p:nvCxnSpPr>
          <p:spPr>
            <a:xfrm>
              <a:off x="9208123" y="1507053"/>
              <a:ext cx="2810158" cy="2810162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79EC332-CB74-19D1-E2CE-7021F4EA15EF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857" y="1181100"/>
              <a:ext cx="1886650" cy="1886651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133E5A7-C97A-6C2C-68E4-5926AF257969}"/>
                    </a:ext>
                  </a:extLst>
                </p:cNvPr>
                <p:cNvSpPr txBox="1"/>
                <p:nvPr/>
              </p:nvSpPr>
              <p:spPr>
                <a:xfrm rot="2700000">
                  <a:off x="5682067" y="2193074"/>
                  <a:ext cx="287766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rgbClr val="FFC000"/>
                      </a:solidFill>
                    </a:rPr>
                    <a:t> ingoing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133E5A7-C97A-6C2C-68E4-5926AF257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5682067" y="2193074"/>
                  <a:ext cx="287766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193" b="-12037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60A63C7-68F8-0A1F-6D29-8E7A5B1F7643}"/>
                </a:ext>
              </a:extLst>
            </p:cNvPr>
            <p:cNvCxnSpPr>
              <a:cxnSpLocks/>
            </p:cNvCxnSpPr>
            <p:nvPr/>
          </p:nvCxnSpPr>
          <p:spPr>
            <a:xfrm>
              <a:off x="10790566" y="762672"/>
              <a:ext cx="1159379" cy="1159380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4D62113-7D02-1586-FD6F-99F389AF0EC3}"/>
              </a:ext>
            </a:extLst>
          </p:cNvPr>
          <p:cNvSpPr/>
          <p:nvPr/>
        </p:nvSpPr>
        <p:spPr>
          <a:xfrm>
            <a:off x="1690373" y="3389923"/>
            <a:ext cx="3347040" cy="918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B132FE8-7C9B-D7A5-68D3-E934C1219414}"/>
              </a:ext>
            </a:extLst>
          </p:cNvPr>
          <p:cNvGrpSpPr/>
          <p:nvPr/>
        </p:nvGrpSpPr>
        <p:grpSpPr>
          <a:xfrm flipH="1">
            <a:off x="5314292" y="20784"/>
            <a:ext cx="6595603" cy="6579057"/>
            <a:chOff x="5524152" y="35774"/>
            <a:chExt cx="6595603" cy="6579057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C034E6E8-7C7F-9967-E9D1-B8DFE8DB2CBE}"/>
                </a:ext>
              </a:extLst>
            </p:cNvPr>
            <p:cNvGrpSpPr/>
            <p:nvPr/>
          </p:nvGrpSpPr>
          <p:grpSpPr>
            <a:xfrm>
              <a:off x="5524152" y="35774"/>
              <a:ext cx="6595603" cy="6579057"/>
              <a:chOff x="3576272" y="88871"/>
              <a:chExt cx="6595603" cy="6579057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F9409C6-5DB7-BB51-0C5F-6DAFBEFF85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3259" y="2385052"/>
                <a:ext cx="3038616" cy="3038620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3049486F-29C5-9A19-F967-F4FA9B1EB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7941" y="1278749"/>
                <a:ext cx="4663842" cy="466384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AF5E640-0010-E8C2-6C94-A51A2D79B0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6272" y="88871"/>
                <a:ext cx="6579047" cy="6579057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B4588C10-E01E-5252-8EB7-8CE144308432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6887129" y="2226106"/>
                    <a:ext cx="269381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sz="4000" dirty="0">
                        <a:solidFill>
                          <a:srgbClr val="FF6600"/>
                        </a:solidFill>
                      </a:rPr>
                      <a:t>  outgoing</a:t>
                    </a:r>
                    <a:endParaRPr lang="en-GB" sz="4000" b="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B4588C10-E01E-5252-8EB7-8CE1443084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6887129" y="2226106"/>
                    <a:ext cx="269381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8608" b="-12626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E376241-74E1-7DE3-9776-BD4D913D05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97980" y="3664119"/>
                <a:ext cx="2134675" cy="213467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BD0B07-8DA8-E957-4E7C-A7FAFBC27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66579" y="4904719"/>
                <a:ext cx="1359152" cy="135915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FD8FF29-5B6A-BFBC-B251-BF23219D4D35}"/>
                </a:ext>
              </a:extLst>
            </p:cNvPr>
            <p:cNvGrpSpPr/>
            <p:nvPr/>
          </p:nvGrpSpPr>
          <p:grpSpPr>
            <a:xfrm>
              <a:off x="6861034" y="1045350"/>
              <a:ext cx="2661213" cy="1737183"/>
              <a:chOff x="6861034" y="1045350"/>
              <a:chExt cx="2661213" cy="1737183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F138A78-6710-2609-ACFE-69C866DFF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61034" y="1045350"/>
                <a:ext cx="508128" cy="508129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E1B3E4EB-0A75-4326-953C-EE299428DA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88478" y="1409216"/>
                <a:ext cx="756664" cy="756665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0BDE51F-227A-5C56-E0F2-B651D0739F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5500" y="1365785"/>
                <a:ext cx="1416747" cy="1416748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8720" y="3782160"/>
              <a:ext cx="1610640" cy="9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28ED8-899E-5F2F-2A3D-1D281FBC5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360" y="3772800"/>
                <a:ext cx="16293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174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042"/>
    </mc:Choice>
    <mc:Fallback xmlns="">
      <p:transition advTm="1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147012D-8214-E655-6CCF-50C7D492A86F}"/>
              </a:ext>
            </a:extLst>
          </p:cNvPr>
          <p:cNvSpPr/>
          <p:nvPr/>
        </p:nvSpPr>
        <p:spPr>
          <a:xfrm>
            <a:off x="483011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/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21C34D1-3CF8-EE1E-F7BE-A74BE0D9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046" y="3087728"/>
                <a:ext cx="713129" cy="71312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/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F5EF9B0-3F9D-CC67-5F8F-A04F3C541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952" y="114415"/>
                <a:ext cx="713129" cy="71312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/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030D080-93C9-A5E7-835E-64EBF668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73" y="3086672"/>
                <a:ext cx="713129" cy="71312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/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F30AA2-ED2A-82AD-0B24-E41F8ADA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421" y="5846023"/>
                <a:ext cx="713129" cy="71312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A255694-41FF-90AD-84F2-A5784317A906}"/>
              </a:ext>
            </a:extLst>
          </p:cNvPr>
          <p:cNvSpPr/>
          <p:nvPr/>
        </p:nvSpPr>
        <p:spPr>
          <a:xfrm>
            <a:off x="8319392" y="2972557"/>
            <a:ext cx="834309" cy="834309"/>
          </a:xfrm>
          <a:prstGeom prst="ellipse">
            <a:avLst/>
          </a:prstGeom>
          <a:noFill/>
          <a:ln w="127000">
            <a:solidFill>
              <a:srgbClr val="512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A1C16C-B3ED-C656-6256-EC6F39EFFAB3}"/>
              </a:ext>
            </a:extLst>
          </p:cNvPr>
          <p:cNvGrpSpPr/>
          <p:nvPr/>
        </p:nvGrpSpPr>
        <p:grpSpPr>
          <a:xfrm>
            <a:off x="8032602" y="3559088"/>
            <a:ext cx="3908391" cy="2012663"/>
            <a:chOff x="8375009" y="3559088"/>
            <a:chExt cx="3908391" cy="201266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B3C72CC-64AB-4200-8F53-7439525DB14B}"/>
                </a:ext>
              </a:extLst>
            </p:cNvPr>
            <p:cNvSpPr txBox="1"/>
            <p:nvPr/>
          </p:nvSpPr>
          <p:spPr>
            <a:xfrm>
              <a:off x="8642104" y="4432978"/>
              <a:ext cx="3641296" cy="113877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512373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7030A0"/>
                  </a:solidFill>
                </a:rPr>
                <a:t>Wormhole</a:t>
              </a:r>
              <a:br>
                <a:rPr lang="en-CA" sz="4000" dirty="0">
                  <a:solidFill>
                    <a:srgbClr val="7030A0"/>
                  </a:solidFill>
                </a:rPr>
              </a:br>
              <a:r>
                <a:rPr lang="en-CA" sz="2800" dirty="0"/>
                <a:t>(Einstein-Rosen Bridge)</a:t>
              </a:r>
              <a:endParaRPr lang="en-CA" sz="40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093E5C51-DD3F-8AFB-7266-A9F47C86719F}"/>
                </a:ext>
              </a:extLst>
            </p:cNvPr>
            <p:cNvSpPr/>
            <p:nvPr/>
          </p:nvSpPr>
          <p:spPr>
            <a:xfrm rot="13500000">
              <a:off x="8375009" y="3559088"/>
              <a:ext cx="1244345" cy="1244345"/>
            </a:xfrm>
            <a:prstGeom prst="arc">
              <a:avLst>
                <a:gd name="adj1" fmla="val 15345007"/>
                <a:gd name="adj2" fmla="val 0"/>
              </a:avLst>
            </a:prstGeom>
            <a:ln w="76200">
              <a:solidFill>
                <a:srgbClr val="51237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166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42">
        <p:fade/>
      </p:transition>
    </mc:Choice>
    <mc:Fallback xmlns="">
      <p:transition spd="med" advTm="19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020BD-A96A-49F2-A564-EFB664C8ABA2}"/>
              </a:ext>
            </a:extLst>
          </p:cNvPr>
          <p:cNvGrpSpPr/>
          <p:nvPr/>
        </p:nvGrpSpPr>
        <p:grpSpPr>
          <a:xfrm>
            <a:off x="171433" y="166561"/>
            <a:ext cx="6488672" cy="2610014"/>
            <a:chOff x="171433" y="166561"/>
            <a:chExt cx="6488672" cy="26100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A1FEDF-BB53-472D-9B84-AD8FBA0E735E}"/>
                </a:ext>
              </a:extLst>
            </p:cNvPr>
            <p:cNvSpPr/>
            <p:nvPr/>
          </p:nvSpPr>
          <p:spPr>
            <a:xfrm>
              <a:off x="2118861" y="949896"/>
              <a:ext cx="2593816" cy="104334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F433E7-4B8D-4E10-8F84-BAFE020C5C8B}"/>
                </a:ext>
              </a:extLst>
            </p:cNvPr>
            <p:cNvSpPr/>
            <p:nvPr/>
          </p:nvSpPr>
          <p:spPr>
            <a:xfrm>
              <a:off x="1513950" y="706577"/>
              <a:ext cx="3803638" cy="152998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118C8A-354D-403D-961E-1E3AD7C315D0}"/>
                </a:ext>
              </a:extLst>
            </p:cNvPr>
            <p:cNvSpPr/>
            <p:nvPr/>
          </p:nvSpPr>
          <p:spPr>
            <a:xfrm>
              <a:off x="2822189" y="1232805"/>
              <a:ext cx="1187160" cy="47752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7561-EBB5-4A48-ABB3-A2A3E0F02771}"/>
                </a:ext>
              </a:extLst>
            </p:cNvPr>
            <p:cNvSpPr/>
            <p:nvPr/>
          </p:nvSpPr>
          <p:spPr>
            <a:xfrm>
              <a:off x="839499" y="435285"/>
              <a:ext cx="5152540" cy="207256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4C691F-6434-4CA6-8D0A-9F9DB2D332E4}"/>
                </a:ext>
              </a:extLst>
            </p:cNvPr>
            <p:cNvSpPr/>
            <p:nvPr/>
          </p:nvSpPr>
          <p:spPr>
            <a:xfrm>
              <a:off x="171433" y="166561"/>
              <a:ext cx="6488672" cy="26100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6F1AD6-B94A-46A3-A864-B583CB3F5340}"/>
              </a:ext>
            </a:extLst>
          </p:cNvPr>
          <p:cNvSpPr/>
          <p:nvPr/>
        </p:nvSpPr>
        <p:spPr>
          <a:xfrm>
            <a:off x="3732709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ACB3B4-CAF3-430A-8327-AC10A83A3519}"/>
              </a:ext>
            </a:extLst>
          </p:cNvPr>
          <p:cNvSpPr/>
          <p:nvPr/>
        </p:nvSpPr>
        <p:spPr>
          <a:xfrm flipH="1">
            <a:off x="-6940521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F22DD3-042E-4934-9791-0115BA276BE3}"/>
              </a:ext>
            </a:extLst>
          </p:cNvPr>
          <p:cNvSpPr/>
          <p:nvPr/>
        </p:nvSpPr>
        <p:spPr>
          <a:xfrm>
            <a:off x="2118861" y="948412"/>
            <a:ext cx="2593816" cy="104334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8F1FFC-4967-4D32-A37E-C8F5A554AA3F}"/>
              </a:ext>
            </a:extLst>
          </p:cNvPr>
          <p:cNvSpPr/>
          <p:nvPr/>
        </p:nvSpPr>
        <p:spPr>
          <a:xfrm>
            <a:off x="1513950" y="706577"/>
            <a:ext cx="3803638" cy="15299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284946-1BF3-46DD-BE2D-1C1C568C67E1}"/>
              </a:ext>
            </a:extLst>
          </p:cNvPr>
          <p:cNvSpPr/>
          <p:nvPr/>
        </p:nvSpPr>
        <p:spPr>
          <a:xfrm>
            <a:off x="2822189" y="1232805"/>
            <a:ext cx="1187160" cy="47752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0DD945-6640-4C49-A3A1-87BCEC8778F9}"/>
              </a:ext>
            </a:extLst>
          </p:cNvPr>
          <p:cNvSpPr/>
          <p:nvPr/>
        </p:nvSpPr>
        <p:spPr>
          <a:xfrm>
            <a:off x="839499" y="435285"/>
            <a:ext cx="5152540" cy="207256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B9B8AD-540D-43A2-974F-E8AFD620995B}"/>
              </a:ext>
            </a:extLst>
          </p:cNvPr>
          <p:cNvSpPr/>
          <p:nvPr/>
        </p:nvSpPr>
        <p:spPr>
          <a:xfrm>
            <a:off x="171433" y="166561"/>
            <a:ext cx="6488672" cy="261001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259CE-19E9-4DA8-B404-3CDF1874960B}"/>
              </a:ext>
            </a:extLst>
          </p:cNvPr>
          <p:cNvGrpSpPr/>
          <p:nvPr/>
        </p:nvGrpSpPr>
        <p:grpSpPr>
          <a:xfrm>
            <a:off x="-590550" y="2841315"/>
            <a:ext cx="8012638" cy="3581400"/>
            <a:chOff x="-6788121" y="3131040"/>
            <a:chExt cx="20712580" cy="35814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D632D88-7E76-4A66-A503-C55A1DE17CB3}"/>
                </a:ext>
              </a:extLst>
            </p:cNvPr>
            <p:cNvSpPr/>
            <p:nvPr/>
          </p:nvSpPr>
          <p:spPr>
            <a:xfrm>
              <a:off x="3885109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62DB4E3-FB6A-40D5-A0C4-D10736D32635}"/>
                </a:ext>
              </a:extLst>
            </p:cNvPr>
            <p:cNvSpPr/>
            <p:nvPr/>
          </p:nvSpPr>
          <p:spPr>
            <a:xfrm flipH="1">
              <a:off x="-6788121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70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"/>
    </mc:Choice>
    <mc:Fallback xmlns="">
      <p:transition spd="slow" advTm="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6544734-C26C-440B-8426-C913DA017308}"/>
              </a:ext>
            </a:extLst>
          </p:cNvPr>
          <p:cNvGrpSpPr/>
          <p:nvPr/>
        </p:nvGrpSpPr>
        <p:grpSpPr>
          <a:xfrm>
            <a:off x="-590550" y="2841315"/>
            <a:ext cx="8012638" cy="3581400"/>
            <a:chOff x="-6788121" y="3131040"/>
            <a:chExt cx="20712580" cy="35814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DC6055-3A66-448C-95BC-7DE4ECA67444}"/>
                </a:ext>
              </a:extLst>
            </p:cNvPr>
            <p:cNvSpPr/>
            <p:nvPr/>
          </p:nvSpPr>
          <p:spPr>
            <a:xfrm>
              <a:off x="3885109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DA4AA89-E116-4C93-A26B-A95CF5C15B63}"/>
                </a:ext>
              </a:extLst>
            </p:cNvPr>
            <p:cNvSpPr/>
            <p:nvPr/>
          </p:nvSpPr>
          <p:spPr>
            <a:xfrm flipH="1">
              <a:off x="-6788121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9020BD-A96A-49F2-A564-EFB664C8ABA2}"/>
              </a:ext>
            </a:extLst>
          </p:cNvPr>
          <p:cNvGrpSpPr/>
          <p:nvPr/>
        </p:nvGrpSpPr>
        <p:grpSpPr>
          <a:xfrm>
            <a:off x="171433" y="166561"/>
            <a:ext cx="6488672" cy="2610014"/>
            <a:chOff x="171433" y="166561"/>
            <a:chExt cx="6488672" cy="26100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A1FEDF-BB53-472D-9B84-AD8FBA0E735E}"/>
                </a:ext>
              </a:extLst>
            </p:cNvPr>
            <p:cNvSpPr/>
            <p:nvPr/>
          </p:nvSpPr>
          <p:spPr>
            <a:xfrm>
              <a:off x="2118861" y="949896"/>
              <a:ext cx="2593816" cy="104334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F433E7-4B8D-4E10-8F84-BAFE020C5C8B}"/>
                </a:ext>
              </a:extLst>
            </p:cNvPr>
            <p:cNvSpPr/>
            <p:nvPr/>
          </p:nvSpPr>
          <p:spPr>
            <a:xfrm>
              <a:off x="1513950" y="706577"/>
              <a:ext cx="3803638" cy="152998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118C8A-354D-403D-961E-1E3AD7C315D0}"/>
                </a:ext>
              </a:extLst>
            </p:cNvPr>
            <p:cNvSpPr/>
            <p:nvPr/>
          </p:nvSpPr>
          <p:spPr>
            <a:xfrm>
              <a:off x="2822189" y="1232805"/>
              <a:ext cx="1187160" cy="47752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7561-EBB5-4A48-ABB3-A2A3E0F02771}"/>
                </a:ext>
              </a:extLst>
            </p:cNvPr>
            <p:cNvSpPr/>
            <p:nvPr/>
          </p:nvSpPr>
          <p:spPr>
            <a:xfrm>
              <a:off x="839499" y="435285"/>
              <a:ext cx="5152540" cy="207256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4C691F-6434-4CA6-8D0A-9F9DB2D332E4}"/>
                </a:ext>
              </a:extLst>
            </p:cNvPr>
            <p:cNvSpPr/>
            <p:nvPr/>
          </p:nvSpPr>
          <p:spPr>
            <a:xfrm>
              <a:off x="171433" y="166561"/>
              <a:ext cx="6488672" cy="26100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6F1AD6-B94A-46A3-A864-B583CB3F5340}"/>
              </a:ext>
            </a:extLst>
          </p:cNvPr>
          <p:cNvSpPr/>
          <p:nvPr/>
        </p:nvSpPr>
        <p:spPr>
          <a:xfrm>
            <a:off x="3732709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ACB3B4-CAF3-430A-8327-AC10A83A3519}"/>
              </a:ext>
            </a:extLst>
          </p:cNvPr>
          <p:cNvSpPr/>
          <p:nvPr/>
        </p:nvSpPr>
        <p:spPr>
          <a:xfrm flipH="1">
            <a:off x="-6940521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480C4B-BBFA-4CE8-99E0-DBB42F71A2C8}"/>
              </a:ext>
            </a:extLst>
          </p:cNvPr>
          <p:cNvCxnSpPr>
            <a:cxnSpLocks/>
          </p:cNvCxnSpPr>
          <p:nvPr/>
        </p:nvCxnSpPr>
        <p:spPr>
          <a:xfrm>
            <a:off x="3426375" y="5803106"/>
            <a:ext cx="0" cy="1856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2F22DD3-042E-4934-9791-0115BA276BE3}"/>
              </a:ext>
            </a:extLst>
          </p:cNvPr>
          <p:cNvSpPr/>
          <p:nvPr/>
        </p:nvSpPr>
        <p:spPr>
          <a:xfrm>
            <a:off x="2118861" y="4931752"/>
            <a:ext cx="2593816" cy="104334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8F1FFC-4967-4D32-A37E-C8F5A554AA3F}"/>
              </a:ext>
            </a:extLst>
          </p:cNvPr>
          <p:cNvSpPr/>
          <p:nvPr/>
        </p:nvSpPr>
        <p:spPr>
          <a:xfrm>
            <a:off x="1513950" y="4385752"/>
            <a:ext cx="3803638" cy="15299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284946-1BF3-46DD-BE2D-1C1C568C67E1}"/>
              </a:ext>
            </a:extLst>
          </p:cNvPr>
          <p:cNvSpPr/>
          <p:nvPr/>
        </p:nvSpPr>
        <p:spPr>
          <a:xfrm>
            <a:off x="2822189" y="5737609"/>
            <a:ext cx="1187160" cy="47752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0DD945-6640-4C49-A3A1-87BCEC8778F9}"/>
              </a:ext>
            </a:extLst>
          </p:cNvPr>
          <p:cNvSpPr/>
          <p:nvPr/>
        </p:nvSpPr>
        <p:spPr>
          <a:xfrm>
            <a:off x="839499" y="3797560"/>
            <a:ext cx="5152540" cy="207256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B9B8AD-540D-43A2-974F-E8AFD620995B}"/>
              </a:ext>
            </a:extLst>
          </p:cNvPr>
          <p:cNvSpPr/>
          <p:nvPr/>
        </p:nvSpPr>
        <p:spPr>
          <a:xfrm>
            <a:off x="171433" y="3305720"/>
            <a:ext cx="6488672" cy="261001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6A2FBF-8453-4A19-A4F5-6D1C765E30D8}"/>
              </a:ext>
            </a:extLst>
          </p:cNvPr>
          <p:cNvGrpSpPr/>
          <p:nvPr/>
        </p:nvGrpSpPr>
        <p:grpSpPr>
          <a:xfrm>
            <a:off x="9093173" y="706577"/>
            <a:ext cx="2873645" cy="2404819"/>
            <a:chOff x="9076077" y="1150114"/>
            <a:chExt cx="2232243" cy="1868061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93662A30-139A-47B2-91A5-C199A5A638D1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83BFC57-3CB4-4D93-9D31-D0FE0AD30D87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A9FD1D-C1F6-4E7D-A7DB-6A25F5DB845A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1830F4-6A8A-4298-8796-5F458AE9062A}"/>
              </a:ext>
            </a:extLst>
          </p:cNvPr>
          <p:cNvGrpSpPr/>
          <p:nvPr/>
        </p:nvGrpSpPr>
        <p:grpSpPr>
          <a:xfrm>
            <a:off x="3387164" y="3801475"/>
            <a:ext cx="3272939" cy="720274"/>
            <a:chOff x="3427938" y="3801475"/>
            <a:chExt cx="3232165" cy="72027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F0DE144-9C4C-4CDB-935C-40557ACFB279}"/>
                </a:ext>
              </a:extLst>
            </p:cNvPr>
            <p:cNvGrpSpPr/>
            <p:nvPr/>
          </p:nvGrpSpPr>
          <p:grpSpPr>
            <a:xfrm>
              <a:off x="3427938" y="4521749"/>
              <a:ext cx="3232165" cy="0"/>
              <a:chOff x="3331680" y="3353880"/>
              <a:chExt cx="3340330" cy="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073356D-135E-4363-A846-6D716F4E7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944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F9FB57-CF3F-4E46-9A96-77292AF5A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5878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8221279-5A52-408A-B72D-812B588E6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812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AB131F-003C-43AB-9139-4F3DF2EE8E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9746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D08E93A-790A-4ADD-8020-F4AC33556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1680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295E155-8AF1-4700-B80F-CE43351003C5}"/>
                    </a:ext>
                  </a:extLst>
                </p:cNvPr>
                <p:cNvSpPr txBox="1"/>
                <p:nvPr/>
              </p:nvSpPr>
              <p:spPr>
                <a:xfrm>
                  <a:off x="6146385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295E155-8AF1-4700-B80F-CE4335100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385" y="3801475"/>
                  <a:ext cx="440184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687CF82-6CC8-44C9-85C0-B4025E53AF96}"/>
                    </a:ext>
                  </a:extLst>
                </p:cNvPr>
                <p:cNvSpPr txBox="1"/>
                <p:nvPr/>
              </p:nvSpPr>
              <p:spPr>
                <a:xfrm>
                  <a:off x="5522817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687CF82-6CC8-44C9-85C0-B4025E53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817" y="3801475"/>
                  <a:ext cx="44018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F1752CE-66D7-4DB4-B184-4ABF05A074A0}"/>
                    </a:ext>
                  </a:extLst>
                </p:cNvPr>
                <p:cNvSpPr txBox="1"/>
                <p:nvPr/>
              </p:nvSpPr>
              <p:spPr>
                <a:xfrm>
                  <a:off x="4862885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F1752CE-66D7-4DB4-B184-4ABF05A07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885" y="3801475"/>
                  <a:ext cx="44018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F980F-BB7F-4153-AE9F-4F8E70C0C35E}"/>
                    </a:ext>
                  </a:extLst>
                </p:cNvPr>
                <p:cNvSpPr txBox="1"/>
                <p:nvPr/>
              </p:nvSpPr>
              <p:spPr>
                <a:xfrm>
                  <a:off x="4239317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F980F-BB7F-4153-AE9F-4F8E70C0C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317" y="3801475"/>
                  <a:ext cx="44018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56C1B91-424A-49BC-8F6F-5EF1037A2338}"/>
                    </a:ext>
                  </a:extLst>
                </p:cNvPr>
                <p:cNvSpPr txBox="1"/>
                <p:nvPr/>
              </p:nvSpPr>
              <p:spPr>
                <a:xfrm>
                  <a:off x="3582889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56C1B91-424A-49BC-8F6F-5EF1037A2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889" y="3801475"/>
                  <a:ext cx="440184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A995A6-129F-4F8B-A3BE-0F0407DDA14F}"/>
              </a:ext>
            </a:extLst>
          </p:cNvPr>
          <p:cNvGrpSpPr/>
          <p:nvPr/>
        </p:nvGrpSpPr>
        <p:grpSpPr>
          <a:xfrm>
            <a:off x="3703740" y="4621881"/>
            <a:ext cx="3115402" cy="2086382"/>
            <a:chOff x="3703740" y="4621881"/>
            <a:chExt cx="3115402" cy="208638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787B12-7763-42EC-96DB-F5DB2C168182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009184" y="4621881"/>
              <a:ext cx="676344" cy="252234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DDFA46-487D-447F-A988-8EF9592762E0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5317588" y="4874115"/>
              <a:ext cx="673328" cy="276628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734669B-30B1-46F1-B8B4-F59975CD2444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4712677" y="5150744"/>
              <a:ext cx="607542" cy="302680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11E022-674B-4DC9-A805-99FAF83F7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31" y="5454340"/>
              <a:ext cx="670601" cy="489740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0EFA85B-649C-41CC-94E4-2B68B85C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3740" y="5928122"/>
              <a:ext cx="349278" cy="683316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44466C-A70E-485F-A5F3-8C1B01E1A591}"/>
                    </a:ext>
                  </a:extLst>
                </p:cNvPr>
                <p:cNvSpPr txBox="1"/>
                <p:nvPr/>
              </p:nvSpPr>
              <p:spPr>
                <a:xfrm>
                  <a:off x="6168902" y="4755627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44466C-A70E-485F-A5F3-8C1B01E1A5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902" y="4755627"/>
                  <a:ext cx="650240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94131D0-DB71-44F9-8B3E-5FFB3207DE09}"/>
                    </a:ext>
                  </a:extLst>
                </p:cNvPr>
                <p:cNvSpPr txBox="1"/>
                <p:nvPr/>
              </p:nvSpPr>
              <p:spPr>
                <a:xfrm>
                  <a:off x="3865179" y="6061932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94131D0-DB71-44F9-8B3E-5FFB3207D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79" y="6061932"/>
                  <a:ext cx="650240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5A7A202-26F3-43E1-964F-7F3340394BFD}"/>
                    </a:ext>
                  </a:extLst>
                </p:cNvPr>
                <p:cNvSpPr txBox="1"/>
                <p:nvPr/>
              </p:nvSpPr>
              <p:spPr>
                <a:xfrm>
                  <a:off x="4288450" y="5604717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5A7A202-26F3-43E1-964F-7F3340394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450" y="5604717"/>
                  <a:ext cx="650240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3736552-AE88-4BB9-A004-467F519E548B}"/>
                    </a:ext>
                  </a:extLst>
                </p:cNvPr>
                <p:cNvSpPr txBox="1"/>
                <p:nvPr/>
              </p:nvSpPr>
              <p:spPr>
                <a:xfrm>
                  <a:off x="4849452" y="5262373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3736552-AE88-4BB9-A004-467F519E5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452" y="5262373"/>
                  <a:ext cx="650240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8236D17-F18A-45F5-902A-BF47A20C62A8}"/>
                    </a:ext>
                  </a:extLst>
                </p:cNvPr>
                <p:cNvSpPr txBox="1"/>
                <p:nvPr/>
              </p:nvSpPr>
              <p:spPr>
                <a:xfrm>
                  <a:off x="5496796" y="5004835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8236D17-F18A-45F5-902A-BF47A20C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796" y="5004835"/>
                  <a:ext cx="650240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9781E8-9A06-446C-A68C-C5CBF14D94A5}"/>
              </a:ext>
            </a:extLst>
          </p:cNvPr>
          <p:cNvCxnSpPr>
            <a:cxnSpLocks/>
          </p:cNvCxnSpPr>
          <p:nvPr/>
        </p:nvCxnSpPr>
        <p:spPr>
          <a:xfrm>
            <a:off x="3426375" y="3969090"/>
            <a:ext cx="0" cy="1856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C73F4A-50EE-492D-9148-5469BE178715}"/>
              </a:ext>
            </a:extLst>
          </p:cNvPr>
          <p:cNvGrpSpPr/>
          <p:nvPr/>
        </p:nvGrpSpPr>
        <p:grpSpPr>
          <a:xfrm>
            <a:off x="4020281" y="1500967"/>
            <a:ext cx="2639822" cy="3025435"/>
            <a:chOff x="4020281" y="1500967"/>
            <a:chExt cx="2639822" cy="30254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5CAAEF-0D56-4FF4-85E3-E860A3116BEE}"/>
                </a:ext>
              </a:extLst>
            </p:cNvPr>
            <p:cNvGrpSpPr/>
            <p:nvPr/>
          </p:nvGrpSpPr>
          <p:grpSpPr>
            <a:xfrm>
              <a:off x="4020281" y="1500967"/>
              <a:ext cx="2639822" cy="3025435"/>
              <a:chOff x="4020281" y="1500967"/>
              <a:chExt cx="2639822" cy="302543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45158E-3E4C-4BE5-92C6-FC69174D2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0103" y="1503830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0A0EDF5-56A4-4EB1-9B89-4B44123B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973" y="1508483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313E3BF-CFF4-4881-A107-8039E7C9B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019" y="1500967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235E64-DE8D-4A02-A0CD-73CBDC444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0281" y="1508483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78672C1-0A11-4A05-A312-1B72DB83E4FD}"/>
                </a:ext>
              </a:extLst>
            </p:cNvPr>
            <p:cNvCxnSpPr>
              <a:cxnSpLocks/>
            </p:cNvCxnSpPr>
            <p:nvPr/>
          </p:nvCxnSpPr>
          <p:spPr>
            <a:xfrm>
              <a:off x="4709932" y="1508483"/>
              <a:ext cx="0" cy="30179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86E426-B95F-4998-A2E5-178996776F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89040" y="200880"/>
              <a:ext cx="4002840" cy="650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86E426-B95F-4998-A2E5-178996776F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79680" y="191520"/>
                <a:ext cx="4021560" cy="652644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DA05A18E-C0A8-A243-70DE-771086F6F728}"/>
              </a:ext>
            </a:extLst>
          </p:cNvPr>
          <p:cNvSpPr/>
          <p:nvPr/>
        </p:nvSpPr>
        <p:spPr>
          <a:xfrm>
            <a:off x="7240229" y="4509361"/>
            <a:ext cx="5186617" cy="28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/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Flamm’s Paraboloid</a:t>
                </a:r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blipFill>
                <a:blip r:embed="rId3"/>
                <a:stretch>
                  <a:fillRect t="-42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412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187">
        <p159:morph option="byObject"/>
      </p:transition>
    </mc:Choice>
    <mc:Fallback xmlns="">
      <p:transition spd="slow" advTm="37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0AA24-CC59-4957-BD52-2449DF019218}"/>
              </a:ext>
            </a:extLst>
          </p:cNvPr>
          <p:cNvGrpSpPr/>
          <p:nvPr/>
        </p:nvGrpSpPr>
        <p:grpSpPr>
          <a:xfrm>
            <a:off x="0" y="348378"/>
            <a:ext cx="8181950" cy="5765391"/>
            <a:chOff x="0" y="348378"/>
            <a:chExt cx="8181950" cy="57653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F3056E-7017-46AB-BB01-07E54D8D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2075"/>
              <a:ext cx="8181950" cy="499169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005CE-E506-46DE-BA1B-E7433BB35F81}"/>
                </a:ext>
              </a:extLst>
            </p:cNvPr>
            <p:cNvSpPr txBox="1"/>
            <p:nvPr/>
          </p:nvSpPr>
          <p:spPr>
            <a:xfrm>
              <a:off x="487244" y="348378"/>
              <a:ext cx="72074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Plotted at: </a:t>
              </a:r>
              <a:r>
                <a:rPr lang="en-CA" sz="3200" dirty="0">
                  <a:hlinkClick r:id="rId4"/>
                </a:rPr>
                <a:t>https://www.geogebra.org/3d</a:t>
              </a:r>
              <a:endParaRPr lang="en-CA" sz="3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659059-F2B3-4F3B-98C4-534F3774544F}"/>
              </a:ext>
            </a:extLst>
          </p:cNvPr>
          <p:cNvGrpSpPr/>
          <p:nvPr/>
        </p:nvGrpSpPr>
        <p:grpSpPr>
          <a:xfrm>
            <a:off x="9093173" y="706577"/>
            <a:ext cx="2873645" cy="2404819"/>
            <a:chOff x="9076077" y="1150114"/>
            <a:chExt cx="2232243" cy="186806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641D680-A792-4F4E-AA17-A7C3E03C24AA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C5F654-C936-47A9-A628-A9E40779F43F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A1AA03-3A2A-4CD9-B210-F8E3083BB9A1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B48D14-1F2F-42FB-BBEF-7E0BEADACC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5120" y="1737000"/>
              <a:ext cx="2728080" cy="2241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B48D14-1F2F-42FB-BBEF-7E0BEADAC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5760" y="1727640"/>
                <a:ext cx="2746800" cy="22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/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Flamm’s Paraboloid</a:t>
                </a:r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blipFill>
                <a:blip r:embed="rId10"/>
                <a:stretch>
                  <a:fillRect t="-42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9969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95">
        <p:fade/>
      </p:transition>
    </mc:Choice>
    <mc:Fallback>
      <p:transition spd="med" advTm="17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/>
              <p:nvPr/>
            </p:nvSpPr>
            <p:spPr>
              <a:xfrm>
                <a:off x="1" y="1371600"/>
                <a:ext cx="12192000" cy="120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371600"/>
                <a:ext cx="12192000" cy="1203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/>
              <p:nvPr/>
            </p:nvSpPr>
            <p:spPr>
              <a:xfrm>
                <a:off x="2528108" y="0"/>
                <a:ext cx="3276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200" dirty="0"/>
                  <a:t> Schwarzschild Spacetime Metric</a:t>
                </a:r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0"/>
                <a:ext cx="3276600" cy="1077218"/>
              </a:xfrm>
              <a:prstGeom prst="rect">
                <a:avLst/>
              </a:prstGeom>
              <a:blipFill>
                <a:blip r:embed="rId4"/>
                <a:stretch>
                  <a:fillRect l="-2048" t="-6780" r="-6704" b="-17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08F700-BBF9-445F-8986-18EBE06320DE}"/>
              </a:ext>
            </a:extLst>
          </p:cNvPr>
          <p:cNvSpPr txBox="1"/>
          <p:nvPr/>
        </p:nvSpPr>
        <p:spPr>
          <a:xfrm>
            <a:off x="7783915" y="0"/>
            <a:ext cx="3505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3D Embedding Space Metric</a:t>
            </a:r>
            <a:endParaRPr lang="en-CA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122568-F21F-4DCD-BEC8-BC49F97FE789}"/>
              </a:ext>
            </a:extLst>
          </p:cNvPr>
          <p:cNvSpPr/>
          <p:nvPr/>
        </p:nvSpPr>
        <p:spPr>
          <a:xfrm rot="16200000">
            <a:off x="3992951" y="-1050896"/>
            <a:ext cx="346914" cy="45068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D0853EC-3FC7-4350-A731-FF4163D0ABA7}"/>
              </a:ext>
            </a:extLst>
          </p:cNvPr>
          <p:cNvSpPr/>
          <p:nvPr/>
        </p:nvSpPr>
        <p:spPr>
          <a:xfrm rot="16200000">
            <a:off x="9363059" y="-1281485"/>
            <a:ext cx="346914" cy="496806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A2774-CDD9-40A0-B6A0-F5A5BF043BDF}"/>
              </a:ext>
            </a:extLst>
          </p:cNvPr>
          <p:cNvGrpSpPr/>
          <p:nvPr/>
        </p:nvGrpSpPr>
        <p:grpSpPr>
          <a:xfrm>
            <a:off x="4752418" y="2551456"/>
            <a:ext cx="7268132" cy="4199932"/>
            <a:chOff x="4752418" y="2551456"/>
            <a:chExt cx="7268132" cy="4199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27F34F5-3BA0-4A1C-9F64-3A66E79005A9}"/>
                    </a:ext>
                  </a:extLst>
                </p:cNvPr>
                <p:cNvSpPr txBox="1"/>
                <p:nvPr/>
              </p:nvSpPr>
              <p:spPr>
                <a:xfrm>
                  <a:off x="4752418" y="2551456"/>
                  <a:ext cx="7268131" cy="419993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27F34F5-3BA0-4A1C-9F64-3A66E7900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418" y="2551456"/>
                  <a:ext cx="7268131" cy="41999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7B0001-C979-4C02-B646-C25EF041DFE5}"/>
                    </a:ext>
                  </a:extLst>
                </p:cNvPr>
                <p:cNvSpPr txBox="1"/>
                <p:nvPr/>
              </p:nvSpPr>
              <p:spPr>
                <a:xfrm>
                  <a:off x="7210912" y="5708592"/>
                  <a:ext cx="4809638" cy="7632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7B0001-C979-4C02-B646-C25EF041D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912" y="5708592"/>
                  <a:ext cx="4809638" cy="7632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E87B0F-CFAC-4719-A50B-A7D9DBD1E772}"/>
              </a:ext>
            </a:extLst>
          </p:cNvPr>
          <p:cNvSpPr txBox="1"/>
          <p:nvPr/>
        </p:nvSpPr>
        <p:spPr>
          <a:xfrm>
            <a:off x="119703" y="2994227"/>
            <a:ext cx="45130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See Description for more on Flamm’s Paraboloid!!</a:t>
            </a:r>
            <a:endParaRPr lang="en-CA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6505D7-8E61-485F-87CD-A4F5D4E40D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92560" y="6370560"/>
              <a:ext cx="4139640" cy="19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6505D7-8E61-485F-87CD-A4F5D4E40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3200" y="6361200"/>
                <a:ext cx="4158360" cy="21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12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1442556" y="-1250252"/>
            <a:ext cx="9284440" cy="9288579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19C0F-F8C7-8B2B-28C1-D3A9A5727631}"/>
              </a:ext>
            </a:extLst>
          </p:cNvPr>
          <p:cNvGrpSpPr/>
          <p:nvPr/>
        </p:nvGrpSpPr>
        <p:grpSpPr>
          <a:xfrm>
            <a:off x="4043357" y="-132173"/>
            <a:ext cx="3965376" cy="7110554"/>
            <a:chOff x="4348157" y="-151223"/>
            <a:chExt cx="3965376" cy="711055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831DC08-D73F-16DF-C75A-94D5B88004F3}"/>
                </a:ext>
              </a:extLst>
            </p:cNvPr>
            <p:cNvSpPr txBox="1"/>
            <p:nvPr/>
          </p:nvSpPr>
          <p:spPr>
            <a:xfrm>
              <a:off x="5174960" y="-151223"/>
              <a:ext cx="2558025" cy="1323439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Black Hole Singularity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D4FD486-819F-3275-3660-87EF19C1745E}"/>
                </a:ext>
              </a:extLst>
            </p:cNvPr>
            <p:cNvSpPr txBox="1"/>
            <p:nvPr/>
          </p:nvSpPr>
          <p:spPr>
            <a:xfrm>
              <a:off x="5157600" y="5635892"/>
              <a:ext cx="2558025" cy="1323439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White Hole Singularity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/>
                <p:nvPr/>
              </p:nvSpPr>
              <p:spPr>
                <a:xfrm>
                  <a:off x="7600404" y="3773891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404" y="3773891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/>
                <p:nvPr/>
              </p:nvSpPr>
              <p:spPr>
                <a:xfrm>
                  <a:off x="5965139" y="17889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139" y="17889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/>
                <p:nvPr/>
              </p:nvSpPr>
              <p:spPr>
                <a:xfrm>
                  <a:off x="4348157" y="3754895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oMath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157" y="3754895"/>
                  <a:ext cx="713129" cy="71312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/>
                <p:nvPr/>
              </p:nvSpPr>
              <p:spPr>
                <a:xfrm>
                  <a:off x="6094457" y="445475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57" y="4454757"/>
                  <a:ext cx="713129" cy="71312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A195BB-7FAE-5617-3DBB-0345E73AD4CC}"/>
              </a:ext>
            </a:extLst>
          </p:cNvPr>
          <p:cNvGrpSpPr/>
          <p:nvPr/>
        </p:nvGrpSpPr>
        <p:grpSpPr>
          <a:xfrm>
            <a:off x="1256706" y="878150"/>
            <a:ext cx="8170542" cy="2538156"/>
            <a:chOff x="1256706" y="897200"/>
            <a:chExt cx="8170542" cy="2538156"/>
          </a:xfrm>
        </p:grpSpPr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7FBC9E0-7959-5B2C-D017-3AEE80489BD0}"/>
                </a:ext>
              </a:extLst>
            </p:cNvPr>
            <p:cNvCxnSpPr>
              <a:cxnSpLocks/>
            </p:cNvCxnSpPr>
            <p:nvPr/>
          </p:nvCxnSpPr>
          <p:spPr>
            <a:xfrm>
              <a:off x="2739509" y="3426415"/>
              <a:ext cx="6687739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80371B7-3422-61E1-65AF-387912194C55}"/>
                </a:ext>
              </a:extLst>
            </p:cNvPr>
            <p:cNvGrpSpPr/>
            <p:nvPr/>
          </p:nvGrpSpPr>
          <p:grpSpPr>
            <a:xfrm>
              <a:off x="1256706" y="897200"/>
              <a:ext cx="2762174" cy="2538156"/>
              <a:chOff x="3190999" y="916250"/>
              <a:chExt cx="2762174" cy="25381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TextBox 188">
                    <a:extLst>
                      <a:ext uri="{FF2B5EF4-FFF2-40B4-BE49-F238E27FC236}">
                        <a16:creationId xmlns:a16="http://schemas.microsoft.com/office/drawing/2014/main" id="{70473C50-E377-6098-65E1-3C72EDE0F820}"/>
                      </a:ext>
                    </a:extLst>
                  </p:cNvPr>
                  <p:cNvSpPr txBox="1"/>
                  <p:nvPr/>
                </p:nvSpPr>
                <p:spPr>
                  <a:xfrm>
                    <a:off x="3190999" y="916250"/>
                    <a:ext cx="1885926" cy="1569660"/>
                  </a:xfrm>
                  <a:prstGeom prst="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FF0000"/>
                    </a:solidFill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A" sz="48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A9A1FFCD-AE1B-E97F-AF35-35549E303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0999" y="916250"/>
                    <a:ext cx="1885926" cy="15696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57150">
                    <a:solidFill>
                      <a:srgbClr val="FF0000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0" name="Arc 189">
                <a:extLst>
                  <a:ext uri="{FF2B5EF4-FFF2-40B4-BE49-F238E27FC236}">
                    <a16:creationId xmlns:a16="http://schemas.microsoft.com/office/drawing/2014/main" id="{7D8A3F1E-AF98-D0FD-CAD5-545A47133BED}"/>
                  </a:ext>
                </a:extLst>
              </p:cNvPr>
              <p:cNvSpPr/>
              <p:nvPr/>
            </p:nvSpPr>
            <p:spPr>
              <a:xfrm rot="16200000" flipH="1">
                <a:off x="4226662" y="1727895"/>
                <a:ext cx="1726511" cy="1726511"/>
              </a:xfrm>
              <a:prstGeom prst="arc">
                <a:avLst>
                  <a:gd name="adj1" fmla="val 15821027"/>
                  <a:gd name="adj2" fmla="val 19216604"/>
                </a:avLst>
              </a:prstGeom>
              <a:ln w="1143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96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42">
        <p:fade/>
      </p:transition>
    </mc:Choice>
    <mc:Fallback xmlns="">
      <p:transition spd="med" advTm="19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1442556" y="-1250252"/>
            <a:ext cx="9284440" cy="9288579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B7AA900-4F90-9BDC-DBC5-439D21931054}"/>
              </a:ext>
            </a:extLst>
          </p:cNvPr>
          <p:cNvSpPr/>
          <p:nvPr/>
        </p:nvSpPr>
        <p:spPr>
          <a:xfrm>
            <a:off x="2152867" y="-65621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19C0F-F8C7-8B2B-28C1-D3A9A5727631}"/>
              </a:ext>
            </a:extLst>
          </p:cNvPr>
          <p:cNvGrpSpPr/>
          <p:nvPr/>
        </p:nvGrpSpPr>
        <p:grpSpPr>
          <a:xfrm>
            <a:off x="4043357" y="-132173"/>
            <a:ext cx="3965376" cy="7110554"/>
            <a:chOff x="4348157" y="-151223"/>
            <a:chExt cx="3965376" cy="7110554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831DC08-D73F-16DF-C75A-94D5B88004F3}"/>
                </a:ext>
              </a:extLst>
            </p:cNvPr>
            <p:cNvSpPr txBox="1"/>
            <p:nvPr/>
          </p:nvSpPr>
          <p:spPr>
            <a:xfrm>
              <a:off x="5174960" y="-151223"/>
              <a:ext cx="2558025" cy="1323439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Black Hole Singularity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FD4FD486-819F-3275-3660-87EF19C1745E}"/>
                </a:ext>
              </a:extLst>
            </p:cNvPr>
            <p:cNvSpPr txBox="1"/>
            <p:nvPr/>
          </p:nvSpPr>
          <p:spPr>
            <a:xfrm>
              <a:off x="5157600" y="5635892"/>
              <a:ext cx="2558025" cy="1323439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White Hole Singularity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/>
                <p:nvPr/>
              </p:nvSpPr>
              <p:spPr>
                <a:xfrm>
                  <a:off x="7600404" y="3773891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404" y="3773891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/>
                <p:nvPr/>
              </p:nvSpPr>
              <p:spPr>
                <a:xfrm>
                  <a:off x="5965139" y="17889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139" y="17889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/>
                <p:nvPr/>
              </p:nvSpPr>
              <p:spPr>
                <a:xfrm>
                  <a:off x="4348157" y="3754895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oMath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157" y="3754895"/>
                  <a:ext cx="713129" cy="71312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/>
                <p:nvPr/>
              </p:nvSpPr>
              <p:spPr>
                <a:xfrm>
                  <a:off x="6094457" y="445475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57" y="4454757"/>
                  <a:ext cx="713129" cy="71312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4EB280-EC92-C20F-45DF-52EEDCA9AA92}"/>
              </a:ext>
            </a:extLst>
          </p:cNvPr>
          <p:cNvGrpSpPr/>
          <p:nvPr/>
        </p:nvGrpSpPr>
        <p:grpSpPr>
          <a:xfrm>
            <a:off x="6314471" y="1263782"/>
            <a:ext cx="5925306" cy="3854221"/>
            <a:chOff x="6314471" y="1263782"/>
            <a:chExt cx="5925306" cy="3854221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EA71D09E-6C99-C656-6BAF-E3ED1C16C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325"/>
            <a:stretch/>
          </p:blipFill>
          <p:spPr>
            <a:xfrm>
              <a:off x="8112275" y="1263782"/>
              <a:ext cx="4127502" cy="3854221"/>
            </a:xfrm>
            <a:prstGeom prst="rect">
              <a:avLst/>
            </a:prstGeom>
            <a:effectLst>
              <a:softEdge rad="63500"/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D1CC24-9B3F-2FAF-E012-8D484D53ED39}"/>
                </a:ext>
              </a:extLst>
            </p:cNvPr>
            <p:cNvCxnSpPr/>
            <p:nvPr/>
          </p:nvCxnSpPr>
          <p:spPr>
            <a:xfrm flipH="1">
              <a:off x="6314471" y="3365687"/>
              <a:ext cx="1811292" cy="0"/>
            </a:xfrm>
            <a:prstGeom prst="straightConnector1">
              <a:avLst/>
            </a:prstGeom>
            <a:ln w="190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AD246-7E2E-0BD0-6A22-7FF4801A6A98}"/>
              </a:ext>
            </a:extLst>
          </p:cNvPr>
          <p:cNvGrpSpPr/>
          <p:nvPr/>
        </p:nvGrpSpPr>
        <p:grpSpPr>
          <a:xfrm>
            <a:off x="-144630" y="1228396"/>
            <a:ext cx="5988974" cy="3880735"/>
            <a:chOff x="-144630" y="1228396"/>
            <a:chExt cx="5988974" cy="3880735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93B53A41-CD9A-BC2E-E2C7-68465529B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62" t="9216" r="3152"/>
            <a:stretch/>
          </p:blipFill>
          <p:spPr>
            <a:xfrm>
              <a:off x="-144630" y="1228396"/>
              <a:ext cx="4168101" cy="3880735"/>
            </a:xfrm>
            <a:prstGeom prst="rect">
              <a:avLst/>
            </a:prstGeom>
            <a:effectLst>
              <a:softEdge rad="63500"/>
            </a:effectLst>
          </p:spPr>
        </p:pic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A665526-BEC8-BEB0-658F-8410F97DB2A7}"/>
                </a:ext>
              </a:extLst>
            </p:cNvPr>
            <p:cNvCxnSpPr/>
            <p:nvPr/>
          </p:nvCxnSpPr>
          <p:spPr>
            <a:xfrm flipH="1">
              <a:off x="4033052" y="3365687"/>
              <a:ext cx="1811292" cy="0"/>
            </a:xfrm>
            <a:prstGeom prst="straightConnector1">
              <a:avLst/>
            </a:prstGeom>
            <a:ln w="1905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90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42">
        <p:fade/>
      </p:transition>
    </mc:Choice>
    <mc:Fallback xmlns="">
      <p:transition spd="med" advTm="19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AE34BD-41E3-38B6-87EC-AD58FC3D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28"/>
            <a:ext cx="6386880" cy="6652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45D8A-7527-64AB-D506-2C1E8C56650E}"/>
              </a:ext>
            </a:extLst>
          </p:cNvPr>
          <p:cNvSpPr txBox="1"/>
          <p:nvPr/>
        </p:nvSpPr>
        <p:spPr>
          <a:xfrm>
            <a:off x="6096000" y="66228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Schwarzschild Wormhole</a:t>
            </a:r>
            <a:br>
              <a:rPr lang="en-GB" sz="4400" dirty="0"/>
            </a:br>
            <a:r>
              <a:rPr lang="en-GB" sz="4400" dirty="0"/>
              <a:t>(Einstein-Rosen Bridge)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E823-FD6B-FA48-B6C6-FDDD0F38EAF3}"/>
                  </a:ext>
                </a:extLst>
              </p:cNvPr>
              <p:cNvSpPr txBox="1"/>
              <p:nvPr/>
            </p:nvSpPr>
            <p:spPr>
              <a:xfrm>
                <a:off x="5323130" y="2824484"/>
                <a:ext cx="5173419" cy="127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00B0F0"/>
                    </a:solidFill>
                  </a:rPr>
                  <a:t>radius</a:t>
                </a:r>
                <a:r>
                  <a:rPr lang="en-GB" sz="5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53E823-FD6B-FA48-B6C6-FDDD0F38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30" y="2824484"/>
                <a:ext cx="5173419" cy="1277144"/>
              </a:xfrm>
              <a:prstGeom prst="rect">
                <a:avLst/>
              </a:prstGeom>
              <a:blipFill>
                <a:blip r:embed="rId3"/>
                <a:stretch>
                  <a:fillRect l="-6243" b="-147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80037-F124-5CC5-F119-5D98639F89E2}"/>
                  </a:ext>
                </a:extLst>
              </p:cNvPr>
              <p:cNvSpPr txBox="1"/>
              <p:nvPr/>
            </p:nvSpPr>
            <p:spPr>
              <a:xfrm>
                <a:off x="6829425" y="1807105"/>
                <a:ext cx="28003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>
                    <a:solidFill>
                      <a:srgbClr val="FF0000"/>
                    </a:solidFill>
                  </a:rPr>
                  <a:t>Region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280037-F124-5CC5-F119-5D98639F8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25" y="1807105"/>
                <a:ext cx="2800350" cy="1015663"/>
              </a:xfrm>
              <a:prstGeom prst="rect">
                <a:avLst/>
              </a:prstGeom>
              <a:blipFill>
                <a:blip r:embed="rId4"/>
                <a:stretch>
                  <a:fillRect l="-13043" t="-17964" r="-130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47DA1F-A9BA-E62C-9E4F-2733D326AEEC}"/>
                  </a:ext>
                </a:extLst>
              </p:cNvPr>
              <p:cNvSpPr txBox="1"/>
              <p:nvPr/>
            </p:nvSpPr>
            <p:spPr>
              <a:xfrm>
                <a:off x="7156467" y="4308293"/>
                <a:ext cx="347406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>
                    <a:solidFill>
                      <a:srgbClr val="FFC000"/>
                    </a:solidFill>
                  </a:rPr>
                  <a:t>Region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𝐼𝐼𝐼</m:t>
                    </m:r>
                  </m:oMath>
                </a14:m>
                <a:endParaRPr lang="en-CA" sz="6000" b="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47DA1F-A9BA-E62C-9E4F-2733D326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67" y="4308293"/>
                <a:ext cx="3474060" cy="1015663"/>
              </a:xfrm>
              <a:prstGeom prst="rect">
                <a:avLst/>
              </a:prstGeom>
              <a:blipFill>
                <a:blip r:embed="rId5"/>
                <a:stretch>
                  <a:fillRect l="-10702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BA47B5C4-627D-4693-C216-AAB26ECDCDA7}"/>
              </a:ext>
            </a:extLst>
          </p:cNvPr>
          <p:cNvSpPr/>
          <p:nvPr/>
        </p:nvSpPr>
        <p:spPr>
          <a:xfrm>
            <a:off x="2882290" y="3274290"/>
            <a:ext cx="900480" cy="270420"/>
          </a:xfrm>
          <a:prstGeom prst="arc">
            <a:avLst>
              <a:gd name="adj1" fmla="val 96952"/>
              <a:gd name="adj2" fmla="val 10845104"/>
            </a:avLst>
          </a:prstGeom>
          <a:ln w="127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3AC199-FC22-656B-1EDA-CBDF639C127D}"/>
              </a:ext>
            </a:extLst>
          </p:cNvPr>
          <p:cNvSpPr/>
          <p:nvPr/>
        </p:nvSpPr>
        <p:spPr>
          <a:xfrm rot="10800000">
            <a:off x="2882290" y="3293790"/>
            <a:ext cx="900480" cy="270420"/>
          </a:xfrm>
          <a:prstGeom prst="arc">
            <a:avLst>
              <a:gd name="adj1" fmla="val 96952"/>
              <a:gd name="adj2" fmla="val 10845104"/>
            </a:avLst>
          </a:prstGeom>
          <a:ln w="1270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1D2D241-F014-2384-ECE1-928E07DD5693}"/>
              </a:ext>
            </a:extLst>
          </p:cNvPr>
          <p:cNvCxnSpPr>
            <a:cxnSpLocks/>
          </p:cNvCxnSpPr>
          <p:nvPr/>
        </p:nvCxnSpPr>
        <p:spPr>
          <a:xfrm flipH="1">
            <a:off x="4076700" y="3449638"/>
            <a:ext cx="1104900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F22F5E-F9A2-D6DF-A418-1EE87D1E653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61282" y="1861441"/>
            <a:ext cx="1068143" cy="45349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AFA73-B17E-630B-4161-07AF92671BFE}"/>
              </a:ext>
            </a:extLst>
          </p:cNvPr>
          <p:cNvCxnSpPr>
            <a:cxnSpLocks/>
          </p:cNvCxnSpPr>
          <p:nvPr/>
        </p:nvCxnSpPr>
        <p:spPr>
          <a:xfrm flipH="1">
            <a:off x="5944145" y="4816125"/>
            <a:ext cx="1096208" cy="365025"/>
          </a:xfrm>
          <a:prstGeom prst="straightConnector1">
            <a:avLst/>
          </a:prstGeom>
          <a:ln w="127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67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EF2AA-4035-747B-4E62-E6A2F50E455D}"/>
              </a:ext>
            </a:extLst>
          </p:cNvPr>
          <p:cNvGrpSpPr/>
          <p:nvPr/>
        </p:nvGrpSpPr>
        <p:grpSpPr>
          <a:xfrm>
            <a:off x="348093" y="6350"/>
            <a:ext cx="3599793" cy="3570514"/>
            <a:chOff x="348093" y="101600"/>
            <a:chExt cx="3599793" cy="35705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ED92C7-C7D3-5B71-0F5E-A129C7C21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4" t="6514" r="47848" b="60012"/>
            <a:stretch/>
          </p:blipFill>
          <p:spPr>
            <a:xfrm>
              <a:off x="348093" y="101600"/>
              <a:ext cx="3599793" cy="357051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7B434E-FD37-AEA3-EC9B-3B237CA8E959}"/>
                </a:ext>
              </a:extLst>
            </p:cNvPr>
            <p:cNvGrpSpPr/>
            <p:nvPr/>
          </p:nvGrpSpPr>
          <p:grpSpPr>
            <a:xfrm>
              <a:off x="348093" y="951401"/>
              <a:ext cx="2548144" cy="2715334"/>
              <a:chOff x="2595551" y="1439529"/>
              <a:chExt cx="2548144" cy="2715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2595551" y="1439529"/>
                    <a:ext cx="759791" cy="88928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5551" y="1439529"/>
                    <a:ext cx="75979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CC28C13-D712-6F71-A327-B8D3CA8BAA83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78420" cy="1478420"/>
                <a:chOff x="398340" y="4405138"/>
                <a:chExt cx="1794244" cy="1794244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445FACA0-47F7-42F5-D3FE-19DA20B9F7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753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AD5FDEB-AB5B-A97B-D811-C806DF177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E6439-F63F-626E-7B3C-5FE0C193BFD6}"/>
              </a:ext>
            </a:extLst>
          </p:cNvPr>
          <p:cNvGrpSpPr/>
          <p:nvPr/>
        </p:nvGrpSpPr>
        <p:grpSpPr>
          <a:xfrm>
            <a:off x="5293229" y="6350"/>
            <a:ext cx="3716754" cy="3570514"/>
            <a:chOff x="6136771" y="101600"/>
            <a:chExt cx="3716754" cy="35705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3729C9-3AC4-0482-D2AE-5A8562AAF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4" t="6514" r="47848" b="60012"/>
            <a:stretch/>
          </p:blipFill>
          <p:spPr>
            <a:xfrm>
              <a:off x="6253732" y="101600"/>
              <a:ext cx="3599793" cy="357051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EE938F-AEC2-D830-B401-047AFE28DEC3}"/>
                </a:ext>
              </a:extLst>
            </p:cNvPr>
            <p:cNvGrpSpPr/>
            <p:nvPr/>
          </p:nvGrpSpPr>
          <p:grpSpPr>
            <a:xfrm>
              <a:off x="6136771" y="875348"/>
              <a:ext cx="2822111" cy="2443755"/>
              <a:chOff x="2478590" y="1363476"/>
              <a:chExt cx="2822111" cy="24437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8590" y="1363476"/>
                    <a:ext cx="744222" cy="100283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8590" y="1363476"/>
                    <a:ext cx="744222" cy="10028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/>
                  <p:nvPr/>
                </p:nvSpPr>
                <p:spPr>
                  <a:xfrm>
                    <a:off x="4540910" y="2048617"/>
                    <a:ext cx="759791" cy="92756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910" y="2048617"/>
                    <a:ext cx="759791" cy="9275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FED88B-0759-135B-A2B9-48CF7387C1FA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87156" cy="1478420"/>
                <a:chOff x="398340" y="4405138"/>
                <a:chExt cx="1804846" cy="1794244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E970BAF-C9D2-5179-E997-9796288F7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340" y="4405138"/>
                  <a:ext cx="30163" cy="1770223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B0471677-9395-7FD7-A14B-0F81F540F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503" y="4405138"/>
                  <a:ext cx="1774683" cy="1794244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/>
              <p:nvPr/>
            </p:nvSpPr>
            <p:spPr>
              <a:xfrm>
                <a:off x="1540" y="3642499"/>
                <a:ext cx="2685147" cy="203632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" y="3642499"/>
                <a:ext cx="2685147" cy="2036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02C740-9B14-145D-D0C7-AF2054CD34DE}"/>
                  </a:ext>
                </a:extLst>
              </p:cNvPr>
              <p:cNvSpPr txBox="1"/>
              <p:nvPr/>
            </p:nvSpPr>
            <p:spPr>
              <a:xfrm>
                <a:off x="5124450" y="3408402"/>
                <a:ext cx="7415791" cy="346723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7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7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7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7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CA" sz="3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7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37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A" sz="37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7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700" dirty="0">
                  <a:solidFill>
                    <a:srgbClr val="002060"/>
                  </a:solidFill>
                </a:endParaRPr>
              </a:p>
              <a:p>
                <a:r>
                  <a:rPr lang="en-CA" sz="3700" dirty="0"/>
                  <a:t>        </a:t>
                </a:r>
                <a14:m>
                  <m:oMath xmlns:m="http://schemas.openxmlformats.org/officeDocument/2006/math">
                    <m:r>
                      <a:rPr lang="en-CA" sz="3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CA" sz="37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CA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CA" sz="37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CA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37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02C740-9B14-145D-D0C7-AF2054CD3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50" y="3408402"/>
                <a:ext cx="7415791" cy="34672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9800D6-40E2-1B34-3F4C-0D9B5E152293}"/>
              </a:ext>
            </a:extLst>
          </p:cNvPr>
          <p:cNvCxnSpPr>
            <a:cxnSpLocks/>
          </p:cNvCxnSpPr>
          <p:nvPr/>
        </p:nvCxnSpPr>
        <p:spPr>
          <a:xfrm flipV="1">
            <a:off x="698449" y="296636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/>
              <p:nvPr/>
            </p:nvSpPr>
            <p:spPr>
              <a:xfrm>
                <a:off x="1581691" y="1588381"/>
                <a:ext cx="3373820" cy="75655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1" y="1588381"/>
                <a:ext cx="3373820" cy="756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269D41-C8A7-2C64-4AE8-A8E289BD15B4}"/>
              </a:ext>
            </a:extLst>
          </p:cNvPr>
          <p:cNvCxnSpPr>
            <a:cxnSpLocks/>
          </p:cNvCxnSpPr>
          <p:nvPr/>
        </p:nvCxnSpPr>
        <p:spPr>
          <a:xfrm flipV="1">
            <a:off x="5741470" y="307733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EFAD18-241F-1059-84F5-11CD5238E925}"/>
                  </a:ext>
                </a:extLst>
              </p:cNvPr>
              <p:cNvSpPr txBox="1"/>
              <p:nvPr/>
            </p:nvSpPr>
            <p:spPr>
              <a:xfrm>
                <a:off x="7495866" y="341634"/>
                <a:ext cx="3890718" cy="85119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EFAD18-241F-1059-84F5-11CD5238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866" y="341634"/>
                <a:ext cx="3890718" cy="8511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/>
              <p:nvPr/>
            </p:nvSpPr>
            <p:spPr>
              <a:xfrm>
                <a:off x="8723133" y="1588381"/>
                <a:ext cx="2950301" cy="161005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33" y="1588381"/>
                <a:ext cx="2950301" cy="16100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/>
              <p:nvPr/>
            </p:nvSpPr>
            <p:spPr>
              <a:xfrm>
                <a:off x="2879889" y="5269811"/>
                <a:ext cx="1914131" cy="132401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89" y="5269811"/>
                <a:ext cx="1914131" cy="13240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AD0A88-34CC-3920-EE03-33F2C2902320}"/>
              </a:ext>
            </a:extLst>
          </p:cNvPr>
          <p:cNvCxnSpPr>
            <a:cxnSpLocks/>
          </p:cNvCxnSpPr>
          <p:nvPr/>
        </p:nvCxnSpPr>
        <p:spPr>
          <a:xfrm flipV="1">
            <a:off x="512445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/>
              <p:nvPr/>
            </p:nvSpPr>
            <p:spPr>
              <a:xfrm>
                <a:off x="2524127" y="3793391"/>
                <a:ext cx="2685148" cy="11893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27" y="3793391"/>
                <a:ext cx="2685148" cy="11893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/>
              <p:nvPr/>
            </p:nvSpPr>
            <p:spPr>
              <a:xfrm>
                <a:off x="-24756" y="5836377"/>
                <a:ext cx="2685147" cy="75745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56" y="5836377"/>
                <a:ext cx="2685147" cy="757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6A9057B-77B2-862D-366C-7B1E9ED6D351}"/>
              </a:ext>
            </a:extLst>
          </p:cNvPr>
          <p:cNvSpPr/>
          <p:nvPr/>
        </p:nvSpPr>
        <p:spPr>
          <a:xfrm>
            <a:off x="6567785" y="3429000"/>
            <a:ext cx="4806222" cy="72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23397A5-25E9-D378-5D56-647FED40B1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6840" y="1136880"/>
              <a:ext cx="10254600" cy="5569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23397A5-25E9-D378-5D56-647FED40B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77480" y="1127520"/>
                <a:ext cx="10273320" cy="558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46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33"/>
    </mc:Choice>
    <mc:Fallback xmlns="">
      <p:transition spd="slow" advTm="9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uiExpand="1" build="p"/>
      <p:bldP spid="33" grpId="0" animBg="1"/>
      <p:bldP spid="35" grpId="0" animBg="1"/>
      <p:bldP spid="36" grpId="0" animBg="1"/>
      <p:bldP spid="37" grpId="0"/>
      <p:bldP spid="43" grpId="0"/>
      <p:bldP spid="44" grpId="0" animBg="1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1855906" y="-1250252"/>
            <a:ext cx="9284440" cy="9288579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B7AA900-4F90-9BDC-DBC5-439D21931054}"/>
              </a:ext>
            </a:extLst>
          </p:cNvPr>
          <p:cNvSpPr/>
          <p:nvPr/>
        </p:nvSpPr>
        <p:spPr>
          <a:xfrm>
            <a:off x="2570490" y="-811487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19C0F-F8C7-8B2B-28C1-D3A9A5727631}"/>
              </a:ext>
            </a:extLst>
          </p:cNvPr>
          <p:cNvGrpSpPr/>
          <p:nvPr/>
        </p:nvGrpSpPr>
        <p:grpSpPr>
          <a:xfrm>
            <a:off x="3601013" y="2037067"/>
            <a:ext cx="5907778" cy="2577982"/>
            <a:chOff x="3492463" y="2018017"/>
            <a:chExt cx="5907778" cy="2577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/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/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/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oMath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/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B8DB4D0-08B4-7D1A-5766-8D4103C880F0}"/>
              </a:ext>
            </a:extLst>
          </p:cNvPr>
          <p:cNvGrpSpPr/>
          <p:nvPr/>
        </p:nvGrpSpPr>
        <p:grpSpPr>
          <a:xfrm flipH="1">
            <a:off x="3208356" y="78910"/>
            <a:ext cx="6553691" cy="6553699"/>
            <a:chOff x="5479748" y="155110"/>
            <a:chExt cx="6553691" cy="6553699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6DA87CB-71C7-487A-0092-8B159C2E6A7C}"/>
                </a:ext>
              </a:extLst>
            </p:cNvPr>
            <p:cNvCxnSpPr>
              <a:cxnSpLocks/>
            </p:cNvCxnSpPr>
            <p:nvPr/>
          </p:nvCxnSpPr>
          <p:spPr>
            <a:xfrm>
              <a:off x="5479748" y="155110"/>
              <a:ext cx="6553691" cy="6553699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F2F7B0F-73A7-98F1-B91B-557729B33FBB}"/>
                </a:ext>
              </a:extLst>
            </p:cNvPr>
            <p:cNvCxnSpPr>
              <a:cxnSpLocks/>
            </p:cNvCxnSpPr>
            <p:nvPr/>
          </p:nvCxnSpPr>
          <p:spPr>
            <a:xfrm>
              <a:off x="7791309" y="1278454"/>
              <a:ext cx="4206688" cy="4206694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FA19DC87-E399-609E-77AE-DAB3EDC9DBFA}"/>
                </a:ext>
              </a:extLst>
            </p:cNvPr>
            <p:cNvCxnSpPr>
              <a:cxnSpLocks/>
            </p:cNvCxnSpPr>
            <p:nvPr/>
          </p:nvCxnSpPr>
          <p:spPr>
            <a:xfrm>
              <a:off x="6305277" y="396745"/>
              <a:ext cx="5712057" cy="5712065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2968503-1F8C-6DE7-6B9B-F0B9FBFD2066}"/>
              </a:ext>
            </a:extLst>
          </p:cNvPr>
          <p:cNvGrpSpPr/>
          <p:nvPr/>
        </p:nvGrpSpPr>
        <p:grpSpPr>
          <a:xfrm flipH="1">
            <a:off x="3088953" y="-55416"/>
            <a:ext cx="6579047" cy="6579057"/>
            <a:chOff x="5524152" y="35774"/>
            <a:chExt cx="6579047" cy="6579057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9B1CBE95-9F97-CACB-8E37-34A4A365EA21}"/>
                </a:ext>
              </a:extLst>
            </p:cNvPr>
            <p:cNvGrpSpPr/>
            <p:nvPr/>
          </p:nvGrpSpPr>
          <p:grpSpPr>
            <a:xfrm>
              <a:off x="5524152" y="35774"/>
              <a:ext cx="6579047" cy="6579057"/>
              <a:chOff x="3576272" y="88871"/>
              <a:chExt cx="6579047" cy="6579057"/>
            </a:xfrm>
          </p:grpSpPr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438964B-1675-ECFD-1EFB-F35CB8DED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5562" y="1018875"/>
                <a:ext cx="4884730" cy="4884737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80ADD28-1718-121B-A05A-F05E97E3B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6272" y="88871"/>
                <a:ext cx="6579047" cy="6579057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80EC8B8-CB7D-A590-7121-04A4FEAA1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340" y="1597225"/>
              <a:ext cx="3682467" cy="3682470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8292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74">
        <p:fade/>
      </p:transition>
    </mc:Choice>
    <mc:Fallback xmlns="">
      <p:transition spd="med" advTm="7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1855906" y="-1250252"/>
            <a:ext cx="9284440" cy="9288579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B7AA900-4F90-9BDC-DBC5-439D21931054}"/>
              </a:ext>
            </a:extLst>
          </p:cNvPr>
          <p:cNvSpPr/>
          <p:nvPr/>
        </p:nvSpPr>
        <p:spPr>
          <a:xfrm>
            <a:off x="2570490" y="-811487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19C0F-F8C7-8B2B-28C1-D3A9A5727631}"/>
              </a:ext>
            </a:extLst>
          </p:cNvPr>
          <p:cNvGrpSpPr/>
          <p:nvPr/>
        </p:nvGrpSpPr>
        <p:grpSpPr>
          <a:xfrm>
            <a:off x="3601013" y="2037067"/>
            <a:ext cx="5907778" cy="2577982"/>
            <a:chOff x="3492463" y="2018017"/>
            <a:chExt cx="5907778" cy="2577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/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/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/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oMath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/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E84E1C-FD6C-313E-1F2C-AF5355FEF23B}"/>
              </a:ext>
            </a:extLst>
          </p:cNvPr>
          <p:cNvGrpSpPr/>
          <p:nvPr/>
        </p:nvGrpSpPr>
        <p:grpSpPr>
          <a:xfrm>
            <a:off x="3198585" y="2352376"/>
            <a:ext cx="8540784" cy="2193405"/>
            <a:chOff x="307901" y="2352376"/>
            <a:chExt cx="8540784" cy="2193405"/>
          </a:xfrm>
        </p:grpSpPr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1D186F1A-EB9F-7BF9-408B-0D2937AA5C60}"/>
                </a:ext>
              </a:extLst>
            </p:cNvPr>
            <p:cNvCxnSpPr>
              <a:cxnSpLocks/>
            </p:cNvCxnSpPr>
            <p:nvPr/>
          </p:nvCxnSpPr>
          <p:spPr>
            <a:xfrm>
              <a:off x="307901" y="3407365"/>
              <a:ext cx="6687739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00F81310-575A-E755-9139-883A7E98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2864" y="2352376"/>
              <a:ext cx="2105821" cy="2193405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E6B6E-0EAD-6C2F-6A64-358202DA180B}"/>
              </a:ext>
            </a:extLst>
          </p:cNvPr>
          <p:cNvGrpSpPr/>
          <p:nvPr/>
        </p:nvGrpSpPr>
        <p:grpSpPr>
          <a:xfrm>
            <a:off x="687100" y="1057773"/>
            <a:ext cx="8893687" cy="2193405"/>
            <a:chOff x="-2203584" y="1057773"/>
            <a:chExt cx="8893687" cy="2193405"/>
          </a:xfrm>
        </p:grpSpPr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6B0E7B11-49AE-B070-FA0D-882DED166795}"/>
                </a:ext>
              </a:extLst>
            </p:cNvPr>
            <p:cNvCxnSpPr>
              <a:cxnSpLocks/>
            </p:cNvCxnSpPr>
            <p:nvPr/>
          </p:nvCxnSpPr>
          <p:spPr>
            <a:xfrm>
              <a:off x="-1778979" y="1571848"/>
              <a:ext cx="8469082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BC21A7AD-B7E1-AB02-38DA-37B82BD62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203584" y="1057773"/>
              <a:ext cx="2103799" cy="2193405"/>
            </a:xfrm>
            <a:prstGeom prst="rect">
              <a:avLst/>
            </a:prstGeom>
            <a:ln w="76200">
              <a:solidFill>
                <a:srgbClr val="00B050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891D00-4E95-4533-0F3F-F38184F96994}"/>
              </a:ext>
            </a:extLst>
          </p:cNvPr>
          <p:cNvGrpSpPr/>
          <p:nvPr/>
        </p:nvGrpSpPr>
        <p:grpSpPr>
          <a:xfrm>
            <a:off x="3109913" y="-54771"/>
            <a:ext cx="8675161" cy="2256390"/>
            <a:chOff x="219229" y="-54771"/>
            <a:chExt cx="8675161" cy="2256390"/>
          </a:xfrm>
        </p:grpSpPr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6710D32E-2295-4399-6AA5-28E1952FFF4E}"/>
                </a:ext>
              </a:extLst>
            </p:cNvPr>
            <p:cNvCxnSpPr>
              <a:cxnSpLocks/>
            </p:cNvCxnSpPr>
            <p:nvPr/>
          </p:nvCxnSpPr>
          <p:spPr>
            <a:xfrm>
              <a:off x="219229" y="306119"/>
              <a:ext cx="6687739" cy="0"/>
            </a:xfrm>
            <a:prstGeom prst="straightConnector1">
              <a:avLst/>
            </a:prstGeom>
            <a:ln w="1270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3CB91DA1-1F08-44BD-1507-73E6EE3F1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824"/>
            <a:stretch/>
          </p:blipFill>
          <p:spPr>
            <a:xfrm>
              <a:off x="6731316" y="-54771"/>
              <a:ext cx="2163074" cy="2256390"/>
            </a:xfrm>
            <a:prstGeom prst="rect">
              <a:avLst/>
            </a:prstGeom>
            <a:ln w="76200">
              <a:solidFill>
                <a:srgbClr val="00B0F0"/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22F339-C33F-E5F3-B19C-C1914B11AC99}"/>
              </a:ext>
            </a:extLst>
          </p:cNvPr>
          <p:cNvGrpSpPr/>
          <p:nvPr/>
        </p:nvGrpSpPr>
        <p:grpSpPr>
          <a:xfrm>
            <a:off x="692423" y="3827939"/>
            <a:ext cx="8888364" cy="2193405"/>
            <a:chOff x="-2198261" y="3827939"/>
            <a:chExt cx="8888364" cy="2193405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94480A5B-966C-6F73-1424-76F4CAD1E8B8}"/>
                </a:ext>
              </a:extLst>
            </p:cNvPr>
            <p:cNvCxnSpPr>
              <a:cxnSpLocks/>
            </p:cNvCxnSpPr>
            <p:nvPr/>
          </p:nvCxnSpPr>
          <p:spPr>
            <a:xfrm>
              <a:off x="-1763718" y="5183458"/>
              <a:ext cx="8453821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6EC9955B-B336-876C-532A-7BFD9610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198261" y="3827939"/>
              <a:ext cx="2103799" cy="2193405"/>
            </a:xfrm>
            <a:prstGeom prst="rect">
              <a:avLst/>
            </a:prstGeom>
            <a:ln w="76200">
              <a:solidFill>
                <a:srgbClr val="00B050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97C08F-7F4A-5831-9718-0689AC2E61BD}"/>
              </a:ext>
            </a:extLst>
          </p:cNvPr>
          <p:cNvGrpSpPr/>
          <p:nvPr/>
        </p:nvGrpSpPr>
        <p:grpSpPr>
          <a:xfrm>
            <a:off x="3096745" y="4683775"/>
            <a:ext cx="8709296" cy="2256390"/>
            <a:chOff x="206061" y="4683775"/>
            <a:chExt cx="8709296" cy="2256390"/>
          </a:xfrm>
        </p:grpSpPr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5F7E5A7C-82DE-3561-7E4B-E04AC365A763}"/>
                </a:ext>
              </a:extLst>
            </p:cNvPr>
            <p:cNvCxnSpPr>
              <a:cxnSpLocks/>
            </p:cNvCxnSpPr>
            <p:nvPr/>
          </p:nvCxnSpPr>
          <p:spPr>
            <a:xfrm>
              <a:off x="206061" y="6392254"/>
              <a:ext cx="6687739" cy="0"/>
            </a:xfrm>
            <a:prstGeom prst="straightConnector1">
              <a:avLst/>
            </a:prstGeom>
            <a:ln w="127000">
              <a:solidFill>
                <a:srgbClr val="00B0F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7E30CB1C-52B6-BC6A-4E49-0C25EE9E2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824"/>
            <a:stretch/>
          </p:blipFill>
          <p:spPr>
            <a:xfrm>
              <a:off x="6752283" y="4683775"/>
              <a:ext cx="2163074" cy="2256390"/>
            </a:xfrm>
            <a:prstGeom prst="rect">
              <a:avLst/>
            </a:prstGeom>
            <a:ln w="76200">
              <a:solidFill>
                <a:srgbClr val="00B0F0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CC18AE-8522-A6C8-6F0E-1D565FAE3350}"/>
                  </a:ext>
                </a:extLst>
              </p:cNvPr>
              <p:cNvSpPr/>
              <p:nvPr/>
            </p:nvSpPr>
            <p:spPr>
              <a:xfrm>
                <a:off x="1078092" y="6223889"/>
                <a:ext cx="1315421" cy="45953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CC18AE-8522-A6C8-6F0E-1D565FAE3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092" y="6223889"/>
                <a:ext cx="1315421" cy="4595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42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49">
        <p:fade/>
      </p:transition>
    </mc:Choice>
    <mc:Fallback xmlns="">
      <p:transition spd="med" advTm="9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7BF120-E43A-1C9B-F79B-18E5B95A37FD}"/>
              </a:ext>
            </a:extLst>
          </p:cNvPr>
          <p:cNvSpPr txBox="1"/>
          <p:nvPr/>
        </p:nvSpPr>
        <p:spPr>
          <a:xfrm>
            <a:off x="420688" y="134949"/>
            <a:ext cx="112776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FF0000"/>
                </a:solidFill>
              </a:rPr>
              <a:t>Schwarzschild Wormhole </a:t>
            </a:r>
            <a:r>
              <a:rPr lang="en-CA" sz="4000" dirty="0"/>
              <a:t>(Einstein-Rosen Bridge)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dirty="0"/>
              <a:t>Not traversable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/>
          </a:p>
          <a:p>
            <a:r>
              <a:rPr lang="en-CA" sz="4000" dirty="0" err="1">
                <a:solidFill>
                  <a:srgbClr val="FF0000"/>
                </a:solidFill>
              </a:rPr>
              <a:t>Reissner-Nordström</a:t>
            </a:r>
            <a:r>
              <a:rPr lang="en-CA" sz="4000" dirty="0">
                <a:solidFill>
                  <a:srgbClr val="FF0000"/>
                </a:solidFill>
              </a:rPr>
              <a:t> Wormhole </a:t>
            </a:r>
            <a:r>
              <a:rPr lang="en-CA" sz="4000" dirty="0"/>
              <a:t>(charged black hole)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Traversable in one direction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Unstable</a:t>
            </a:r>
          </a:p>
          <a:p>
            <a:endParaRPr lang="en-CA" sz="3200" dirty="0"/>
          </a:p>
          <a:p>
            <a:r>
              <a:rPr lang="en-CA" sz="4000" dirty="0">
                <a:solidFill>
                  <a:srgbClr val="FF0000"/>
                </a:solidFill>
              </a:rPr>
              <a:t>Morris-Thorne Wormhole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Traversable in both directions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Relies on negative energy-densities from quantum field theory </a:t>
            </a:r>
          </a:p>
        </p:txBody>
      </p:sp>
    </p:spTree>
    <p:extLst>
      <p:ext uri="{BB962C8B-B14F-4D97-AF65-F5344CB8AC3E}">
        <p14:creationId xmlns:p14="http://schemas.microsoft.com/office/powerpoint/2010/main" val="21667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1493956" y="-1250252"/>
            <a:ext cx="9284440" cy="9288579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19C0F-F8C7-8B2B-28C1-D3A9A5727631}"/>
              </a:ext>
            </a:extLst>
          </p:cNvPr>
          <p:cNvGrpSpPr/>
          <p:nvPr/>
        </p:nvGrpSpPr>
        <p:grpSpPr>
          <a:xfrm>
            <a:off x="3239063" y="2037067"/>
            <a:ext cx="5907778" cy="2577982"/>
            <a:chOff x="3492463" y="2018017"/>
            <a:chExt cx="5907778" cy="2577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/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721C34D1-3CF8-EE1E-F7BE-A74BE0D9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/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F5EF9B0-3F9D-CC67-5F8F-A04F3C541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/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</m:t>
                      </m:r>
                    </m:oMath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7030D080-93C9-A5E7-835E-64EBF668D0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463" y="3567827"/>
                  <a:ext cx="713129" cy="71312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/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DF30AA2-ED2A-82AD-0B24-E41F8ADAC5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894" y="3882870"/>
                  <a:ext cx="713129" cy="71312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D6B38-6136-04BF-95F7-C88B7FEB69A0}"/>
              </a:ext>
            </a:extLst>
          </p:cNvPr>
          <p:cNvGrpSpPr/>
          <p:nvPr/>
        </p:nvGrpSpPr>
        <p:grpSpPr>
          <a:xfrm>
            <a:off x="115221" y="3104134"/>
            <a:ext cx="5160188" cy="3351214"/>
            <a:chOff x="191421" y="3104134"/>
            <a:chExt cx="5160188" cy="335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D656E7-8B74-B381-7A64-9510E7A15D95}"/>
                    </a:ext>
                  </a:extLst>
                </p:cNvPr>
                <p:cNvSpPr txBox="1"/>
                <p:nvPr/>
              </p:nvSpPr>
              <p:spPr>
                <a:xfrm>
                  <a:off x="191421" y="3900803"/>
                  <a:ext cx="2798024" cy="2554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000" dirty="0"/>
                    <a:t>Regions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𝐼𝐼𝐼</m:t>
                      </m:r>
                    </m:oMath>
                  </a14:m>
                  <a:r>
                    <a:rPr lang="en-CA" sz="4000" dirty="0"/>
                    <a:t> and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𝐼𝑉</m:t>
                      </m:r>
                    </m:oMath>
                  </a14:m>
                  <a:r>
                    <a:rPr lang="en-CA" sz="4000" dirty="0"/>
                    <a:t> exist for </a:t>
                  </a:r>
                  <a:r>
                    <a:rPr lang="en-CA" sz="4000" u="sng" dirty="0">
                      <a:solidFill>
                        <a:srgbClr val="FF0000"/>
                      </a:solidFill>
                    </a:rPr>
                    <a:t>eternal black holes</a:t>
                  </a:r>
                  <a:r>
                    <a:rPr lang="en-CA" sz="4000" dirty="0"/>
                    <a:t>.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8D656E7-8B74-B381-7A64-9510E7A15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21" y="3900803"/>
                  <a:ext cx="2798024" cy="2554545"/>
                </a:xfrm>
                <a:prstGeom prst="rect">
                  <a:avLst/>
                </a:prstGeom>
                <a:blipFill>
                  <a:blip r:embed="rId7"/>
                  <a:stretch>
                    <a:fillRect l="-7097" t="-3529" r="-5806" b="-847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699B7C9-FDD0-6DBA-8BA2-97C2738D5190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1590433" y="3104134"/>
              <a:ext cx="2180473" cy="7966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4E10F89-2DB9-E948-A826-8F517202A8E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2989445" y="4949507"/>
              <a:ext cx="2362164" cy="228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85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54">
        <p:fade/>
      </p:transition>
    </mc:Choice>
    <mc:Fallback xmlns="">
      <p:transition spd="med" advTm="68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FB65E0-7246-A370-0441-7D99FE07F866}"/>
              </a:ext>
            </a:extLst>
          </p:cNvPr>
          <p:cNvGrpSpPr/>
          <p:nvPr/>
        </p:nvGrpSpPr>
        <p:grpSpPr>
          <a:xfrm>
            <a:off x="1493956" y="-1250252"/>
            <a:ext cx="9284440" cy="9288579"/>
            <a:chOff x="2324384" y="-1475781"/>
            <a:chExt cx="9886667" cy="98910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8F9395-A74A-3DE0-F5A4-04118305A986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CD2485D4-9B0E-4E80-583D-80694EB700AB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E97E9106-C7A4-9773-E09D-EF8548BE0F76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133" name="Isosceles Triangle 132">
                    <a:extLst>
                      <a:ext uri="{FF2B5EF4-FFF2-40B4-BE49-F238E27FC236}">
                        <a16:creationId xmlns:a16="http://schemas.microsoft.com/office/drawing/2014/main" id="{7FC1E342-EB84-1559-D451-E26B2204FF2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EE91B232-8F46-B043-84AF-05A81AC7E652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8430E334-4B83-6803-A99E-C832CE979A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164" name="Group 163">
                        <a:extLst>
                          <a:ext uri="{FF2B5EF4-FFF2-40B4-BE49-F238E27FC236}">
                            <a16:creationId xmlns:a16="http://schemas.microsoft.com/office/drawing/2014/main" id="{7C72E604-0351-02E8-C522-7A202EFC080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67" name="Freeform: Shape 166">
                          <a:extLst>
                            <a:ext uri="{FF2B5EF4-FFF2-40B4-BE49-F238E27FC236}">
                              <a16:creationId xmlns:a16="http://schemas.microsoft.com/office/drawing/2014/main" id="{26BF0CD7-21E4-F3B2-06BE-7AD40BA3C3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68" name="Freeform: Shape 167">
                          <a:extLst>
                            <a:ext uri="{FF2B5EF4-FFF2-40B4-BE49-F238E27FC236}">
                              <a16:creationId xmlns:a16="http://schemas.microsoft.com/office/drawing/2014/main" id="{E0CAD829-F944-A2F1-DF71-81D69960B9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165" name="Straight Connector 164">
                        <a:extLst>
                          <a:ext uri="{FF2B5EF4-FFF2-40B4-BE49-F238E27FC236}">
                            <a16:creationId xmlns:a16="http://schemas.microsoft.com/office/drawing/2014/main" id="{7DC640BD-470B-0A8C-134A-656D4BA982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165">
                        <a:extLst>
                          <a:ext uri="{FF2B5EF4-FFF2-40B4-BE49-F238E27FC236}">
                            <a16:creationId xmlns:a16="http://schemas.microsoft.com/office/drawing/2014/main" id="{1CF4FAF0-AC18-D779-2B7D-4978B0D380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E748B360-4481-01B9-5329-51C9253EF9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159" name="Group 158">
                        <a:extLst>
                          <a:ext uri="{FF2B5EF4-FFF2-40B4-BE49-F238E27FC236}">
                            <a16:creationId xmlns:a16="http://schemas.microsoft.com/office/drawing/2014/main" id="{3D0A52A7-E53A-77EC-EEBF-FBB41DC807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62" name="Freeform: Shape 161">
                          <a:extLst>
                            <a:ext uri="{FF2B5EF4-FFF2-40B4-BE49-F238E27FC236}">
                              <a16:creationId xmlns:a16="http://schemas.microsoft.com/office/drawing/2014/main" id="{40CA3254-3B19-028F-B873-393E3200DD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63" name="Freeform: Shape 162">
                          <a:extLst>
                            <a:ext uri="{FF2B5EF4-FFF2-40B4-BE49-F238E27FC236}">
                              <a16:creationId xmlns:a16="http://schemas.microsoft.com/office/drawing/2014/main" id="{FBB16A3C-96C7-7571-A74C-19AFFE7CA8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160" name="Straight Connector 159">
                        <a:extLst>
                          <a:ext uri="{FF2B5EF4-FFF2-40B4-BE49-F238E27FC236}">
                            <a16:creationId xmlns:a16="http://schemas.microsoft.com/office/drawing/2014/main" id="{A3F4AE72-86AB-3FB7-3C4F-4FE1338640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Connector 160">
                        <a:extLst>
                          <a:ext uri="{FF2B5EF4-FFF2-40B4-BE49-F238E27FC236}">
                            <a16:creationId xmlns:a16="http://schemas.microsoft.com/office/drawing/2014/main" id="{D96C045D-080D-3640-6B43-4009D45734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7" name="Group 136">
                      <a:extLst>
                        <a:ext uri="{FF2B5EF4-FFF2-40B4-BE49-F238E27FC236}">
                          <a16:creationId xmlns:a16="http://schemas.microsoft.com/office/drawing/2014/main" id="{3E274FDB-F820-CBD3-F3F4-59C3AEEEE6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157" name="Freeform: Shape 156">
                        <a:extLst>
                          <a:ext uri="{FF2B5EF4-FFF2-40B4-BE49-F238E27FC236}">
                            <a16:creationId xmlns:a16="http://schemas.microsoft.com/office/drawing/2014/main" id="{6BE3CB65-FC72-0C00-5193-7FACB293CB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58" name="Freeform: Shape 157">
                        <a:extLst>
                          <a:ext uri="{FF2B5EF4-FFF2-40B4-BE49-F238E27FC236}">
                            <a16:creationId xmlns:a16="http://schemas.microsoft.com/office/drawing/2014/main" id="{15906136-D4E9-4F07-3CDB-751FA259052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8" name="Group 137">
                      <a:extLst>
                        <a:ext uri="{FF2B5EF4-FFF2-40B4-BE49-F238E27FC236}">
                          <a16:creationId xmlns:a16="http://schemas.microsoft.com/office/drawing/2014/main" id="{A710F387-9DBD-A452-72C2-97752E7407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155" name="Freeform: Shape 154">
                        <a:extLst>
                          <a:ext uri="{FF2B5EF4-FFF2-40B4-BE49-F238E27FC236}">
                            <a16:creationId xmlns:a16="http://schemas.microsoft.com/office/drawing/2014/main" id="{48C3708B-AF01-06BD-9A4A-1A3775C037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56" name="Freeform: Shape 155">
                        <a:extLst>
                          <a:ext uri="{FF2B5EF4-FFF2-40B4-BE49-F238E27FC236}">
                            <a16:creationId xmlns:a16="http://schemas.microsoft.com/office/drawing/2014/main" id="{97A499F8-2289-689D-F7CE-09A7FE6CF233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9" name="Group 138">
                      <a:extLst>
                        <a:ext uri="{FF2B5EF4-FFF2-40B4-BE49-F238E27FC236}">
                          <a16:creationId xmlns:a16="http://schemas.microsoft.com/office/drawing/2014/main" id="{693412A5-27CD-E50B-DA99-CCFB50735C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153" name="Freeform: Shape 152">
                        <a:extLst>
                          <a:ext uri="{FF2B5EF4-FFF2-40B4-BE49-F238E27FC236}">
                            <a16:creationId xmlns:a16="http://schemas.microsoft.com/office/drawing/2014/main" id="{386391A9-A2F5-A50F-6F81-209E09611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54" name="Freeform: Shape 153">
                        <a:extLst>
                          <a:ext uri="{FF2B5EF4-FFF2-40B4-BE49-F238E27FC236}">
                            <a16:creationId xmlns:a16="http://schemas.microsoft.com/office/drawing/2014/main" id="{C9E899EC-C068-7F63-572F-DAA724C547E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F490DFE7-A4CF-05EE-8579-7880AE8F84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144" name="Straight Connector 143">
                        <a:extLst>
                          <a:ext uri="{FF2B5EF4-FFF2-40B4-BE49-F238E27FC236}">
                            <a16:creationId xmlns:a16="http://schemas.microsoft.com/office/drawing/2014/main" id="{84B161EC-3880-8EF1-3D18-5B3D073223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204CAD07-A950-6460-ABB1-57C9C0FCFA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Connector 145">
                        <a:extLst>
                          <a:ext uri="{FF2B5EF4-FFF2-40B4-BE49-F238E27FC236}">
                            <a16:creationId xmlns:a16="http://schemas.microsoft.com/office/drawing/2014/main" id="{88424EDD-05BC-D781-E103-14F62825BC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Connector 146">
                        <a:extLst>
                          <a:ext uri="{FF2B5EF4-FFF2-40B4-BE49-F238E27FC236}">
                            <a16:creationId xmlns:a16="http://schemas.microsoft.com/office/drawing/2014/main" id="{C55EBBE2-0280-AEF3-1DD8-356CFA05707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>
                        <a:extLst>
                          <a:ext uri="{FF2B5EF4-FFF2-40B4-BE49-F238E27FC236}">
                            <a16:creationId xmlns:a16="http://schemas.microsoft.com/office/drawing/2014/main" id="{A61D2162-F58D-8377-8607-9429369D9F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Straight Connector 148">
                        <a:extLst>
                          <a:ext uri="{FF2B5EF4-FFF2-40B4-BE49-F238E27FC236}">
                            <a16:creationId xmlns:a16="http://schemas.microsoft.com/office/drawing/2014/main" id="{47B805D1-FE4D-421A-1639-FD39E69E4F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Connector 149">
                        <a:extLst>
                          <a:ext uri="{FF2B5EF4-FFF2-40B4-BE49-F238E27FC236}">
                            <a16:creationId xmlns:a16="http://schemas.microsoft.com/office/drawing/2014/main" id="{343283ED-6A52-948A-6FCA-6CC4E9A01F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Straight Connector 150">
                        <a:extLst>
                          <a:ext uri="{FF2B5EF4-FFF2-40B4-BE49-F238E27FC236}">
                            <a16:creationId xmlns:a16="http://schemas.microsoft.com/office/drawing/2014/main" id="{21CA1510-A58C-1BD4-B0C8-11AFD05741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Straight Connector 151">
                        <a:extLst>
                          <a:ext uri="{FF2B5EF4-FFF2-40B4-BE49-F238E27FC236}">
                            <a16:creationId xmlns:a16="http://schemas.microsoft.com/office/drawing/2014/main" id="{6B0254FD-EFB8-5B0D-77D0-A6A6BF66290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07887E9F-80FD-CF7B-DB0A-A6452EE78F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186A3790-1369-6124-E943-8B3FEA0EDB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060333EF-86F1-A477-6EEE-AD50A7387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E57478A-80D6-D294-7C69-52E34EDD2F8E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97" name="Isosceles Triangle 96">
                    <a:extLst>
                      <a:ext uri="{FF2B5EF4-FFF2-40B4-BE49-F238E27FC236}">
                        <a16:creationId xmlns:a16="http://schemas.microsoft.com/office/drawing/2014/main" id="{AFD9430F-8322-43B7-86EB-3F9891A4A3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AAB8C4F9-2692-CF56-827D-947B83416B2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00CA3AE2-4736-5F5D-7D2D-4568D817B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128" name="Group 127">
                        <a:extLst>
                          <a:ext uri="{FF2B5EF4-FFF2-40B4-BE49-F238E27FC236}">
                            <a16:creationId xmlns:a16="http://schemas.microsoft.com/office/drawing/2014/main" id="{3194A642-BA48-D6DA-9133-F5F98FDBC6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31" name="Freeform: Shape 130">
                          <a:extLst>
                            <a:ext uri="{FF2B5EF4-FFF2-40B4-BE49-F238E27FC236}">
                              <a16:creationId xmlns:a16="http://schemas.microsoft.com/office/drawing/2014/main" id="{99D1EA53-5160-22ED-2A8B-5ABC476A37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32" name="Freeform: Shape 131">
                          <a:extLst>
                            <a:ext uri="{FF2B5EF4-FFF2-40B4-BE49-F238E27FC236}">
                              <a16:creationId xmlns:a16="http://schemas.microsoft.com/office/drawing/2014/main" id="{FDB4C523-5C7C-0313-9C4D-792A6DC4FA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129" name="Straight Connector 128">
                        <a:extLst>
                          <a:ext uri="{FF2B5EF4-FFF2-40B4-BE49-F238E27FC236}">
                            <a16:creationId xmlns:a16="http://schemas.microsoft.com/office/drawing/2014/main" id="{12116700-8CC9-F162-0FB4-CEB2C7E7F8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Straight Connector 129">
                        <a:extLst>
                          <a:ext uri="{FF2B5EF4-FFF2-40B4-BE49-F238E27FC236}">
                            <a16:creationId xmlns:a16="http://schemas.microsoft.com/office/drawing/2014/main" id="{09842974-FA8A-81F2-0BCC-FB330708F9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7E9DA4BB-302D-A9C9-AC06-6896B8330D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123" name="Group 122">
                        <a:extLst>
                          <a:ext uri="{FF2B5EF4-FFF2-40B4-BE49-F238E27FC236}">
                            <a16:creationId xmlns:a16="http://schemas.microsoft.com/office/drawing/2014/main" id="{18FEFBFC-B11B-8137-9B4C-D552F3F23D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26" name="Freeform: Shape 125">
                          <a:extLst>
                            <a:ext uri="{FF2B5EF4-FFF2-40B4-BE49-F238E27FC236}">
                              <a16:creationId xmlns:a16="http://schemas.microsoft.com/office/drawing/2014/main" id="{8BF5776C-E26A-D197-D901-605EF06755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27" name="Freeform: Shape 126">
                          <a:extLst>
                            <a:ext uri="{FF2B5EF4-FFF2-40B4-BE49-F238E27FC236}">
                              <a16:creationId xmlns:a16="http://schemas.microsoft.com/office/drawing/2014/main" id="{04502F43-99F9-B84E-23A3-86CE186835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124" name="Straight Connector 123">
                        <a:extLst>
                          <a:ext uri="{FF2B5EF4-FFF2-40B4-BE49-F238E27FC236}">
                            <a16:creationId xmlns:a16="http://schemas.microsoft.com/office/drawing/2014/main" id="{22A393F8-3625-FDF7-1ABF-1E7F9C1F560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87041C15-1FCC-77DB-7A9D-CA5E5E75C3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3C7BA9CD-ED6E-616F-45F9-852155D339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121" name="Freeform: Shape 120">
                        <a:extLst>
                          <a:ext uri="{FF2B5EF4-FFF2-40B4-BE49-F238E27FC236}">
                            <a16:creationId xmlns:a16="http://schemas.microsoft.com/office/drawing/2014/main" id="{EAF60CAC-515A-18AF-B441-9305593947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22" name="Freeform: Shape 121">
                        <a:extLst>
                          <a:ext uri="{FF2B5EF4-FFF2-40B4-BE49-F238E27FC236}">
                            <a16:creationId xmlns:a16="http://schemas.microsoft.com/office/drawing/2014/main" id="{E1C8D3E7-D52E-E489-330B-8A0945566A6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2" name="Group 101">
                      <a:extLst>
                        <a:ext uri="{FF2B5EF4-FFF2-40B4-BE49-F238E27FC236}">
                          <a16:creationId xmlns:a16="http://schemas.microsoft.com/office/drawing/2014/main" id="{0338E359-9AE2-D040-B0C3-6B45BE4A3C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119" name="Freeform: Shape 118">
                        <a:extLst>
                          <a:ext uri="{FF2B5EF4-FFF2-40B4-BE49-F238E27FC236}">
                            <a16:creationId xmlns:a16="http://schemas.microsoft.com/office/drawing/2014/main" id="{2C0D6F75-0C7E-904B-8656-264C383F63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20" name="Freeform: Shape 119">
                        <a:extLst>
                          <a:ext uri="{FF2B5EF4-FFF2-40B4-BE49-F238E27FC236}">
                            <a16:creationId xmlns:a16="http://schemas.microsoft.com/office/drawing/2014/main" id="{C1FAE57A-AC7B-4CD1-74B0-7688E18B2598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44FE6820-8490-BBFB-9F99-7FDE1114DB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117" name="Freeform: Shape 116">
                        <a:extLst>
                          <a:ext uri="{FF2B5EF4-FFF2-40B4-BE49-F238E27FC236}">
                            <a16:creationId xmlns:a16="http://schemas.microsoft.com/office/drawing/2014/main" id="{987472D3-9379-2314-86E0-ABEDD4F45E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18" name="Freeform: Shape 117">
                        <a:extLst>
                          <a:ext uri="{FF2B5EF4-FFF2-40B4-BE49-F238E27FC236}">
                            <a16:creationId xmlns:a16="http://schemas.microsoft.com/office/drawing/2014/main" id="{7C88F0F5-5597-02C3-CFE0-9CDF124E40A6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4" name="Group 103">
                      <a:extLst>
                        <a:ext uri="{FF2B5EF4-FFF2-40B4-BE49-F238E27FC236}">
                          <a16:creationId xmlns:a16="http://schemas.microsoft.com/office/drawing/2014/main" id="{C140E1A8-660D-FA97-AEDA-D9A19B1CD4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108" name="Straight Connector 107">
                        <a:extLst>
                          <a:ext uri="{FF2B5EF4-FFF2-40B4-BE49-F238E27FC236}">
                            <a16:creationId xmlns:a16="http://schemas.microsoft.com/office/drawing/2014/main" id="{E6090C33-C54D-88BC-E534-7741E76BFD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Straight Connector 108">
                        <a:extLst>
                          <a:ext uri="{FF2B5EF4-FFF2-40B4-BE49-F238E27FC236}">
                            <a16:creationId xmlns:a16="http://schemas.microsoft.com/office/drawing/2014/main" id="{0D3C3905-AAAD-1D21-5FB0-E431F4CE7C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Straight Connector 109">
                        <a:extLst>
                          <a:ext uri="{FF2B5EF4-FFF2-40B4-BE49-F238E27FC236}">
                            <a16:creationId xmlns:a16="http://schemas.microsoft.com/office/drawing/2014/main" id="{ED79C16C-04F6-CEC7-4AC7-164340091E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1" name="Straight Connector 110">
                        <a:extLst>
                          <a:ext uri="{FF2B5EF4-FFF2-40B4-BE49-F238E27FC236}">
                            <a16:creationId xmlns:a16="http://schemas.microsoft.com/office/drawing/2014/main" id="{A432C0DA-54EF-C48A-9995-EC5F1E235B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Straight Connector 111">
                        <a:extLst>
                          <a:ext uri="{FF2B5EF4-FFF2-40B4-BE49-F238E27FC236}">
                            <a16:creationId xmlns:a16="http://schemas.microsoft.com/office/drawing/2014/main" id="{6F6FF46A-F40F-B3A1-DB8D-6DAF901F7A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Straight Connector 112">
                        <a:extLst>
                          <a:ext uri="{FF2B5EF4-FFF2-40B4-BE49-F238E27FC236}">
                            <a16:creationId xmlns:a16="http://schemas.microsoft.com/office/drawing/2014/main" id="{87F90518-3D8B-918E-9320-2B0D8B584D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Straight Connector 113">
                        <a:extLst>
                          <a:ext uri="{FF2B5EF4-FFF2-40B4-BE49-F238E27FC236}">
                            <a16:creationId xmlns:a16="http://schemas.microsoft.com/office/drawing/2014/main" id="{686A4852-BC42-E716-420A-7A78D699AD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Straight Connector 114">
                        <a:extLst>
                          <a:ext uri="{FF2B5EF4-FFF2-40B4-BE49-F238E27FC236}">
                            <a16:creationId xmlns:a16="http://schemas.microsoft.com/office/drawing/2014/main" id="{E7C37569-3288-215C-712E-4B10BAE593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Straight Connector 115">
                        <a:extLst>
                          <a:ext uri="{FF2B5EF4-FFF2-40B4-BE49-F238E27FC236}">
                            <a16:creationId xmlns:a16="http://schemas.microsoft.com/office/drawing/2014/main" id="{843F2DA3-20B7-2C8E-5160-DF46327A394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6F0CB8C4-978B-DC65-BDF4-AD05207F3A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E762894A-706B-08F8-7331-3C61A28DE0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CCC68037-9B1A-584D-9AB9-3353EFA94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5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3704316-8DAE-C90A-DB13-ACBE0A156F3D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219B2BC1-7669-4B89-7F5D-0FC8AEA734F8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EEB77E45-9D95-BE35-1F81-ADB80746C22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AE4BDEB5-EF73-15AA-035C-6E3F0FDF0B02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92" name="Isosceles Triangle 91">
                  <a:extLst>
                    <a:ext uri="{FF2B5EF4-FFF2-40B4-BE49-F238E27FC236}">
                      <a16:creationId xmlns:a16="http://schemas.microsoft.com/office/drawing/2014/main" id="{28C1ECF7-A604-43F2-2C29-0F0D0B8A1572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14DCB7-B767-3901-8B8F-23E08F0302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6A295D-52CF-1469-B4FC-9814A952CAA5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1C84E3E-28D7-B5F3-16DF-E42D00F09246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53" name="Isosceles Triangle 52">
                    <a:extLst>
                      <a:ext uri="{FF2B5EF4-FFF2-40B4-BE49-F238E27FC236}">
                        <a16:creationId xmlns:a16="http://schemas.microsoft.com/office/drawing/2014/main" id="{9ADADC48-09DC-37B0-E146-2090F01739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97956E66-1A85-4766-1EE6-50EF303E61BE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55" name="Group 54">
                      <a:extLst>
                        <a:ext uri="{FF2B5EF4-FFF2-40B4-BE49-F238E27FC236}">
                          <a16:creationId xmlns:a16="http://schemas.microsoft.com/office/drawing/2014/main" id="{0E6E54A2-CC81-9371-68FA-ABB72BEB9D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0748E06D-A591-946A-7509-E9687DCDBF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87" name="Freeform: Shape 86">
                          <a:extLst>
                            <a:ext uri="{FF2B5EF4-FFF2-40B4-BE49-F238E27FC236}">
                              <a16:creationId xmlns:a16="http://schemas.microsoft.com/office/drawing/2014/main" id="{E1A74393-E06F-EC45-3018-80326E0EAA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88" name="Freeform: Shape 87">
                          <a:extLst>
                            <a:ext uri="{FF2B5EF4-FFF2-40B4-BE49-F238E27FC236}">
                              <a16:creationId xmlns:a16="http://schemas.microsoft.com/office/drawing/2014/main" id="{9ACEA050-5C24-D3D8-4FBD-C9FF0C381A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4E0634C-0BAB-6C66-6B17-689206579A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Straight Connector 85">
                        <a:extLst>
                          <a:ext uri="{FF2B5EF4-FFF2-40B4-BE49-F238E27FC236}">
                            <a16:creationId xmlns:a16="http://schemas.microsoft.com/office/drawing/2014/main" id="{5C26868A-0A18-183E-3181-8F7068B25B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571A46B4-40E9-1589-B268-B32CEA1311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79" name="Group 78">
                        <a:extLst>
                          <a:ext uri="{FF2B5EF4-FFF2-40B4-BE49-F238E27FC236}">
                            <a16:creationId xmlns:a16="http://schemas.microsoft.com/office/drawing/2014/main" id="{AA952356-CCEB-DA85-F2F5-F9C8E18562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82" name="Freeform: Shape 81">
                          <a:extLst>
                            <a:ext uri="{FF2B5EF4-FFF2-40B4-BE49-F238E27FC236}">
                              <a16:creationId xmlns:a16="http://schemas.microsoft.com/office/drawing/2014/main" id="{90F07081-3BB7-4A5B-2CD3-F5DDF7EC12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83" name="Freeform: Shape 82">
                          <a:extLst>
                            <a:ext uri="{FF2B5EF4-FFF2-40B4-BE49-F238E27FC236}">
                              <a16:creationId xmlns:a16="http://schemas.microsoft.com/office/drawing/2014/main" id="{C523ED82-3D80-EB31-4314-0E3B839F0C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53ABB33C-692B-A3E0-8F13-8CCE13F6895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6B3D243F-7C68-4588-BFA8-3003AB5864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 56">
                      <a:extLst>
                        <a:ext uri="{FF2B5EF4-FFF2-40B4-BE49-F238E27FC236}">
                          <a16:creationId xmlns:a16="http://schemas.microsoft.com/office/drawing/2014/main" id="{744961B5-8C92-6CBB-33FA-D4192DEF5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77" name="Freeform: Shape 76">
                        <a:extLst>
                          <a:ext uri="{FF2B5EF4-FFF2-40B4-BE49-F238E27FC236}">
                            <a16:creationId xmlns:a16="http://schemas.microsoft.com/office/drawing/2014/main" id="{67C4FF4B-F40C-CA99-E0B6-30BFFF9110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78" name="Freeform: Shape 77">
                        <a:extLst>
                          <a:ext uri="{FF2B5EF4-FFF2-40B4-BE49-F238E27FC236}">
                            <a16:creationId xmlns:a16="http://schemas.microsoft.com/office/drawing/2014/main" id="{BEE2F82A-B5B6-DB3F-FE28-EDFF3008953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2521605C-B296-AEF5-87A8-E52C930932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C5FB61DC-EB37-AAD3-30CD-B2FEF8B601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76" name="Freeform: Shape 75">
                        <a:extLst>
                          <a:ext uri="{FF2B5EF4-FFF2-40B4-BE49-F238E27FC236}">
                            <a16:creationId xmlns:a16="http://schemas.microsoft.com/office/drawing/2014/main" id="{E320C0C6-CB68-540A-CD36-41F33FDC0636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3612B6DA-EFDD-BCA7-28EE-5FA6F11299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73" name="Freeform: Shape 72">
                        <a:extLst>
                          <a:ext uri="{FF2B5EF4-FFF2-40B4-BE49-F238E27FC236}">
                            <a16:creationId xmlns:a16="http://schemas.microsoft.com/office/drawing/2014/main" id="{B360BF25-8EF3-B4D8-BA53-B1958C3575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74" name="Freeform: Shape 73">
                        <a:extLst>
                          <a:ext uri="{FF2B5EF4-FFF2-40B4-BE49-F238E27FC236}">
                            <a16:creationId xmlns:a16="http://schemas.microsoft.com/office/drawing/2014/main" id="{96A1B140-FF16-94AA-A997-A755236F19F4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744C6970-1067-29D9-1995-5071166D7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B23B34E0-44D6-3CD2-8470-9EC715A81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DC6620E8-2706-5A34-D251-E09F73A198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Straight Connector 65">
                        <a:extLst>
                          <a:ext uri="{FF2B5EF4-FFF2-40B4-BE49-F238E27FC236}">
                            <a16:creationId xmlns:a16="http://schemas.microsoft.com/office/drawing/2014/main" id="{FB0EDA5E-AFDE-89D8-BD1A-DB988A4EC3E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Connector 66">
                        <a:extLst>
                          <a:ext uri="{FF2B5EF4-FFF2-40B4-BE49-F238E27FC236}">
                            <a16:creationId xmlns:a16="http://schemas.microsoft.com/office/drawing/2014/main" id="{E58563CA-B73B-E838-7FCE-5906B2D02D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949A7EBC-19C4-9DF8-F6C5-8377E1D215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0B5277A5-8BB7-E594-66BE-F0BC30BA7F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Straight Connector 69">
                        <a:extLst>
                          <a:ext uri="{FF2B5EF4-FFF2-40B4-BE49-F238E27FC236}">
                            <a16:creationId xmlns:a16="http://schemas.microsoft.com/office/drawing/2014/main" id="{0D7AE97D-4B16-11FD-F23C-67AD6E4B29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Straight Connector 70">
                        <a:extLst>
                          <a:ext uri="{FF2B5EF4-FFF2-40B4-BE49-F238E27FC236}">
                            <a16:creationId xmlns:a16="http://schemas.microsoft.com/office/drawing/2014/main" id="{6858204A-E7C6-F114-4093-A8E9FF7B07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Straight Connector 71">
                        <a:extLst>
                          <a:ext uri="{FF2B5EF4-FFF2-40B4-BE49-F238E27FC236}">
                            <a16:creationId xmlns:a16="http://schemas.microsoft.com/office/drawing/2014/main" id="{AE1DA9C0-AE88-DA24-D9E8-977992399D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AC428387-A31D-4EBA-791D-EE25825843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138856BF-7344-93B1-66CD-E9170D256E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6A0EBB51-06D3-986B-C8D0-8E9C74A00C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22D6E34-DF55-D323-4235-92D435714404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17" name="Isosceles Triangle 16">
                    <a:extLst>
                      <a:ext uri="{FF2B5EF4-FFF2-40B4-BE49-F238E27FC236}">
                        <a16:creationId xmlns:a16="http://schemas.microsoft.com/office/drawing/2014/main" id="{C4703F8D-E22B-A227-24CF-9384044BE5E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75AE3D98-0707-E241-3947-A095DB3FBF5B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80BF4321-FE76-DDC6-73B3-447DD024A9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17F29E58-5362-B070-21D9-7A2A78CA91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1" name="Freeform: Shape 50">
                          <a:extLst>
                            <a:ext uri="{FF2B5EF4-FFF2-40B4-BE49-F238E27FC236}">
                              <a16:creationId xmlns:a16="http://schemas.microsoft.com/office/drawing/2014/main" id="{4045E0DF-0F31-ECD4-9CDA-84D7DD87165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52" name="Freeform: Shape 51">
                          <a:extLst>
                            <a:ext uri="{FF2B5EF4-FFF2-40B4-BE49-F238E27FC236}">
                              <a16:creationId xmlns:a16="http://schemas.microsoft.com/office/drawing/2014/main" id="{8318A2D5-887E-5380-D892-BC9A6CBC6D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B60284AB-6496-DB4C-EB62-D67B1C980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>
                        <a:extLst>
                          <a:ext uri="{FF2B5EF4-FFF2-40B4-BE49-F238E27FC236}">
                            <a16:creationId xmlns:a16="http://schemas.microsoft.com/office/drawing/2014/main" id="{E3F50441-A981-DAB1-FFF0-6A95D0E5BF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C3803281-8169-D47E-0927-2680FCF125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CD129BDB-82D1-FEEB-CCDA-9E83EEF9C75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46" name="Freeform: Shape 45">
                          <a:extLst>
                            <a:ext uri="{FF2B5EF4-FFF2-40B4-BE49-F238E27FC236}">
                              <a16:creationId xmlns:a16="http://schemas.microsoft.com/office/drawing/2014/main" id="{86885800-8206-7DF6-127E-9300094A7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47" name="Freeform: Shape 46">
                          <a:extLst>
                            <a:ext uri="{FF2B5EF4-FFF2-40B4-BE49-F238E27FC236}">
                              <a16:creationId xmlns:a16="http://schemas.microsoft.com/office/drawing/2014/main" id="{EE73AC39-2DF7-B359-F160-76A9E8D59D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243BBCC7-9D9B-BC21-2DA8-98974A516A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D8E8D202-DB3D-A5D6-ED33-64531F4774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8225FA88-19B5-EE9D-BB08-E5F2B12C07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41" name="Freeform: Shape 40">
                        <a:extLst>
                          <a:ext uri="{FF2B5EF4-FFF2-40B4-BE49-F238E27FC236}">
                            <a16:creationId xmlns:a16="http://schemas.microsoft.com/office/drawing/2014/main" id="{DE142B2D-699F-43FF-F707-619E88581E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42" name="Freeform: Shape 41">
                        <a:extLst>
                          <a:ext uri="{FF2B5EF4-FFF2-40B4-BE49-F238E27FC236}">
                            <a16:creationId xmlns:a16="http://schemas.microsoft.com/office/drawing/2014/main" id="{DB1FC367-5B1F-3398-C843-ECC932E9581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588EDD90-5A95-B928-89AD-C88839321D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39" name="Freeform: Shape 38">
                        <a:extLst>
                          <a:ext uri="{FF2B5EF4-FFF2-40B4-BE49-F238E27FC236}">
                            <a16:creationId xmlns:a16="http://schemas.microsoft.com/office/drawing/2014/main" id="{436CB375-6A65-4994-CA7D-CC592E645C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40" name="Freeform: Shape 39">
                        <a:extLst>
                          <a:ext uri="{FF2B5EF4-FFF2-40B4-BE49-F238E27FC236}">
                            <a16:creationId xmlns:a16="http://schemas.microsoft.com/office/drawing/2014/main" id="{DB633AC1-AA41-90B4-8806-1E0149B9D92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AEA9D868-16E6-169B-7ABD-62CBD753CC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37" name="Freeform: Shape 36">
                        <a:extLst>
                          <a:ext uri="{FF2B5EF4-FFF2-40B4-BE49-F238E27FC236}">
                            <a16:creationId xmlns:a16="http://schemas.microsoft.com/office/drawing/2014/main" id="{5D4A9334-D49C-B37E-4880-D030E61A0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38" name="Freeform: Shape 37">
                        <a:extLst>
                          <a:ext uri="{FF2B5EF4-FFF2-40B4-BE49-F238E27FC236}">
                            <a16:creationId xmlns:a16="http://schemas.microsoft.com/office/drawing/2014/main" id="{041296B7-E2AD-4D05-F225-A5F5C3E2A1A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04910221-5573-BAC6-54A7-89A3909117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EA0FE8D2-FB0F-C8B9-F155-5717221064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32078191-C3ED-6FAF-6B10-9BE1BA685FB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32E37C7B-1307-593B-ABDE-81C3705FBE2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traight Connector 30">
                        <a:extLst>
                          <a:ext uri="{FF2B5EF4-FFF2-40B4-BE49-F238E27FC236}">
                            <a16:creationId xmlns:a16="http://schemas.microsoft.com/office/drawing/2014/main" id="{7E324032-ED19-C1CD-CD0D-71E35EBE45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traight Connector 31">
                        <a:extLst>
                          <a:ext uri="{FF2B5EF4-FFF2-40B4-BE49-F238E27FC236}">
                            <a16:creationId xmlns:a16="http://schemas.microsoft.com/office/drawing/2014/main" id="{4BF3C29C-FCDB-429D-EAE2-2C15AA9952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Straight Connector 32">
                        <a:extLst>
                          <a:ext uri="{FF2B5EF4-FFF2-40B4-BE49-F238E27FC236}">
                            <a16:creationId xmlns:a16="http://schemas.microsoft.com/office/drawing/2014/main" id="{3BF8BB08-6431-C261-C0E5-2AAB32EE6C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Straight Connector 33">
                        <a:extLst>
                          <a:ext uri="{FF2B5EF4-FFF2-40B4-BE49-F238E27FC236}">
                            <a16:creationId xmlns:a16="http://schemas.microsoft.com/office/drawing/2014/main" id="{443222E3-C891-7629-9F3D-CBC78511FA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Straight Connector 34">
                        <a:extLst>
                          <a:ext uri="{FF2B5EF4-FFF2-40B4-BE49-F238E27FC236}">
                            <a16:creationId xmlns:a16="http://schemas.microsoft.com/office/drawing/2014/main" id="{0D4271F5-E3DF-0266-B2D4-B733CC4519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9686CB6A-0296-0DAA-6E22-48362A6B2B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4529B42F-901F-D848-5454-0B28599E97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ADFBB814-9D94-00FF-A0C0-2B7841D05B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92C3F38C-5A0A-7B45-9930-B007FB047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B315950-76B9-EA90-8BE8-A7A7FEB021EC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B4DFDD9-3BC9-E52C-4F0C-D99D69309986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2145D32D-1A52-BE21-FA0A-E61D0FABE8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E5E8F273-E456-DA05-0261-781B5576A4FB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2" name="Isosceles Triangle 11">
                  <a:extLst>
                    <a:ext uri="{FF2B5EF4-FFF2-40B4-BE49-F238E27FC236}">
                      <a16:creationId xmlns:a16="http://schemas.microsoft.com/office/drawing/2014/main" id="{946D13D0-00A6-6AB2-69D4-537144EFD61D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D12FB-550E-3F43-EABB-48F2FB0C2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1DA79C-7232-34CB-491A-14A215CB91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A404F07-4355-5A76-594B-0FE1E438EE27}"/>
              </a:ext>
            </a:extLst>
          </p:cNvPr>
          <p:cNvSpPr/>
          <p:nvPr/>
        </p:nvSpPr>
        <p:spPr>
          <a:xfrm rot="18900000">
            <a:off x="-44413" y="750373"/>
            <a:ext cx="8035075" cy="123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22FAE68-3151-071A-EBFE-50E0A0D29F91}"/>
              </a:ext>
            </a:extLst>
          </p:cNvPr>
          <p:cNvGrpSpPr/>
          <p:nvPr/>
        </p:nvGrpSpPr>
        <p:grpSpPr>
          <a:xfrm>
            <a:off x="5790195" y="2037067"/>
            <a:ext cx="3356646" cy="2280711"/>
            <a:chOff x="6043595" y="2018017"/>
            <a:chExt cx="3356646" cy="22807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2BDD7CD-827D-785D-8613-967132F1622A}"/>
                    </a:ext>
                  </a:extLst>
                </p:cNvPr>
                <p:cNvSpPr/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82BDD7CD-827D-785D-8613-967132F162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112" y="3585599"/>
                  <a:ext cx="713129" cy="71312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63662F3-E0E9-5CB6-F012-5E266D5939BA}"/>
                    </a:ext>
                  </a:extLst>
                </p:cNvPr>
                <p:cNvSpPr/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63662F3-E0E9-5CB6-F012-5E266D5939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595" y="2018017"/>
                  <a:ext cx="713129" cy="71312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AA3FB0F-6C70-C341-124D-0F77185235BE}"/>
              </a:ext>
            </a:extLst>
          </p:cNvPr>
          <p:cNvGrpSpPr/>
          <p:nvPr/>
        </p:nvGrpSpPr>
        <p:grpSpPr>
          <a:xfrm>
            <a:off x="115220" y="3104134"/>
            <a:ext cx="5160189" cy="3351214"/>
            <a:chOff x="191420" y="3104134"/>
            <a:chExt cx="5160189" cy="335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FFF62B1-E6B4-96DC-604E-421221EA92D3}"/>
                    </a:ext>
                  </a:extLst>
                </p:cNvPr>
                <p:cNvSpPr txBox="1"/>
                <p:nvPr/>
              </p:nvSpPr>
              <p:spPr>
                <a:xfrm>
                  <a:off x="191420" y="3900803"/>
                  <a:ext cx="4633861" cy="2554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000" dirty="0"/>
                    <a:t>Regions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𝐼𝐼𝐼</m:t>
                      </m:r>
                    </m:oMath>
                  </a14:m>
                  <a:r>
                    <a:rPr lang="en-CA" sz="4000" dirty="0"/>
                    <a:t> and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𝐼𝑉</m:t>
                      </m:r>
                    </m:oMath>
                  </a14:m>
                  <a:r>
                    <a:rPr lang="en-CA" sz="4000" dirty="0"/>
                    <a:t> don’t exist for black holes that form from </a:t>
                  </a:r>
                  <a:r>
                    <a:rPr lang="en-CA" sz="4000" dirty="0">
                      <a:solidFill>
                        <a:srgbClr val="FF0000"/>
                      </a:solidFill>
                    </a:rPr>
                    <a:t>stellar collapse</a:t>
                  </a:r>
                  <a:r>
                    <a:rPr lang="en-CA" sz="4000" dirty="0"/>
                    <a:t>.</a:t>
                  </a: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FFF62B1-E6B4-96DC-604E-421221EA9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20" y="3900803"/>
                  <a:ext cx="4633861" cy="2554545"/>
                </a:xfrm>
                <a:prstGeom prst="rect">
                  <a:avLst/>
                </a:prstGeom>
                <a:blipFill>
                  <a:blip r:embed="rId5"/>
                  <a:stretch>
                    <a:fillRect l="-4308" t="-3529" r="-3133" b="-847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032817C-EFBC-BC2E-8708-43238A47CC0A}"/>
                </a:ext>
              </a:extLst>
            </p:cNvPr>
            <p:cNvCxnSpPr>
              <a:cxnSpLocks/>
              <a:stCxn id="180" idx="0"/>
            </p:cNvCxnSpPr>
            <p:nvPr/>
          </p:nvCxnSpPr>
          <p:spPr>
            <a:xfrm flipV="1">
              <a:off x="2508351" y="3104134"/>
              <a:ext cx="1262555" cy="7966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CA6461C-526D-D33F-E7B0-CA1902A5095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825281" y="4949507"/>
              <a:ext cx="526328" cy="228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1F300691-E89E-F229-05E2-79DBF1EA58C6}"/>
              </a:ext>
            </a:extLst>
          </p:cNvPr>
          <p:cNvSpPr txBox="1"/>
          <p:nvPr/>
        </p:nvSpPr>
        <p:spPr>
          <a:xfrm>
            <a:off x="133855" y="1571924"/>
            <a:ext cx="435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(no evidence for white holes/wormholes yet)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64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20">
        <p:fade/>
      </p:transition>
    </mc:Choice>
    <mc:Fallback xmlns="">
      <p:transition spd="med" advTm="11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8837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37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A94BF-E9E9-441E-85A2-FB0A2098A2DD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A21244B-182B-4911-9E43-D6C7FF27A114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4580498-1DAF-4EF9-A756-BD674386D3B8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BF46862-5069-473F-A631-0DE47826674C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E0214C9-0EBA-481A-AB2A-8BE2C172AFED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BC8E0DB-DA60-4F45-B3A9-4DE8BB38AD05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2F4E17C-AFA6-4934-A042-B759D13576E7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F03491C-2569-48E1-AA28-8FAEE3CA0CA4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0E237-4FB3-468B-9ACC-8B0C1A8957EB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2A3D908-1EE6-4FFE-A0E7-5C8CB0CFFBEB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D1E3459-A7F6-4F20-AE4F-ACB8492F592C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DE1C61F-27B0-4B47-9D81-C9B7E7C9C7A8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CF20F181-4B34-4947-9EDD-2CC2E27A0D72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2D164AC-5F26-499D-93E7-A86F781B276C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AC587C0-0D8A-4CFA-B18B-3BF1610365A1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7634C0-684E-4D49-B7E2-729B9A265F31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A727B3-42B7-4A45-8C3D-4B22C8CD8B7C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036348F-E7FC-49F8-A6E8-EB523CAB3387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4F78DE5-653C-4077-A10C-5EFC04BCDFDB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325C0F2-9625-4F30-A250-341DEDF53918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103CC9B-01E3-49D7-802F-311E62F404A6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459C2D-394F-45D9-9C99-F7F3E90D02B6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E4AE4C-D0F7-4A69-B463-237D148D4CBA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97E547-8345-45F9-A6E1-F1527FB6C60F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DB7D86A2-3B5C-4982-9967-8CAF1466E20B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A5FC05C9-2151-4F10-8D04-546EE956A3D9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EEC3032-2548-442A-BE95-7856028742D0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714B18CC-401A-4605-BC5A-6C1973AAF270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9F57DB0F-0562-4BF2-A3A9-7D49BAE5A13F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700829-F7BA-F1CF-9D52-482935C07F5F}"/>
                  </a:ext>
                </a:extLst>
              </p:cNvPr>
              <p:cNvSpPr txBox="1"/>
              <p:nvPr/>
            </p:nvSpPr>
            <p:spPr>
              <a:xfrm>
                <a:off x="2564984" y="78029"/>
                <a:ext cx="15663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700829-F7BA-F1CF-9D52-482935C0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84" y="78029"/>
                <a:ext cx="15663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CA8-E29E-4BDF-A9DA-38890FEDE451}"/>
                  </a:ext>
                </a:extLst>
              </p:cNvPr>
              <p:cNvSpPr txBox="1"/>
              <p:nvPr/>
            </p:nvSpPr>
            <p:spPr>
              <a:xfrm>
                <a:off x="8465342" y="78029"/>
                <a:ext cx="15663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CA8-E29E-4BDF-A9DA-38890FED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42" y="78029"/>
                <a:ext cx="15663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C367504-94EC-0C71-4029-C8E510A5E874}"/>
              </a:ext>
            </a:extLst>
          </p:cNvPr>
          <p:cNvGrpSpPr/>
          <p:nvPr/>
        </p:nvGrpSpPr>
        <p:grpSpPr>
          <a:xfrm>
            <a:off x="6119098" y="4709843"/>
            <a:ext cx="5704481" cy="1938992"/>
            <a:chOff x="6119098" y="4709843"/>
            <a:chExt cx="5704481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AFF6EEC-561D-6393-1BF2-5F1EF93C1C15}"/>
                    </a:ext>
                  </a:extLst>
                </p:cNvPr>
                <p:cNvSpPr txBox="1"/>
                <p:nvPr/>
              </p:nvSpPr>
              <p:spPr>
                <a:xfrm>
                  <a:off x="7494440" y="4709843"/>
                  <a:ext cx="4329139" cy="193899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000" dirty="0"/>
                    <a:t>Schwazrschild Coordinates broken on Event Horizon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AFF6EEC-561D-6393-1BF2-5F1EF93C1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4440" y="4709843"/>
                  <a:ext cx="4329139" cy="1938992"/>
                </a:xfrm>
                <a:prstGeom prst="rect">
                  <a:avLst/>
                </a:prstGeom>
                <a:blipFill>
                  <a:blip r:embed="rId8"/>
                  <a:stretch>
                    <a:fillRect l="-4463" t="-4630" r="-4463" b="-1142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88BF938-CADF-EAE6-4961-10953560480C}"/>
                </a:ext>
              </a:extLst>
            </p:cNvPr>
            <p:cNvCxnSpPr>
              <a:stCxn id="2" idx="1"/>
            </p:cNvCxnSpPr>
            <p:nvPr/>
          </p:nvCxnSpPr>
          <p:spPr>
            <a:xfrm flipH="1" flipV="1">
              <a:off x="6119098" y="5247550"/>
              <a:ext cx="1375342" cy="4317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519">
        <p:fade/>
      </p:transition>
    </mc:Choice>
    <mc:Fallback xmlns="">
      <p:transition spd="med" advTm="53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DBAB7-0AA7-0309-547F-3EF152B4B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"/>
          <a:stretch/>
        </p:blipFill>
        <p:spPr>
          <a:xfrm>
            <a:off x="1660057" y="2756468"/>
            <a:ext cx="4525958" cy="3048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/>
              <p:nvPr/>
            </p:nvSpPr>
            <p:spPr>
              <a:xfrm>
                <a:off x="3788572" y="6072394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572" y="6072394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/>
              <p:nvPr/>
            </p:nvSpPr>
            <p:spPr>
              <a:xfrm>
                <a:off x="919210" y="6010110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0" y="6010110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02A278-35EB-3F1B-62A0-EED3077E3426}"/>
              </a:ext>
            </a:extLst>
          </p:cNvPr>
          <p:cNvGrpSpPr/>
          <p:nvPr/>
        </p:nvGrpSpPr>
        <p:grpSpPr>
          <a:xfrm>
            <a:off x="6373442" y="4681732"/>
            <a:ext cx="2322012" cy="769441"/>
            <a:chOff x="5220124" y="6490923"/>
            <a:chExt cx="2322012" cy="7694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5DC6B72-B23E-EA84-D736-5119239DE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124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861C4F-CC9F-0922-EA4C-472D8B84FF38}"/>
              </a:ext>
            </a:extLst>
          </p:cNvPr>
          <p:cNvGrpSpPr/>
          <p:nvPr/>
        </p:nvGrpSpPr>
        <p:grpSpPr>
          <a:xfrm>
            <a:off x="58608" y="1587203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5873" t="-7614" r="-1481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C7A63E-3AA9-1BFE-3ED2-F0C16A91BB23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C912E1-3C17-9F3D-E3CF-F664B302B834}"/>
              </a:ext>
            </a:extLst>
          </p:cNvPr>
          <p:cNvGrpSpPr/>
          <p:nvPr/>
        </p:nvGrpSpPr>
        <p:grpSpPr>
          <a:xfrm>
            <a:off x="3374674" y="72608"/>
            <a:ext cx="2380766" cy="2714924"/>
            <a:chOff x="4842994" y="72608"/>
            <a:chExt cx="2380766" cy="271492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536428-6030-BFEB-E05D-9CD32B8B70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1127760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EA8E7C-871A-B68E-78D8-BE936A5AD7A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868680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8C7250-15F8-0056-CD85-2671437F6C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674423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1AB924-8043-D505-BCA5-CF0F68734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94" y="77720"/>
              <a:ext cx="1253006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6D0567-D859-73CD-7E5E-C1231FEDC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6459" y="77720"/>
              <a:ext cx="739541" cy="2678748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EC5CC2-7BAD-2FD2-DF35-A9C3DF0A7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214" y="77720"/>
              <a:ext cx="487786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A7B5BC-CFEB-0EAD-196C-CC33DC23463C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7720"/>
              <a:ext cx="523107" cy="2683511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B0A21B-3537-C019-97F7-8C2997816B5A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5164"/>
              <a:ext cx="299017" cy="2683511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A38A54-5299-81C6-BD4E-F2E2C72582B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7720"/>
              <a:ext cx="393479" cy="2680955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83295-1B7D-6938-1B6D-CF91EAEF351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2608"/>
              <a:ext cx="172656" cy="2698289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A787B35-3857-9673-D30E-516BE7A9E3A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5164"/>
              <a:ext cx="227266" cy="2695733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78B45A-83ED-C3FE-377B-D207DCE43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7285" y="89519"/>
              <a:ext cx="218715" cy="2668046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2FB922-E07E-407C-D67D-10D31F4C5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6473" y="89519"/>
              <a:ext cx="319527" cy="2668046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9CDA5A-ECE1-ECD3-31CD-CE4B0B34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121" y="77720"/>
              <a:ext cx="100616" cy="2679367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45D367-2447-5DD0-22CC-518341145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5861" y="90488"/>
              <a:ext cx="144113" cy="2669774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75D2F2-137D-D015-945A-5AFBEB642AB3}"/>
              </a:ext>
            </a:extLst>
          </p:cNvPr>
          <p:cNvGrpSpPr/>
          <p:nvPr/>
        </p:nvGrpSpPr>
        <p:grpSpPr>
          <a:xfrm>
            <a:off x="4767987" y="-25697"/>
            <a:ext cx="3868678" cy="1138773"/>
            <a:chOff x="6236307" y="-25697"/>
            <a:chExt cx="3868678" cy="1138773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14DC050-6E03-894C-2428-FA0ED1AE413F}"/>
                </a:ext>
              </a:extLst>
            </p:cNvPr>
            <p:cNvCxnSpPr/>
            <p:nvPr/>
          </p:nvCxnSpPr>
          <p:spPr>
            <a:xfrm flipH="1">
              <a:off x="6236307" y="161925"/>
              <a:ext cx="13614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A77517E-4E02-0C8A-E3B5-5290A5880B76}"/>
                </a:ext>
              </a:extLst>
            </p:cNvPr>
            <p:cNvSpPr txBox="1"/>
            <p:nvPr/>
          </p:nvSpPr>
          <p:spPr>
            <a:xfrm>
              <a:off x="7315440" y="-25697"/>
              <a:ext cx="2789545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“Infinity”</a:t>
              </a:r>
              <a:br>
                <a:rPr lang="en-CA" sz="4000" dirty="0"/>
              </a:br>
              <a:r>
                <a:rPr lang="en-CA" sz="2800" dirty="0"/>
                <a:t>(loosely speaking)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1EFF5A-74F8-38BC-178C-BD66CC069C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7800" y="12600"/>
              <a:ext cx="7016400" cy="564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1EFF5A-74F8-38BC-178C-BD66CC069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8440" y="3240"/>
                <a:ext cx="7035120" cy="56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/>
              <p:nvPr/>
            </p:nvSpPr>
            <p:spPr>
              <a:xfrm>
                <a:off x="6436562" y="1744098"/>
                <a:ext cx="5642094" cy="252453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4400" dirty="0"/>
                  <a:t>Advanced Time Coordinate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4400" b="0" i="1" smtClean="0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562" y="1744098"/>
                <a:ext cx="5642094" cy="2524537"/>
              </a:xfrm>
              <a:prstGeom prst="rect">
                <a:avLst/>
              </a:prstGeom>
              <a:blipFill>
                <a:blip r:embed="rId10"/>
                <a:stretch>
                  <a:fillRect l="-4194" t="-4296"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64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680">
        <p:fade/>
      </p:transition>
    </mc:Choice>
    <mc:Fallback xmlns="">
      <p:transition spd="med" advTm="62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571A96-6F0C-0460-7511-51B9B66CDD03}"/>
              </a:ext>
            </a:extLst>
          </p:cNvPr>
          <p:cNvGrpSpPr/>
          <p:nvPr/>
        </p:nvGrpSpPr>
        <p:grpSpPr>
          <a:xfrm>
            <a:off x="-287340" y="66497"/>
            <a:ext cx="7236593" cy="7079669"/>
            <a:chOff x="-287340" y="66497"/>
            <a:chExt cx="7236593" cy="70796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7112BA-CB80-DDA6-4119-E59647495A28}"/>
                </a:ext>
              </a:extLst>
            </p:cNvPr>
            <p:cNvGrpSpPr/>
            <p:nvPr/>
          </p:nvGrpSpPr>
          <p:grpSpPr>
            <a:xfrm>
              <a:off x="-287340" y="66497"/>
              <a:ext cx="7236593" cy="7079669"/>
              <a:chOff x="-287340" y="66497"/>
              <a:chExt cx="7236593" cy="707966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E0074CB-466C-61AA-5D1E-5B769ED6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657" y="66497"/>
                <a:ext cx="7056910" cy="673661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1CB6534-5A8C-8FEE-159D-E08F21B276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42" r="79076"/>
              <a:stretch/>
            </p:blipFill>
            <p:spPr>
              <a:xfrm>
                <a:off x="-286735" y="1030514"/>
                <a:ext cx="1556998" cy="611565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FBE8350-A2A0-B060-9802-3C34E510C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124" r="79076"/>
              <a:stretch/>
            </p:blipFill>
            <p:spPr>
              <a:xfrm>
                <a:off x="-287340" y="504824"/>
                <a:ext cx="1556998" cy="530215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458197" y="3932455"/>
              <a:ext cx="2760313" cy="2757447"/>
              <a:chOff x="2880435" y="3531134"/>
              <a:chExt cx="2760313" cy="2757447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726579" y="4115919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097700" y="4747532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880435" y="5969270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481759" y="53812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6227628" y="4471747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8"/>
                  <a:stretch>
                    <a:fillRect l="-16489" t="-7614" r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7A7716-C31E-970A-A98D-40539F394AC8}"/>
              </a:ext>
            </a:extLst>
          </p:cNvPr>
          <p:cNvGrpSpPr/>
          <p:nvPr/>
        </p:nvGrpSpPr>
        <p:grpSpPr>
          <a:xfrm>
            <a:off x="7162912" y="54869"/>
            <a:ext cx="4771429" cy="2640019"/>
            <a:chOff x="7162912" y="11327"/>
            <a:chExt cx="4771429" cy="2640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/>
                <p:nvPr/>
              </p:nvSpPr>
              <p:spPr>
                <a:xfrm>
                  <a:off x="7162912" y="1635683"/>
                  <a:ext cx="4771429" cy="101566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60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12" y="1635683"/>
                  <a:ext cx="477142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C50678-54B4-F2DD-3286-3601154038C8}"/>
                </a:ext>
              </a:extLst>
            </p:cNvPr>
            <p:cNvSpPr txBox="1"/>
            <p:nvPr/>
          </p:nvSpPr>
          <p:spPr>
            <a:xfrm>
              <a:off x="7189395" y="11327"/>
              <a:ext cx="3554806" cy="156966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Ingoing Light Geodesics: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974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4"/>
    </mc:Choice>
    <mc:Fallback xmlns="">
      <p:transition spd="slow" advTm="19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013CAE-85C6-2001-7AD4-B44758E4E9A4}"/>
              </a:ext>
            </a:extLst>
          </p:cNvPr>
          <p:cNvGrpSpPr/>
          <p:nvPr/>
        </p:nvGrpSpPr>
        <p:grpSpPr>
          <a:xfrm>
            <a:off x="-15680" y="0"/>
            <a:ext cx="10541998" cy="6859640"/>
            <a:chOff x="-15680" y="0"/>
            <a:chExt cx="10541998" cy="685964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42D6DDA-3C43-B22A-A0E9-463EEF4EBCBB}"/>
                </a:ext>
              </a:extLst>
            </p:cNvPr>
            <p:cNvGrpSpPr/>
            <p:nvPr/>
          </p:nvGrpSpPr>
          <p:grpSpPr>
            <a:xfrm>
              <a:off x="-4875" y="0"/>
              <a:ext cx="8542988" cy="6859640"/>
              <a:chOff x="-4875" y="0"/>
              <a:chExt cx="8542988" cy="685964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CCA01A2-3215-B9A8-AEC9-EBD4AAE79EDE}"/>
                  </a:ext>
                </a:extLst>
              </p:cNvPr>
              <p:cNvGrpSpPr/>
              <p:nvPr/>
            </p:nvGrpSpPr>
            <p:grpSpPr>
              <a:xfrm>
                <a:off x="-4875" y="0"/>
                <a:ext cx="8542988" cy="6859640"/>
                <a:chOff x="-4875" y="0"/>
                <a:chExt cx="8542988" cy="685964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F388071-E64E-4171-F424-758E4AC1FBB2}"/>
                    </a:ext>
                  </a:extLst>
                </p:cNvPr>
                <p:cNvGrpSpPr/>
                <p:nvPr/>
              </p:nvGrpSpPr>
              <p:grpSpPr>
                <a:xfrm>
                  <a:off x="-4875" y="0"/>
                  <a:ext cx="8542988" cy="6859640"/>
                  <a:chOff x="-4875" y="0"/>
                  <a:chExt cx="8542988" cy="685964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C61962E5-0534-2D9D-4343-462684A7E571}"/>
                      </a:ext>
                    </a:extLst>
                  </p:cNvPr>
                  <p:cNvGrpSpPr/>
                  <p:nvPr/>
                </p:nvGrpSpPr>
                <p:grpSpPr>
                  <a:xfrm>
                    <a:off x="-4875" y="0"/>
                    <a:ext cx="8542988" cy="6859640"/>
                    <a:chOff x="-4875" y="0"/>
                    <a:chExt cx="8542988" cy="6859640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65C2E92B-D9A5-770B-74D9-DA12C3B911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-4875" y="0"/>
                      <a:ext cx="8542988" cy="68596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C38852BF-D1AF-CA0A-D4BB-C9F6566E9F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8589" t="9142" r="79076" b="19549"/>
                    <a:stretch/>
                  </p:blipFill>
                  <p:spPr>
                    <a:xfrm>
                      <a:off x="0" y="464964"/>
                      <a:ext cx="1222570" cy="6393035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0CDBEDF0-B447-7426-0AB2-9619F712B46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8271" y="522114"/>
                        <a:ext cx="1481693" cy="7078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40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0CDBEDF0-B447-7426-0AB2-9619F712B46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08271" y="522114"/>
                        <a:ext cx="1481693" cy="70788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B56262B6-1357-35F4-DB27-54CF6A34BD36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241355" y="3451403"/>
                  <a:ext cx="3864293" cy="1614044"/>
                  <a:chOff x="1110657" y="3779173"/>
                  <a:chExt cx="3864293" cy="1614044"/>
                </a:xfrm>
                <a:solidFill>
                  <a:srgbClr val="7055AE"/>
                </a:solidFill>
              </p:grpSpPr>
              <p:sp>
                <p:nvSpPr>
                  <p:cNvPr id="49" name="Isosceles Triangle 48">
                    <a:extLst>
                      <a:ext uri="{FF2B5EF4-FFF2-40B4-BE49-F238E27FC236}">
                        <a16:creationId xmlns:a16="http://schemas.microsoft.com/office/drawing/2014/main" id="{99C68FF0-A57F-CC49-325C-C5F7E21CD919}"/>
                      </a:ext>
                    </a:extLst>
                  </p:cNvPr>
                  <p:cNvSpPr/>
                  <p:nvPr/>
                </p:nvSpPr>
                <p:spPr>
                  <a:xfrm rot="18962570">
                    <a:off x="4716436" y="3779173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1" name="Isosceles Triangle 50">
                    <a:extLst>
                      <a:ext uri="{FF2B5EF4-FFF2-40B4-BE49-F238E27FC236}">
                        <a16:creationId xmlns:a16="http://schemas.microsoft.com/office/drawing/2014/main" id="{CB800C7D-D502-FDE4-414E-D4165E61F4D8}"/>
                      </a:ext>
                    </a:extLst>
                  </p:cNvPr>
                  <p:cNvSpPr/>
                  <p:nvPr/>
                </p:nvSpPr>
                <p:spPr>
                  <a:xfrm rot="19028114">
                    <a:off x="3486827" y="4196249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2" name="Isosceles Triangle 51">
                    <a:extLst>
                      <a:ext uri="{FF2B5EF4-FFF2-40B4-BE49-F238E27FC236}">
                        <a16:creationId xmlns:a16="http://schemas.microsoft.com/office/drawing/2014/main" id="{27AB8C25-F887-5049-C25F-587ADCEE71F7}"/>
                      </a:ext>
                    </a:extLst>
                  </p:cNvPr>
                  <p:cNvSpPr/>
                  <p:nvPr/>
                </p:nvSpPr>
                <p:spPr>
                  <a:xfrm rot="18850329">
                    <a:off x="1141056" y="510430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3" name="Isosceles Triangle 52">
                    <a:extLst>
                      <a:ext uri="{FF2B5EF4-FFF2-40B4-BE49-F238E27FC236}">
                        <a16:creationId xmlns:a16="http://schemas.microsoft.com/office/drawing/2014/main" id="{D6C16119-99D8-29EA-9C28-019B03D10C22}"/>
                      </a:ext>
                    </a:extLst>
                  </p:cNvPr>
                  <p:cNvSpPr/>
                  <p:nvPr/>
                </p:nvSpPr>
                <p:spPr>
                  <a:xfrm rot="18988196">
                    <a:off x="2275501" y="4619211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9FF4C193-3F32-8092-B700-A65DB9AFB6C3}"/>
                    </a:ext>
                  </a:extLst>
                </p:cNvPr>
                <p:cNvGrpSpPr/>
                <p:nvPr/>
              </p:nvGrpSpPr>
              <p:grpSpPr>
                <a:xfrm rot="7200000" flipV="1">
                  <a:off x="2780483" y="2841486"/>
                  <a:ext cx="3121516" cy="3289789"/>
                  <a:chOff x="986573" y="1821984"/>
                  <a:chExt cx="3121516" cy="3289789"/>
                </a:xfrm>
                <a:solidFill>
                  <a:srgbClr val="FA8D34"/>
                </a:solidFill>
              </p:grpSpPr>
              <p:sp>
                <p:nvSpPr>
                  <p:cNvPr id="55" name="Isosceles Triangle 54">
                    <a:extLst>
                      <a:ext uri="{FF2B5EF4-FFF2-40B4-BE49-F238E27FC236}">
                        <a16:creationId xmlns:a16="http://schemas.microsoft.com/office/drawing/2014/main" id="{96A388B5-D46A-037F-3542-B460FCC42830}"/>
                      </a:ext>
                    </a:extLst>
                  </p:cNvPr>
                  <p:cNvSpPr/>
                  <p:nvPr/>
                </p:nvSpPr>
                <p:spPr>
                  <a:xfrm rot="17522566">
                    <a:off x="1016972" y="219802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6" name="Isosceles Triangle 55">
                    <a:extLst>
                      <a:ext uri="{FF2B5EF4-FFF2-40B4-BE49-F238E27FC236}">
                        <a16:creationId xmlns:a16="http://schemas.microsoft.com/office/drawing/2014/main" id="{63263C5D-E7B1-9CDB-DB08-D72F2C2E6454}"/>
                      </a:ext>
                    </a:extLst>
                  </p:cNvPr>
                  <p:cNvSpPr/>
                  <p:nvPr/>
                </p:nvSpPr>
                <p:spPr>
                  <a:xfrm rot="19650336">
                    <a:off x="3849575" y="2247657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7" name="Isosceles Triangle 56">
                    <a:extLst>
                      <a:ext uri="{FF2B5EF4-FFF2-40B4-BE49-F238E27FC236}">
                        <a16:creationId xmlns:a16="http://schemas.microsoft.com/office/drawing/2014/main" id="{B190C156-D310-3165-3B09-21BBD1719D85}"/>
                      </a:ext>
                    </a:extLst>
                  </p:cNvPr>
                  <p:cNvSpPr/>
                  <p:nvPr/>
                </p:nvSpPr>
                <p:spPr>
                  <a:xfrm rot="16253746">
                    <a:off x="1752943" y="482286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8" name="Isosceles Triangle 57">
                    <a:extLst>
                      <a:ext uri="{FF2B5EF4-FFF2-40B4-BE49-F238E27FC236}">
                        <a16:creationId xmlns:a16="http://schemas.microsoft.com/office/drawing/2014/main" id="{23F67330-C8D2-842B-218A-05899B3B1B7E}"/>
                      </a:ext>
                    </a:extLst>
                  </p:cNvPr>
                  <p:cNvSpPr/>
                  <p:nvPr/>
                </p:nvSpPr>
                <p:spPr>
                  <a:xfrm rot="18552033">
                    <a:off x="2004579" y="179158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9" name="Isosceles Triangle 58">
                    <a:extLst>
                      <a:ext uri="{FF2B5EF4-FFF2-40B4-BE49-F238E27FC236}">
                        <a16:creationId xmlns:a16="http://schemas.microsoft.com/office/drawing/2014/main" id="{5140FAA8-6F09-A01F-4AC5-CE444D1093C0}"/>
                      </a:ext>
                    </a:extLst>
                  </p:cNvPr>
                  <p:cNvSpPr/>
                  <p:nvPr/>
                </p:nvSpPr>
                <p:spPr>
                  <a:xfrm rot="16654102">
                    <a:off x="1349606" y="348697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70CF9C0-C29F-71B8-C516-32CD400645E6}"/>
                  </a:ext>
                </a:extLst>
              </p:cNvPr>
              <p:cNvSpPr/>
              <p:nvPr/>
            </p:nvSpPr>
            <p:spPr>
              <a:xfrm>
                <a:off x="7150301" y="0"/>
                <a:ext cx="997760" cy="402430"/>
              </a:xfrm>
              <a:prstGeom prst="rect">
                <a:avLst/>
              </a:prstGeom>
              <a:solidFill>
                <a:srgbClr val="2A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D96BAC-A1D0-73C5-601C-D9749AEBF4CE}"/>
                </a:ext>
              </a:extLst>
            </p:cNvPr>
            <p:cNvGrpSpPr/>
            <p:nvPr/>
          </p:nvGrpSpPr>
          <p:grpSpPr>
            <a:xfrm>
              <a:off x="7870477" y="5676592"/>
              <a:ext cx="2655841" cy="769441"/>
              <a:chOff x="4886295" y="6490923"/>
              <a:chExt cx="2655841" cy="769441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E98B3A-A6E0-3910-A23B-60E820BDD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9B895C5-D290-4ADF-620D-7EB89AF5EC7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312" t="-15873" b="-3730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81A4CC-938A-155A-210B-90C480B0F48D}"/>
                </a:ext>
              </a:extLst>
            </p:cNvPr>
            <p:cNvGrpSpPr/>
            <p:nvPr/>
          </p:nvGrpSpPr>
          <p:grpSpPr>
            <a:xfrm>
              <a:off x="7319644" y="2100754"/>
              <a:ext cx="1999249" cy="3163563"/>
              <a:chOff x="2490810" y="2150683"/>
              <a:chExt cx="1233767" cy="19522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1E1E352-4983-95C7-875F-9ECC7765896A}"/>
                      </a:ext>
                    </a:extLst>
                  </p:cNvPr>
                  <p:cNvSpPr txBox="1"/>
                  <p:nvPr/>
                </p:nvSpPr>
                <p:spPr>
                  <a:xfrm>
                    <a:off x="2490810" y="2150683"/>
                    <a:ext cx="407648" cy="474834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1E1E352-4983-95C7-875F-9ECC776589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0810" y="2150683"/>
                    <a:ext cx="407648" cy="47483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7F88B1-D0C5-8A80-65AC-A1CBE968B138}"/>
                  </a:ext>
                </a:extLst>
              </p:cNvPr>
              <p:cNvGrpSpPr/>
              <p:nvPr/>
            </p:nvGrpSpPr>
            <p:grpSpPr>
              <a:xfrm>
                <a:off x="2689575" y="2623122"/>
                <a:ext cx="261049" cy="1296787"/>
                <a:chOff x="2935419" y="2249067"/>
                <a:chExt cx="625097" cy="3105229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5957BD04-368B-D1FE-B409-D9D4332FEA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35419" y="2249067"/>
                  <a:ext cx="0" cy="1637896"/>
                </a:xfrm>
                <a:prstGeom prst="straightConnector1">
                  <a:avLst/>
                </a:prstGeom>
                <a:ln w="101600">
                  <a:solidFill>
                    <a:srgbClr val="481F6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4B85658-CC67-69E4-F699-A97C98BA4F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2692065" y="4485844"/>
                  <a:ext cx="1736902" cy="1"/>
                </a:xfrm>
                <a:prstGeom prst="straightConnector1">
                  <a:avLst/>
                </a:prstGeom>
                <a:ln w="101600">
                  <a:solidFill>
                    <a:srgbClr val="481F67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20D57F9-03C8-5E9E-218C-D3C61802E18E}"/>
                      </a:ext>
                    </a:extLst>
                  </p:cNvPr>
                  <p:cNvSpPr txBox="1"/>
                  <p:nvPr/>
                </p:nvSpPr>
                <p:spPr>
                  <a:xfrm>
                    <a:off x="3211673" y="3628131"/>
                    <a:ext cx="512904" cy="474834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a14:m>
                    <a:r>
                      <a:rPr lang="en-GB" sz="4400" dirty="0">
                        <a:solidFill>
                          <a:srgbClr val="7030A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20D57F9-03C8-5E9E-218C-D3C61802E1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1673" y="3628131"/>
                    <a:ext cx="512904" cy="4748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BDFBFC-439E-D38C-84BA-1880642190B1}"/>
                </a:ext>
              </a:extLst>
            </p:cNvPr>
            <p:cNvGrpSpPr/>
            <p:nvPr/>
          </p:nvGrpSpPr>
          <p:grpSpPr>
            <a:xfrm>
              <a:off x="-15680" y="331614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D3A0156-5490-5864-6A2F-6C82CC18E752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rgbClr val="FF6565"/>
                        </a:solidFill>
                      </a:rPr>
                      <a:t>time</a:t>
                    </a:r>
                    <a:r>
                      <a:rPr lang="en-GB" sz="3600" dirty="0">
                        <a:solidFill>
                          <a:srgbClr val="00206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CA" sz="3600" b="0" i="1" smtClean="0">
                                <a:solidFill>
                                  <a:srgbClr val="FF65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FF65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489" t="-7614" r="-5851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DDED63E-FABB-AFF9-9CCC-88B426BB6067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rgbClr val="FF656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94A4C69-7AE9-F5A2-F231-6851F11C5140}"/>
                </a:ext>
              </a:extLst>
            </p:cNvPr>
            <p:cNvSpPr/>
            <p:nvPr/>
          </p:nvSpPr>
          <p:spPr>
            <a:xfrm rot="10281994">
              <a:off x="5454560" y="3573985"/>
              <a:ext cx="1201330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80DFD61-53FE-AC82-4AFD-716D20B2D1C0}"/>
                </a:ext>
              </a:extLst>
            </p:cNvPr>
            <p:cNvSpPr/>
            <p:nvPr/>
          </p:nvSpPr>
          <p:spPr>
            <a:xfrm rot="9983094">
              <a:off x="4136681" y="3813658"/>
              <a:ext cx="970164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55494F7-36EC-FDA8-C600-1FFF3A301C3E}"/>
                </a:ext>
              </a:extLst>
            </p:cNvPr>
            <p:cNvSpPr/>
            <p:nvPr/>
          </p:nvSpPr>
          <p:spPr>
            <a:xfrm rot="9425132">
              <a:off x="3194484" y="3609118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7DC049C-6D51-3C5C-4B32-0C4AEF348E97}"/>
                </a:ext>
              </a:extLst>
            </p:cNvPr>
            <p:cNvSpPr/>
            <p:nvPr/>
          </p:nvSpPr>
          <p:spPr>
            <a:xfrm rot="8899494">
              <a:off x="2764596" y="3951757"/>
              <a:ext cx="394160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7EA688F-35D6-D760-DE6C-FA1D6856E036}"/>
                </a:ext>
              </a:extLst>
            </p:cNvPr>
            <p:cNvGrpSpPr/>
            <p:nvPr/>
          </p:nvGrpSpPr>
          <p:grpSpPr>
            <a:xfrm>
              <a:off x="3172919" y="1959797"/>
              <a:ext cx="681875" cy="4090151"/>
              <a:chOff x="3172919" y="1959797"/>
              <a:chExt cx="681875" cy="4090151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E7D087D3-A6E1-DD78-85F4-666125F1A833}"/>
                  </a:ext>
                </a:extLst>
              </p:cNvPr>
              <p:cNvSpPr/>
              <p:nvPr/>
            </p:nvSpPr>
            <p:spPr>
              <a:xfrm rot="9425132">
                <a:off x="3188156" y="5245740"/>
                <a:ext cx="666638" cy="804208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ACA86161-68D4-54AF-50DA-92D31B86E432}"/>
                  </a:ext>
                </a:extLst>
              </p:cNvPr>
              <p:cNvSpPr/>
              <p:nvPr/>
            </p:nvSpPr>
            <p:spPr>
              <a:xfrm rot="9425132">
                <a:off x="3172919" y="1959797"/>
                <a:ext cx="666638" cy="804208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/>
              <p:nvPr/>
            </p:nvSpPr>
            <p:spPr>
              <a:xfrm>
                <a:off x="6311189" y="51412"/>
                <a:ext cx="5807011" cy="22418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>
                    <a:solidFill>
                      <a:srgbClr val="FF0000"/>
                    </a:solidFill>
                  </a:rPr>
                  <a:t>Ingoing</a:t>
                </a:r>
                <a:r>
                  <a:rPr lang="en-CA" sz="3600" dirty="0"/>
                  <a:t> Eddington-Finkelstein</a:t>
                </a:r>
              </a:p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189" y="51412"/>
                <a:ext cx="5807011" cy="2241832"/>
              </a:xfrm>
              <a:prstGeom prst="rect">
                <a:avLst/>
              </a:prstGeom>
              <a:blipFill>
                <a:blip r:embed="rId13"/>
                <a:stretch>
                  <a:fillRect l="-2815" t="-32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27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7"/>
    </mc:Choice>
    <mc:Fallback xmlns="">
      <p:transition spd="slow" advTm="32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F5B3EF-8561-B239-F262-53104FA0CB33}"/>
              </a:ext>
            </a:extLst>
          </p:cNvPr>
          <p:cNvGrpSpPr/>
          <p:nvPr/>
        </p:nvGrpSpPr>
        <p:grpSpPr>
          <a:xfrm>
            <a:off x="-30194" y="-17347"/>
            <a:ext cx="10556512" cy="6929115"/>
            <a:chOff x="-30194" y="-17347"/>
            <a:chExt cx="10556512" cy="69291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FE71E70-7C0B-315C-2796-8CAF66C5C2A5}"/>
                </a:ext>
              </a:extLst>
            </p:cNvPr>
            <p:cNvGrpSpPr/>
            <p:nvPr/>
          </p:nvGrpSpPr>
          <p:grpSpPr>
            <a:xfrm>
              <a:off x="-30194" y="-17347"/>
              <a:ext cx="8435456" cy="6929115"/>
              <a:chOff x="-30194" y="-17347"/>
              <a:chExt cx="8435456" cy="6929115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F625273-F128-D51C-42E5-B57F671F0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109" y="-17347"/>
                <a:ext cx="8193153" cy="688055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F388071-E64E-4171-F424-758E4AC1FBB2}"/>
                  </a:ext>
                </a:extLst>
              </p:cNvPr>
              <p:cNvGrpSpPr/>
              <p:nvPr/>
            </p:nvGrpSpPr>
            <p:grpSpPr>
              <a:xfrm>
                <a:off x="-30194" y="402430"/>
                <a:ext cx="4344501" cy="6509338"/>
                <a:chOff x="-30194" y="402430"/>
                <a:chExt cx="4344501" cy="6509338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C38852BF-D1AF-CA0A-D4BB-C9F6566E9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589" t="18943" r="79076" b="9369"/>
                <a:stretch/>
              </p:blipFill>
              <p:spPr>
                <a:xfrm>
                  <a:off x="-30194" y="402430"/>
                  <a:ext cx="1238250" cy="650933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CDBEDF0-B447-7426-0AB2-9619F712B4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32614" y="6065228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CDBEDF0-B447-7426-0AB2-9619F712B4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32614" y="6065228"/>
                      <a:ext cx="1481693" cy="7078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DD2A64B-2085-1D50-54CF-58154CDFB46C}"/>
                  </a:ext>
                </a:extLst>
              </p:cNvPr>
              <p:cNvGrpSpPr/>
              <p:nvPr/>
            </p:nvGrpSpPr>
            <p:grpSpPr>
              <a:xfrm rot="5400000">
                <a:off x="2142176" y="2174063"/>
                <a:ext cx="5175946" cy="1981817"/>
                <a:chOff x="464802" y="3538754"/>
                <a:chExt cx="5175946" cy="1981817"/>
              </a:xfrm>
              <a:solidFill>
                <a:srgbClr val="FA8D34"/>
              </a:solidFill>
            </p:grpSpPr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F6FD1D80-948A-ADAC-051E-A705120E6EB0}"/>
                    </a:ext>
                  </a:extLst>
                </p:cNvPr>
                <p:cNvSpPr/>
                <p:nvPr/>
              </p:nvSpPr>
              <p:spPr>
                <a:xfrm rot="18962570">
                  <a:off x="4214906" y="402070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1805AE9B-3A7F-6956-2266-B456AF9BF50D}"/>
                    </a:ext>
                  </a:extLst>
                </p:cNvPr>
                <p:cNvSpPr/>
                <p:nvPr/>
              </p:nvSpPr>
              <p:spPr>
                <a:xfrm rot="18915266">
                  <a:off x="5382234" y="353875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A071F660-335C-546C-DF9D-7252593B7A83}"/>
                    </a:ext>
                  </a:extLst>
                </p:cNvPr>
                <p:cNvSpPr/>
                <p:nvPr/>
              </p:nvSpPr>
              <p:spPr>
                <a:xfrm rot="19028114">
                  <a:off x="3038826" y="448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3BDECAE1-DA50-2CF0-B3BB-827A39FD8A14}"/>
                    </a:ext>
                  </a:extLst>
                </p:cNvPr>
                <p:cNvSpPr/>
                <p:nvPr/>
              </p:nvSpPr>
              <p:spPr>
                <a:xfrm rot="18850329">
                  <a:off x="495201" y="523165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2145F3D1-493F-8368-7F5F-4B2B682625B0}"/>
                    </a:ext>
                  </a:extLst>
                </p:cNvPr>
                <p:cNvSpPr/>
                <p:nvPr/>
              </p:nvSpPr>
              <p:spPr>
                <a:xfrm rot="18988196">
                  <a:off x="1856347" y="49527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0DDB94E-14D7-4FAF-109A-40A99E2E2E5D}"/>
                  </a:ext>
                </a:extLst>
              </p:cNvPr>
              <p:cNvGrpSpPr/>
              <p:nvPr/>
            </p:nvGrpSpPr>
            <p:grpSpPr>
              <a:xfrm rot="14400000">
                <a:off x="2429119" y="2264757"/>
                <a:ext cx="3062220" cy="2624617"/>
                <a:chOff x="1757927" y="2288753"/>
                <a:chExt cx="3062220" cy="2624617"/>
              </a:xfrm>
              <a:solidFill>
                <a:srgbClr val="7055AE"/>
              </a:solidFill>
            </p:grpSpPr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33B289C2-756B-D2A8-2505-7350E40314CF}"/>
                    </a:ext>
                  </a:extLst>
                </p:cNvPr>
                <p:cNvSpPr/>
                <p:nvPr/>
              </p:nvSpPr>
              <p:spPr>
                <a:xfrm rot="6748667">
                  <a:off x="1788326" y="2487955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5FB29A95-6A69-96AE-6158-051391927ADB}"/>
                    </a:ext>
                  </a:extLst>
                </p:cNvPr>
                <p:cNvSpPr/>
                <p:nvPr/>
              </p:nvSpPr>
              <p:spPr>
                <a:xfrm rot="9706388">
                  <a:off x="4561633" y="2585729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B78B82F8-AB43-0768-405D-7309B90445D3}"/>
                    </a:ext>
                  </a:extLst>
                </p:cNvPr>
                <p:cNvSpPr/>
                <p:nvPr/>
              </p:nvSpPr>
              <p:spPr>
                <a:xfrm rot="5688380">
                  <a:off x="2303439" y="4624457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EB8F98A1-9AAD-DD70-BD6F-A3496F15B423}"/>
                    </a:ext>
                  </a:extLst>
                </p:cNvPr>
                <p:cNvSpPr/>
                <p:nvPr/>
              </p:nvSpPr>
              <p:spPr>
                <a:xfrm rot="8100000">
                  <a:off x="2784669" y="2288753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236EC347-EA78-917A-9BDD-C26464274B8E}"/>
                    </a:ext>
                  </a:extLst>
                </p:cNvPr>
                <p:cNvSpPr/>
                <p:nvPr/>
              </p:nvSpPr>
              <p:spPr>
                <a:xfrm rot="6300000">
                  <a:off x="1888690" y="3012023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D96BAC-A1D0-73C5-601C-D9749AEBF4CE}"/>
                </a:ext>
              </a:extLst>
            </p:cNvPr>
            <p:cNvGrpSpPr/>
            <p:nvPr/>
          </p:nvGrpSpPr>
          <p:grpSpPr>
            <a:xfrm>
              <a:off x="7870477" y="5676592"/>
              <a:ext cx="2655841" cy="769441"/>
              <a:chOff x="4886295" y="6490923"/>
              <a:chExt cx="2655841" cy="769441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E98B3A-A6E0-3910-A23B-60E820BDDF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9B895C5-D290-4ADF-620D-7EB89AF5EC73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312" t="-15873" b="-3730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8BDFBFC-439E-D38C-84BA-1880642190B1}"/>
                </a:ext>
              </a:extLst>
            </p:cNvPr>
            <p:cNvGrpSpPr/>
            <p:nvPr/>
          </p:nvGrpSpPr>
          <p:grpSpPr>
            <a:xfrm>
              <a:off x="-15680" y="331614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D3A0156-5490-5864-6A2F-6C82CC18E752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rgbClr val="FF6565"/>
                        </a:solidFill>
                      </a:rPr>
                      <a:t>time</a:t>
                    </a:r>
                    <a:r>
                      <a:rPr lang="en-GB" sz="3600" dirty="0">
                        <a:solidFill>
                          <a:srgbClr val="002060"/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CA" sz="3600" b="0" i="1" smtClean="0">
                                <a:solidFill>
                                  <a:srgbClr val="FF656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FF656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489" t="-7614" r="-5851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DDED63E-FABB-AFF9-9CCC-88B426BB6067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rgbClr val="FF656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7DC049C-6D51-3C5C-4B32-0C4AEF348E97}"/>
                </a:ext>
              </a:extLst>
            </p:cNvPr>
            <p:cNvSpPr/>
            <p:nvPr/>
          </p:nvSpPr>
          <p:spPr>
            <a:xfrm rot="12538596" flipH="1">
              <a:off x="3061068" y="2575802"/>
              <a:ext cx="341973" cy="609672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A5DB457-D1A1-8C86-1B48-217F0590C020}"/>
                </a:ext>
              </a:extLst>
            </p:cNvPr>
            <p:cNvGrpSpPr/>
            <p:nvPr/>
          </p:nvGrpSpPr>
          <p:grpSpPr>
            <a:xfrm>
              <a:off x="6565576" y="3954786"/>
              <a:ext cx="2805017" cy="1460984"/>
              <a:chOff x="6416257" y="2148727"/>
              <a:chExt cx="3898429" cy="203048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693BCE8-D79F-8980-CA80-52F7F2AEFBC5}"/>
                  </a:ext>
                </a:extLst>
              </p:cNvPr>
              <p:cNvGrpSpPr/>
              <p:nvPr/>
            </p:nvGrpSpPr>
            <p:grpSpPr>
              <a:xfrm rot="18900000">
                <a:off x="6416257" y="2148727"/>
                <a:ext cx="2388375" cy="952508"/>
                <a:chOff x="3915363" y="4454933"/>
                <a:chExt cx="2388375" cy="952508"/>
              </a:xfrm>
            </p:grpSpPr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29C760C9-02F7-BB2C-86AF-587023189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4734311" y="4538251"/>
                  <a:ext cx="0" cy="1637896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1775A14-9CF0-3BA7-CFEC-257B4642C423}"/>
                        </a:ext>
                      </a:extLst>
                    </p:cNvPr>
                    <p:cNvSpPr txBox="1"/>
                    <p:nvPr/>
                  </p:nvSpPr>
                  <p:spPr>
                    <a:xfrm rot="2700000">
                      <a:off x="5292797" y="4396499"/>
                      <a:ext cx="952508" cy="10693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en-CA" sz="4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61775A14-9CF0-3BA7-CFEC-257B4642C4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700000">
                      <a:off x="5292797" y="4396499"/>
                      <a:ext cx="952508" cy="106937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458DF2E-002F-B7B6-F4A7-3D3C5113AFAD}"/>
                  </a:ext>
                </a:extLst>
              </p:cNvPr>
              <p:cNvGrpSpPr/>
              <p:nvPr/>
            </p:nvGrpSpPr>
            <p:grpSpPr>
              <a:xfrm rot="2700000">
                <a:off x="8010148" y="1874675"/>
                <a:ext cx="1997705" cy="2611370"/>
                <a:chOff x="4277057" y="3642795"/>
                <a:chExt cx="1997705" cy="2611370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FA6FE9BB-7EA3-B631-E656-1C10858353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V="1">
                  <a:off x="4277057" y="5033228"/>
                  <a:ext cx="1212534" cy="1220937"/>
                </a:xfrm>
                <a:prstGeom prst="straightConnector1">
                  <a:avLst/>
                </a:prstGeom>
                <a:ln w="1016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3C77BBF-C024-FF5A-A078-20D6044FCD8A}"/>
                        </a:ext>
                      </a:extLst>
                    </p:cNvPr>
                    <p:cNvSpPr txBox="1"/>
                    <p:nvPr/>
                  </p:nvSpPr>
                  <p:spPr>
                    <a:xfrm rot="18900000">
                      <a:off x="4671660" y="3642795"/>
                      <a:ext cx="1603102" cy="106937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a14:m>
                      <a:r>
                        <a:rPr lang="en-GB" sz="4400" dirty="0">
                          <a:solidFill>
                            <a:srgbClr val="00B050"/>
                          </a:solidFill>
                        </a:rPr>
                        <a:t> </a:t>
                      </a:r>
                      <a:endParaRPr lang="en-CA" sz="44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13C77BBF-C024-FF5A-A078-20D6044FCD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900000">
                      <a:off x="4671660" y="3642795"/>
                      <a:ext cx="1603102" cy="106937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C18E71-015B-3675-C70B-86350074857A}"/>
                </a:ext>
              </a:extLst>
            </p:cNvPr>
            <p:cNvSpPr/>
            <p:nvPr/>
          </p:nvSpPr>
          <p:spPr>
            <a:xfrm>
              <a:off x="7420560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94A4C69-7AE9-F5A2-F231-6851F11C5140}"/>
                </a:ext>
              </a:extLst>
            </p:cNvPr>
            <p:cNvSpPr/>
            <p:nvPr/>
          </p:nvSpPr>
          <p:spPr>
            <a:xfrm rot="11526218" flipH="1">
              <a:off x="4934610" y="2823222"/>
              <a:ext cx="821250" cy="609672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80DFD61-53FE-AC82-4AFD-716D20B2D1C0}"/>
                </a:ext>
              </a:extLst>
            </p:cNvPr>
            <p:cNvSpPr/>
            <p:nvPr/>
          </p:nvSpPr>
          <p:spPr>
            <a:xfrm rot="11824848" flipH="1">
              <a:off x="4058173" y="2970003"/>
              <a:ext cx="684522" cy="609672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55494F7-36EC-FDA8-C600-1FFF3A301C3E}"/>
                </a:ext>
              </a:extLst>
            </p:cNvPr>
            <p:cNvSpPr/>
            <p:nvPr/>
          </p:nvSpPr>
          <p:spPr>
            <a:xfrm rot="12174868" flipH="1">
              <a:off x="3433348" y="2680178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E7D087D3-A6E1-DD78-85F4-666125F1A833}"/>
                </a:ext>
              </a:extLst>
            </p:cNvPr>
            <p:cNvSpPr/>
            <p:nvPr/>
          </p:nvSpPr>
          <p:spPr>
            <a:xfrm rot="12174868" flipH="1">
              <a:off x="3427020" y="4316800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CA86161-68D4-54AF-50DA-92D31B86E432}"/>
                </a:ext>
              </a:extLst>
            </p:cNvPr>
            <p:cNvSpPr/>
            <p:nvPr/>
          </p:nvSpPr>
          <p:spPr>
            <a:xfrm rot="12174868" flipH="1">
              <a:off x="3411783" y="1030857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28A7EB-0878-7809-645E-415EC22E6ED2}"/>
                  </a:ext>
                </a:extLst>
              </p:cNvPr>
              <p:cNvSpPr txBox="1"/>
              <p:nvPr/>
            </p:nvSpPr>
            <p:spPr>
              <a:xfrm>
                <a:off x="6059488" y="51412"/>
                <a:ext cx="6058713" cy="22418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>
                    <a:solidFill>
                      <a:srgbClr val="FF0000"/>
                    </a:solidFill>
                  </a:rPr>
                  <a:t>Outgoing</a:t>
                </a:r>
                <a:r>
                  <a:rPr lang="en-CA" sz="3600" dirty="0"/>
                  <a:t> Eddington-Finkelstein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28A7EB-0878-7809-645E-415EC22E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51412"/>
                <a:ext cx="6058713" cy="2241832"/>
              </a:xfrm>
              <a:prstGeom prst="rect">
                <a:avLst/>
              </a:prstGeom>
              <a:blipFill>
                <a:blip r:embed="rId14"/>
                <a:stretch>
                  <a:fillRect l="-2700" t="-3209" r="-12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70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0"/>
    </mc:Choice>
    <mc:Fallback xmlns="">
      <p:transition spd="slow" advTm="2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EF2AA-4035-747B-4E62-E6A2F50E455D}"/>
              </a:ext>
            </a:extLst>
          </p:cNvPr>
          <p:cNvGrpSpPr/>
          <p:nvPr/>
        </p:nvGrpSpPr>
        <p:grpSpPr>
          <a:xfrm>
            <a:off x="348093" y="6350"/>
            <a:ext cx="3599793" cy="3570514"/>
            <a:chOff x="348093" y="101600"/>
            <a:chExt cx="3599793" cy="35705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ED92C7-C7D3-5B71-0F5E-A129C7C21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4" t="6514" r="47848" b="60012"/>
            <a:stretch/>
          </p:blipFill>
          <p:spPr>
            <a:xfrm>
              <a:off x="348093" y="101600"/>
              <a:ext cx="3599793" cy="357051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7B434E-FD37-AEA3-EC9B-3B237CA8E959}"/>
                </a:ext>
              </a:extLst>
            </p:cNvPr>
            <p:cNvGrpSpPr/>
            <p:nvPr/>
          </p:nvGrpSpPr>
          <p:grpSpPr>
            <a:xfrm>
              <a:off x="348093" y="951401"/>
              <a:ext cx="2548144" cy="2715334"/>
              <a:chOff x="2595551" y="1439529"/>
              <a:chExt cx="2548144" cy="2715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2595551" y="1439529"/>
                    <a:ext cx="759791" cy="88928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5551" y="1439529"/>
                    <a:ext cx="759791" cy="8892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CC28C13-D712-6F71-A327-B8D3CA8BAA83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78420" cy="1478420"/>
                <a:chOff x="398340" y="4405138"/>
                <a:chExt cx="1794244" cy="1794244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445FACA0-47F7-42F5-D3FE-19DA20B9F7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753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AD5FDEB-AB5B-A97B-D811-C806DF177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/>
              <p:nvPr/>
            </p:nvSpPr>
            <p:spPr>
              <a:xfrm>
                <a:off x="1540" y="3642499"/>
                <a:ext cx="2685147" cy="203632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" y="3642499"/>
                <a:ext cx="2685147" cy="2036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9800D6-40E2-1B34-3F4C-0D9B5E152293}"/>
              </a:ext>
            </a:extLst>
          </p:cNvPr>
          <p:cNvCxnSpPr>
            <a:cxnSpLocks/>
          </p:cNvCxnSpPr>
          <p:nvPr/>
        </p:nvCxnSpPr>
        <p:spPr>
          <a:xfrm flipV="1">
            <a:off x="698449" y="296636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/>
              <p:nvPr/>
            </p:nvSpPr>
            <p:spPr>
              <a:xfrm>
                <a:off x="1581691" y="1588381"/>
                <a:ext cx="3373820" cy="75655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1" y="1588381"/>
                <a:ext cx="3373820" cy="75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/>
              <p:nvPr/>
            </p:nvSpPr>
            <p:spPr>
              <a:xfrm>
                <a:off x="2879889" y="5269811"/>
                <a:ext cx="1914131" cy="132401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89" y="5269811"/>
                <a:ext cx="1914131" cy="13240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358D45-60F7-C2F5-A014-DA5DA45A5CF9}"/>
                  </a:ext>
                </a:extLst>
              </p:cNvPr>
              <p:cNvSpPr txBox="1"/>
              <p:nvPr/>
            </p:nvSpPr>
            <p:spPr>
              <a:xfrm>
                <a:off x="9108643" y="5221212"/>
                <a:ext cx="2432215" cy="162595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358D45-60F7-C2F5-A014-DA5DA45A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643" y="5221212"/>
                <a:ext cx="2432215" cy="16259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B0A71D-9D96-079E-2176-36416DFA643E}"/>
                  </a:ext>
                </a:extLst>
              </p:cNvPr>
              <p:cNvSpPr txBox="1"/>
              <p:nvPr/>
            </p:nvSpPr>
            <p:spPr>
              <a:xfrm>
                <a:off x="5225516" y="3604558"/>
                <a:ext cx="2685147" cy="230608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B0A71D-9D96-079E-2176-36416DFA6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16" y="3604558"/>
                <a:ext cx="2685147" cy="23060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AD0A88-34CC-3920-EE03-33F2C2902320}"/>
              </a:ext>
            </a:extLst>
          </p:cNvPr>
          <p:cNvCxnSpPr>
            <a:cxnSpLocks/>
          </p:cNvCxnSpPr>
          <p:nvPr/>
        </p:nvCxnSpPr>
        <p:spPr>
          <a:xfrm flipV="1">
            <a:off x="512445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/>
              <p:nvPr/>
            </p:nvSpPr>
            <p:spPr>
              <a:xfrm>
                <a:off x="2524127" y="3793391"/>
                <a:ext cx="2685148" cy="11893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127" y="3793391"/>
                <a:ext cx="2685148" cy="11893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/>
              <p:nvPr/>
            </p:nvSpPr>
            <p:spPr>
              <a:xfrm>
                <a:off x="-24756" y="5836377"/>
                <a:ext cx="2685147" cy="75745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56" y="5836377"/>
                <a:ext cx="2685147" cy="7574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46882-28F3-A812-A54B-368FC42C0DD6}"/>
                  </a:ext>
                </a:extLst>
              </p:cNvPr>
              <p:cNvSpPr txBox="1"/>
              <p:nvPr/>
            </p:nvSpPr>
            <p:spPr>
              <a:xfrm>
                <a:off x="8855710" y="3500964"/>
                <a:ext cx="2685148" cy="159915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46882-28F3-A812-A54B-368FC42C0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10" y="3500964"/>
                <a:ext cx="2685148" cy="1599156"/>
              </a:xfrm>
              <a:prstGeom prst="rect">
                <a:avLst/>
              </a:prstGeom>
              <a:blipFill>
                <a:blip r:embed="rId13"/>
                <a:stretch>
                  <a:fillRect r="-250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DC4E70-1B95-E0B9-17D9-60C2499A4B9A}"/>
                  </a:ext>
                </a:extLst>
              </p:cNvPr>
              <p:cNvSpPr txBox="1"/>
              <p:nvPr/>
            </p:nvSpPr>
            <p:spPr>
              <a:xfrm>
                <a:off x="5266705" y="5957991"/>
                <a:ext cx="2685147" cy="84882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DC4E70-1B95-E0B9-17D9-60C2499A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05" y="5957991"/>
                <a:ext cx="2685147" cy="848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8ABB03C-0FBC-9E77-7C22-957E6176161C}"/>
              </a:ext>
            </a:extLst>
          </p:cNvPr>
          <p:cNvGrpSpPr/>
          <p:nvPr/>
        </p:nvGrpSpPr>
        <p:grpSpPr>
          <a:xfrm>
            <a:off x="5293229" y="6350"/>
            <a:ext cx="3716754" cy="3570514"/>
            <a:chOff x="6136771" y="101600"/>
            <a:chExt cx="3716754" cy="35705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CA9C6E3-7D63-A05F-22B2-0D9573D8F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4" t="6514" r="47848" b="60012"/>
            <a:stretch/>
          </p:blipFill>
          <p:spPr>
            <a:xfrm>
              <a:off x="6253732" y="101600"/>
              <a:ext cx="3599793" cy="3570514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032015-DB5D-7456-64D8-08D03B0E44FB}"/>
                </a:ext>
              </a:extLst>
            </p:cNvPr>
            <p:cNvGrpSpPr/>
            <p:nvPr/>
          </p:nvGrpSpPr>
          <p:grpSpPr>
            <a:xfrm>
              <a:off x="6136771" y="875348"/>
              <a:ext cx="2822111" cy="2443755"/>
              <a:chOff x="2478590" y="1363476"/>
              <a:chExt cx="2822111" cy="24437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AD63B20-B4DB-5ED5-CCA0-97B16AC5D31E}"/>
                      </a:ext>
                    </a:extLst>
                  </p:cNvPr>
                  <p:cNvSpPr txBox="1"/>
                  <p:nvPr/>
                </p:nvSpPr>
                <p:spPr>
                  <a:xfrm>
                    <a:off x="2478590" y="1363476"/>
                    <a:ext cx="744222" cy="100283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AD63B20-B4DB-5ED5-CCA0-97B16AC5D3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8590" y="1363476"/>
                    <a:ext cx="744222" cy="10028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5A3F555-D928-CA22-67DC-A8F9B6B53691}"/>
                      </a:ext>
                    </a:extLst>
                  </p:cNvPr>
                  <p:cNvSpPr txBox="1"/>
                  <p:nvPr/>
                </p:nvSpPr>
                <p:spPr>
                  <a:xfrm>
                    <a:off x="4540910" y="2048617"/>
                    <a:ext cx="759791" cy="92756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5A3F555-D928-CA22-67DC-A8F9B6B53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910" y="2048617"/>
                    <a:ext cx="759791" cy="92756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A74813A-AC95-7D45-701C-446461F25A88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87156" cy="1478420"/>
                <a:chOff x="398340" y="4405138"/>
                <a:chExt cx="1804846" cy="1794244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D22078A9-5563-9C97-B6F4-9D706D4757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340" y="4405138"/>
                  <a:ext cx="30163" cy="1770223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CC15AC87-44D6-F365-3106-BC92909F44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503" y="4405138"/>
                  <a:ext cx="1774683" cy="1794244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F3FF0D-4D9F-A9B7-DE92-E86965A80068}"/>
              </a:ext>
            </a:extLst>
          </p:cNvPr>
          <p:cNvCxnSpPr>
            <a:cxnSpLocks/>
          </p:cNvCxnSpPr>
          <p:nvPr/>
        </p:nvCxnSpPr>
        <p:spPr>
          <a:xfrm flipV="1">
            <a:off x="5741470" y="307733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2BCA33-D967-6F3C-5F44-D7964F9F2191}"/>
                  </a:ext>
                </a:extLst>
              </p:cNvPr>
              <p:cNvSpPr txBox="1"/>
              <p:nvPr/>
            </p:nvSpPr>
            <p:spPr>
              <a:xfrm>
                <a:off x="7495866" y="341634"/>
                <a:ext cx="3890718" cy="85119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72BCA33-D967-6F3C-5F44-D7964F9F2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866" y="341634"/>
                <a:ext cx="3890718" cy="8511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B8CE7A-493C-5ECE-F1CD-71F7D967AC32}"/>
                  </a:ext>
                </a:extLst>
              </p:cNvPr>
              <p:cNvSpPr txBox="1"/>
              <p:nvPr/>
            </p:nvSpPr>
            <p:spPr>
              <a:xfrm>
                <a:off x="8723133" y="1588381"/>
                <a:ext cx="2950301" cy="161005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B8CE7A-493C-5ECE-F1CD-71F7D967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33" y="1588381"/>
                <a:ext cx="2950301" cy="16100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90B226-9895-4DE0-4184-DFDB66D7CC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55920" y="4255200"/>
              <a:ext cx="6136560" cy="2745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90B226-9895-4DE0-4184-DFDB66D7C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46560" y="4245840"/>
                <a:ext cx="6155280" cy="276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70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45">
        <p:fade/>
      </p:transition>
    </mc:Choice>
    <mc:Fallback xmlns="">
      <p:transition spd="med" advTm="29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09E3C-C45B-AD98-51EC-354C16AA9B93}"/>
                  </a:ext>
                </a:extLst>
              </p:cNvPr>
              <p:cNvSpPr txBox="1"/>
              <p:nvPr/>
            </p:nvSpPr>
            <p:spPr>
              <a:xfrm>
                <a:off x="219610" y="607329"/>
                <a:ext cx="2210157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Schwarzschild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09E3C-C45B-AD98-51EC-354C16AA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0" y="607329"/>
                <a:ext cx="2210157" cy="1631216"/>
              </a:xfrm>
              <a:prstGeom prst="rect">
                <a:avLst/>
              </a:prstGeom>
              <a:blipFill>
                <a:blip r:embed="rId3"/>
                <a:stretch>
                  <a:fillRect l="-3794" t="-2564" r="-37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BDC1D-A497-D189-1496-29D1589EAF97}"/>
                  </a:ext>
                </a:extLst>
              </p:cNvPr>
              <p:cNvSpPr txBox="1"/>
              <p:nvPr/>
            </p:nvSpPr>
            <p:spPr>
              <a:xfrm>
                <a:off x="9431231" y="176442"/>
                <a:ext cx="2586670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Kruskal-Szekeres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 algn="ctr"/>
                <a:r>
                  <a:rPr lang="en-GB" sz="2800" dirty="0"/>
                  <a:t>(time/space)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BDC1D-A497-D189-1496-29D1589E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231" y="176442"/>
                <a:ext cx="2586670" cy="2062103"/>
              </a:xfrm>
              <a:prstGeom prst="rect">
                <a:avLst/>
              </a:prstGeom>
              <a:blipFill>
                <a:blip r:embed="rId4"/>
                <a:stretch>
                  <a:fillRect l="-3256" t="-2035" r="-34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48892-EF69-8C93-E944-295E587523E1}"/>
                  </a:ext>
                </a:extLst>
              </p:cNvPr>
              <p:cNvSpPr txBox="1"/>
              <p:nvPr/>
            </p:nvSpPr>
            <p:spPr>
              <a:xfrm>
                <a:off x="6438704" y="176442"/>
                <a:ext cx="2586670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Kruskal-Szekeres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 algn="ctr"/>
                <a:r>
                  <a:rPr lang="en-GB" sz="2800" dirty="0"/>
                  <a:t>(light-like)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48892-EF69-8C93-E944-295E5875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704" y="176442"/>
                <a:ext cx="2586670" cy="2062103"/>
              </a:xfrm>
              <a:prstGeom prst="rect">
                <a:avLst/>
              </a:prstGeom>
              <a:blipFill>
                <a:blip r:embed="rId5"/>
                <a:stretch>
                  <a:fillRect l="-3248" t="-2035" r="-32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A8B15-26EE-64A4-2095-BBFF6897815B}"/>
                  </a:ext>
                </a:extLst>
              </p:cNvPr>
              <p:cNvSpPr txBox="1"/>
              <p:nvPr/>
            </p:nvSpPr>
            <p:spPr>
              <a:xfrm>
                <a:off x="2725618" y="176442"/>
                <a:ext cx="3321743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Eddington-Finkelstein</a:t>
                </a:r>
                <a:br>
                  <a:rPr lang="en-GB" sz="2800" b="0" dirty="0"/>
                </a:br>
                <a:r>
                  <a:rPr lang="en-GB" sz="2800" b="0" dirty="0"/>
                  <a:t>Coordinates </a:t>
                </a:r>
              </a:p>
              <a:p>
                <a:pPr algn="ctr"/>
                <a:r>
                  <a:rPr lang="en-GB" sz="2800" dirty="0"/>
                  <a:t>(light-like)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A8B15-26EE-64A4-2095-BBFF6897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18" y="176442"/>
                <a:ext cx="3321743" cy="2062103"/>
              </a:xfrm>
              <a:prstGeom prst="rect">
                <a:avLst/>
              </a:prstGeom>
              <a:blipFill>
                <a:blip r:embed="rId6"/>
                <a:stretch>
                  <a:fillRect l="-2178" t="-2035" r="-23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/>
              <p:nvPr/>
            </p:nvSpPr>
            <p:spPr>
              <a:xfrm>
                <a:off x="4888807" y="3458028"/>
                <a:ext cx="3389520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07" y="3458028"/>
                <a:ext cx="3389520" cy="220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8607298" y="3458028"/>
                <a:ext cx="3125929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298" y="3458028"/>
                <a:ext cx="3125929" cy="2182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292181" y="3429000"/>
                <a:ext cx="4267654" cy="14671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81" y="3429000"/>
                <a:ext cx="4267654" cy="14671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6190510C-FD9B-717B-19FA-9044880F5E73}"/>
              </a:ext>
            </a:extLst>
          </p:cNvPr>
          <p:cNvSpPr/>
          <p:nvPr/>
        </p:nvSpPr>
        <p:spPr>
          <a:xfrm>
            <a:off x="1484523" y="2311004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9CD553F4-6D14-FD5B-B0ED-27629AAD51D9}"/>
              </a:ext>
            </a:extLst>
          </p:cNvPr>
          <p:cNvSpPr/>
          <p:nvPr/>
        </p:nvSpPr>
        <p:spPr>
          <a:xfrm>
            <a:off x="5497219" y="2317128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A2F49C73-090F-39F8-8064-6B28EC091DA5}"/>
              </a:ext>
            </a:extLst>
          </p:cNvPr>
          <p:cNvSpPr/>
          <p:nvPr/>
        </p:nvSpPr>
        <p:spPr>
          <a:xfrm>
            <a:off x="8568430" y="2311003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5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5"/>
    </mc:Choice>
    <mc:Fallback xmlns="">
      <p:transition spd="slow" advTm="6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FBC0605-C6AC-EF10-9886-831DE9597E6E}"/>
              </a:ext>
            </a:extLst>
          </p:cNvPr>
          <p:cNvGrpSpPr/>
          <p:nvPr/>
        </p:nvGrpSpPr>
        <p:grpSpPr>
          <a:xfrm>
            <a:off x="3791234" y="-1475781"/>
            <a:ext cx="9886667" cy="9891075"/>
            <a:chOff x="2324384" y="-1475781"/>
            <a:chExt cx="9886667" cy="98910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66C40A8-95E5-9C98-55E8-EE090911F82B}"/>
                </a:ext>
              </a:extLst>
            </p:cNvPr>
            <p:cNvGrpSpPr/>
            <p:nvPr/>
          </p:nvGrpSpPr>
          <p:grpSpPr>
            <a:xfrm>
              <a:off x="3170071" y="-1475781"/>
              <a:ext cx="9040980" cy="9177738"/>
              <a:chOff x="3151021" y="-1520231"/>
              <a:chExt cx="9040980" cy="91777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E4C4BB-986E-CC5E-7497-0A685D555D13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80" cy="9177738"/>
                <a:chOff x="1632090" y="-1077070"/>
                <a:chExt cx="9950139" cy="1010064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18A429E-6039-B8D4-19B1-4659C83A238F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A5F029D4-0D17-65C5-FA71-E58E8B0503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D50FEFDA-FC47-A007-13F3-7F46B3CE66B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68" name="Group 67">
                      <a:extLst>
                        <a:ext uri="{FF2B5EF4-FFF2-40B4-BE49-F238E27FC236}">
                          <a16:creationId xmlns:a16="http://schemas.microsoft.com/office/drawing/2014/main" id="{7534ABDC-5751-F770-381D-5922E663C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AAE24AE8-8771-AFD4-C8D3-D09F41D7E1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100" name="Freeform: Shape 99">
                          <a:extLst>
                            <a:ext uri="{FF2B5EF4-FFF2-40B4-BE49-F238E27FC236}">
                              <a16:creationId xmlns:a16="http://schemas.microsoft.com/office/drawing/2014/main" id="{C7627E30-1252-8F96-20D2-79C04919C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101" name="Freeform: Shape 100">
                          <a:extLst>
                            <a:ext uri="{FF2B5EF4-FFF2-40B4-BE49-F238E27FC236}">
                              <a16:creationId xmlns:a16="http://schemas.microsoft.com/office/drawing/2014/main" id="{E97D5AF6-EDD7-1F15-1497-5173A8532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8" name="Straight Connector 97">
                        <a:extLst>
                          <a:ext uri="{FF2B5EF4-FFF2-40B4-BE49-F238E27FC236}">
                            <a16:creationId xmlns:a16="http://schemas.microsoft.com/office/drawing/2014/main" id="{C14021DB-74C7-BDCC-20F7-6ED9AE5CA4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9412614C-7F74-96BE-900F-C069E9C2AB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38A3E509-1F20-E11D-A01E-453C9415C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92" name="Group 91">
                        <a:extLst>
                          <a:ext uri="{FF2B5EF4-FFF2-40B4-BE49-F238E27FC236}">
                            <a16:creationId xmlns:a16="http://schemas.microsoft.com/office/drawing/2014/main" id="{E4298731-2893-5BAB-5368-E798D4A5C8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95" name="Freeform: Shape 94">
                          <a:extLst>
                            <a:ext uri="{FF2B5EF4-FFF2-40B4-BE49-F238E27FC236}">
                              <a16:creationId xmlns:a16="http://schemas.microsoft.com/office/drawing/2014/main" id="{0A36E774-05ED-17AB-37BD-697B047003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96" name="Freeform: Shape 95">
                          <a:extLst>
                            <a:ext uri="{FF2B5EF4-FFF2-40B4-BE49-F238E27FC236}">
                              <a16:creationId xmlns:a16="http://schemas.microsoft.com/office/drawing/2014/main" id="{854B742C-978E-C11D-A684-C4FF67E364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93" name="Straight Connector 92">
                        <a:extLst>
                          <a:ext uri="{FF2B5EF4-FFF2-40B4-BE49-F238E27FC236}">
                            <a16:creationId xmlns:a16="http://schemas.microsoft.com/office/drawing/2014/main" id="{3C2064A2-A9B1-C167-8C54-CAC606CFA9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4" name="Straight Connector 93">
                        <a:extLst>
                          <a:ext uri="{FF2B5EF4-FFF2-40B4-BE49-F238E27FC236}">
                            <a16:creationId xmlns:a16="http://schemas.microsoft.com/office/drawing/2014/main" id="{F54BB02C-27EA-465E-5B72-6724CC58E0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0155756A-B1F5-EFC1-A958-7C20DD3E58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90" name="Freeform: Shape 89">
                        <a:extLst>
                          <a:ext uri="{FF2B5EF4-FFF2-40B4-BE49-F238E27FC236}">
                            <a16:creationId xmlns:a16="http://schemas.microsoft.com/office/drawing/2014/main" id="{4558849A-6DFB-ECD8-2139-B20362CA9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2F89FF65-1961-B460-46A3-D2FF3F6484A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D5E85F00-68C7-E54B-A99A-84CF7A4FED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88" name="Freeform: Shape 87">
                        <a:extLst>
                          <a:ext uri="{FF2B5EF4-FFF2-40B4-BE49-F238E27FC236}">
                            <a16:creationId xmlns:a16="http://schemas.microsoft.com/office/drawing/2014/main" id="{DB55FA6B-C3F5-B8DD-1377-BF7FE46CF9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9" name="Freeform: Shape 88">
                        <a:extLst>
                          <a:ext uri="{FF2B5EF4-FFF2-40B4-BE49-F238E27FC236}">
                            <a16:creationId xmlns:a16="http://schemas.microsoft.com/office/drawing/2014/main" id="{BF7163DB-E16E-9F95-3905-E428762BDED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40523FD6-195F-2A7E-3C7B-6B3DC575C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86" name="Freeform: Shape 85">
                        <a:extLst>
                          <a:ext uri="{FF2B5EF4-FFF2-40B4-BE49-F238E27FC236}">
                            <a16:creationId xmlns:a16="http://schemas.microsoft.com/office/drawing/2014/main" id="{A639C4AB-FBE3-8F5E-82D1-5A38322BC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87" name="Freeform: Shape 86">
                        <a:extLst>
                          <a:ext uri="{FF2B5EF4-FFF2-40B4-BE49-F238E27FC236}">
                            <a16:creationId xmlns:a16="http://schemas.microsoft.com/office/drawing/2014/main" id="{5CD767DA-5AA9-E0F8-86A9-FDF8BC1E12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4AEAE5C-4FF6-C034-0766-61F1304A7E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77" name="Straight Connector 76">
                        <a:extLst>
                          <a:ext uri="{FF2B5EF4-FFF2-40B4-BE49-F238E27FC236}">
                            <a16:creationId xmlns:a16="http://schemas.microsoft.com/office/drawing/2014/main" id="{F704C2CF-7086-8E1E-1455-36E1A40DDD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AA1AA99-4A8E-D03E-7AD1-929BF8EEED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F25605D0-E10D-3B62-6FC8-444CBEB2CC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2E4DDC2C-C87A-9888-9E8E-32F03A4BB6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9B6C725F-B5D4-B5C4-1CA1-0EB9E81B2B4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063FF308-D12F-7810-8B0C-7F77F74882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Straight Connector 82">
                        <a:extLst>
                          <a:ext uri="{FF2B5EF4-FFF2-40B4-BE49-F238E27FC236}">
                            <a16:creationId xmlns:a16="http://schemas.microsoft.com/office/drawing/2014/main" id="{BFB3E569-DFC5-1E25-DA04-EE14768794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Straight Connector 83">
                        <a:extLst>
                          <a:ext uri="{FF2B5EF4-FFF2-40B4-BE49-F238E27FC236}">
                            <a16:creationId xmlns:a16="http://schemas.microsoft.com/office/drawing/2014/main" id="{B837C0CB-455F-3F86-9337-ECD38E498D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Straight Connector 84">
                        <a:extLst>
                          <a:ext uri="{FF2B5EF4-FFF2-40B4-BE49-F238E27FC236}">
                            <a16:creationId xmlns:a16="http://schemas.microsoft.com/office/drawing/2014/main" id="{F77B8AD6-4BE3-C396-2524-2F9DBB8F5B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185C4F59-8572-689E-F1E5-5AD0EC8554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5F810A-1221-F310-6DF0-7F9B860AE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4106095-74B5-5870-AA54-D2139DD53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BAC645-01D8-38B6-EC14-6DAA104790D8}"/>
                    </a:ext>
                  </a:extLst>
                </p:cNvPr>
                <p:cNvGrpSpPr/>
                <p:nvPr/>
              </p:nvGrpSpPr>
              <p:grpSpPr>
                <a:xfrm>
                  <a:off x="6113621" y="-120421"/>
                  <a:ext cx="5468608" cy="9144000"/>
                  <a:chOff x="7523494" y="-946240"/>
                  <a:chExt cx="5468608" cy="9144000"/>
                </a:xfrm>
              </p:grpSpPr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68527CFC-B571-29C9-8C59-B2241D4F7D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rgbClr val="FF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6AAA2D4-C931-6784-2A81-CF376B4E9D80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2" cy="9144000"/>
                    <a:chOff x="6480223" y="-1091381"/>
                    <a:chExt cx="5465972" cy="9144000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C8DF29CC-8B92-17C9-DFD5-4A8EBAE75B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6130591C-CC47-3D9A-360A-F6A45E9739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64" name="Freeform: Shape 63">
                          <a:extLst>
                            <a:ext uri="{FF2B5EF4-FFF2-40B4-BE49-F238E27FC236}">
                              <a16:creationId xmlns:a16="http://schemas.microsoft.com/office/drawing/2014/main" id="{380B202E-6BE6-10A1-7072-524D1DC276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5" name="Freeform: Shape 64">
                          <a:extLst>
                            <a:ext uri="{FF2B5EF4-FFF2-40B4-BE49-F238E27FC236}">
                              <a16:creationId xmlns:a16="http://schemas.microsoft.com/office/drawing/2014/main" id="{77DE1F40-9C0D-34FD-5990-25E50C30B5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8B6C9B65-6797-9BBC-9248-4B90950271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9F1646F2-F140-5FFA-8C48-2E23DA29D90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E951BC1D-4B48-0CCB-A2D9-D4F23201C8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56" name="Group 55">
                        <a:extLst>
                          <a:ext uri="{FF2B5EF4-FFF2-40B4-BE49-F238E27FC236}">
                            <a16:creationId xmlns:a16="http://schemas.microsoft.com/office/drawing/2014/main" id="{3B0E8B15-4E7A-2610-0FE9-FCA7F256B1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93DD5CFC-9633-3113-7873-8C0EFC0D96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60" name="Freeform: Shape 59">
                          <a:extLst>
                            <a:ext uri="{FF2B5EF4-FFF2-40B4-BE49-F238E27FC236}">
                              <a16:creationId xmlns:a16="http://schemas.microsoft.com/office/drawing/2014/main" id="{FB56205C-AA7C-5F31-B0E9-C759EC37E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61874DA6-20EB-8C63-DB8F-7CD8D75BC2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1509C89B-6758-1B21-BC1C-35D95BE504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CA2B57B2-0CFE-1AE0-8633-6639F95DEE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54" name="Freeform: Shape 53">
                        <a:extLst>
                          <a:ext uri="{FF2B5EF4-FFF2-40B4-BE49-F238E27FC236}">
                            <a16:creationId xmlns:a16="http://schemas.microsoft.com/office/drawing/2014/main" id="{4D88579A-AFEB-416F-4B9B-CFE538142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5" name="Freeform: Shape 54">
                        <a:extLst>
                          <a:ext uri="{FF2B5EF4-FFF2-40B4-BE49-F238E27FC236}">
                            <a16:creationId xmlns:a16="http://schemas.microsoft.com/office/drawing/2014/main" id="{FF0F41D6-8842-67B5-0CE3-9FA671696B8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3224AB5A-4B8F-B102-548A-5EB00E26DA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B539E807-7C94-2200-9CB3-3E7E07CD0B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3" name="Freeform: Shape 52">
                        <a:extLst>
                          <a:ext uri="{FF2B5EF4-FFF2-40B4-BE49-F238E27FC236}">
                            <a16:creationId xmlns:a16="http://schemas.microsoft.com/office/drawing/2014/main" id="{E57BF514-DCF2-C372-BB5E-8DEF4ED8AB1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F1381FFA-6508-FFDA-10AB-885570CA2C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50" name="Freeform: Shape 49">
                        <a:extLst>
                          <a:ext uri="{FF2B5EF4-FFF2-40B4-BE49-F238E27FC236}">
                            <a16:creationId xmlns:a16="http://schemas.microsoft.com/office/drawing/2014/main" id="{172864D1-C497-ABD5-4DFF-746A1A9984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51" name="Freeform: Shape 50">
                        <a:extLst>
                          <a:ext uri="{FF2B5EF4-FFF2-40B4-BE49-F238E27FC236}">
                            <a16:creationId xmlns:a16="http://schemas.microsoft.com/office/drawing/2014/main" id="{4D353255-8132-4DC7-9D22-716E1665C7C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3746FBE9-5A3C-741C-837B-178206354B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83C2AB8C-9E21-BC9B-D90A-A8121306DFD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CA2EA8E9-6DA6-5BC7-786B-249811A0747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3AE52C8A-86E6-D81F-2C82-12E8A8348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" name="Straight Connector 43">
                        <a:extLst>
                          <a:ext uri="{FF2B5EF4-FFF2-40B4-BE49-F238E27FC236}">
                            <a16:creationId xmlns:a16="http://schemas.microsoft.com/office/drawing/2014/main" id="{5FAF3D1D-1157-0963-C6C2-FDC11FF741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>
                        <a:extLst>
                          <a:ext uri="{FF2B5EF4-FFF2-40B4-BE49-F238E27FC236}">
                            <a16:creationId xmlns:a16="http://schemas.microsoft.com/office/drawing/2014/main" id="{84A2C547-0C90-7BA2-0066-8015754F863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>
                        <a:extLst>
                          <a:ext uri="{FF2B5EF4-FFF2-40B4-BE49-F238E27FC236}">
                            <a16:creationId xmlns:a16="http://schemas.microsoft.com/office/drawing/2014/main" id="{0DADF3CB-F2EC-C37E-7CFF-ADBBC92B7BC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>
                        <a:extLst>
                          <a:ext uri="{FF2B5EF4-FFF2-40B4-BE49-F238E27FC236}">
                            <a16:creationId xmlns:a16="http://schemas.microsoft.com/office/drawing/2014/main" id="{4A8E2DB6-5A04-8583-0756-66C57036B01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0F46A5B3-7591-7AC7-7B53-7E0D140D32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>
                        <a:extLst>
                          <a:ext uri="{FF2B5EF4-FFF2-40B4-BE49-F238E27FC236}">
                            <a16:creationId xmlns:a16="http://schemas.microsoft.com/office/drawing/2014/main" id="{E80CCED7-9820-2AC1-9DE1-A696403322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4FC42699-F891-D924-9EE7-E1BA68876B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088CF0D4-CC0B-71F7-DF5C-880286B93C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060E1084-8C37-2BF5-BAC2-D80818F0A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1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232438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9"/>
                      <a:ext cx="2121730" cy="7655946"/>
                      <a:chOff x="4723570" y="360361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8A6C322-6BB0-296C-96F8-7DA941C8E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9" y="161410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FE97C00-064F-D4AD-CA3A-785B5C6F6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092" y="47005"/>
              <a:ext cx="6702424" cy="6675897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rgbClr val="FF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7" name="Table 20">
                <a:extLst>
                  <a:ext uri="{FF2B5EF4-FFF2-40B4-BE49-F238E27FC236}">
                    <a16:creationId xmlns:a16="http://schemas.microsoft.com/office/drawing/2014/main" id="{C8709BDF-EA7A-3B1D-B7FB-32E673EDA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3850" y="1128238"/>
              <a:ext cx="5029079" cy="40753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7300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3541779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/>
                            <a:t>Region</a:t>
                          </a:r>
                          <a:endParaRPr lang="en-CA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solidFill>
                                <a:schemeClr val="tx1"/>
                              </a:solidFill>
                            </a:rPr>
                            <a:t>Location</a:t>
                          </a:r>
                          <a:endParaRPr lang="en-CA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63043" r="-239344" b="-33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161871" r="-239344" b="-233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Black Hole Interior </a:t>
                          </a: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208000" r="-239344" b="-85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“Parallel”</a:t>
                          </a:r>
                          <a:br>
                            <a:rPr lang="en-GB" sz="3200" dirty="0"/>
                          </a:br>
                          <a:r>
                            <a:rPr lang="en-GB" sz="3200" dirty="0"/>
                            <a:t>Exterior Region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0" t="-390580" r="-239344" b="-7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White Hole Interior</a:t>
                          </a:r>
                          <a:endParaRPr lang="en-CA" sz="3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E831DC08-D73F-16DF-C75A-94D5B88004F3}"/>
              </a:ext>
            </a:extLst>
          </p:cNvPr>
          <p:cNvSpPr txBox="1"/>
          <p:nvPr/>
        </p:nvSpPr>
        <p:spPr>
          <a:xfrm>
            <a:off x="7454815" y="-151223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Black Hole Singularity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D4FD486-819F-3275-3660-87EF19C1745E}"/>
              </a:ext>
            </a:extLst>
          </p:cNvPr>
          <p:cNvSpPr txBox="1"/>
          <p:nvPr/>
        </p:nvSpPr>
        <p:spPr>
          <a:xfrm>
            <a:off x="7437455" y="5635892"/>
            <a:ext cx="2558025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White Hole Singularity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C849F-29E7-2D10-74A5-CF0B13511AA4}"/>
              </a:ext>
            </a:extLst>
          </p:cNvPr>
          <p:cNvSpPr txBox="1"/>
          <p:nvPr/>
        </p:nvSpPr>
        <p:spPr>
          <a:xfrm>
            <a:off x="117139" y="-10747"/>
            <a:ext cx="3398901" cy="1200329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3600" dirty="0">
                <a:solidFill>
                  <a:srgbClr val="FF0000"/>
                </a:solidFill>
              </a:rPr>
              <a:t>Kruskal-Szekeres coordinates (KS)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36EF965-7636-259B-25FA-861BD2345FAF}"/>
                  </a:ext>
                </a:extLst>
              </p:cNvPr>
              <p:cNvSpPr/>
              <p:nvPr/>
            </p:nvSpPr>
            <p:spPr>
              <a:xfrm>
                <a:off x="10623686" y="3656994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36EF965-7636-259B-25FA-861BD2345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86" y="3656994"/>
                <a:ext cx="1149481" cy="11494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83A98F06-4B13-11F0-6061-3941441796B1}"/>
                  </a:ext>
                </a:extLst>
              </p:cNvPr>
              <p:cNvSpPr/>
              <p:nvPr/>
            </p:nvSpPr>
            <p:spPr>
              <a:xfrm>
                <a:off x="7367777" y="1088959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83A98F06-4B13-11F0-6061-394144179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777" y="1088959"/>
                <a:ext cx="1149481" cy="11494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1E68E3D-CC3E-66C3-5F02-0EFF38FE40AD}"/>
                  </a:ext>
                </a:extLst>
              </p:cNvPr>
              <p:cNvSpPr/>
              <p:nvPr/>
            </p:nvSpPr>
            <p:spPr>
              <a:xfrm>
                <a:off x="5690270" y="3636710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6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1E68E3D-CC3E-66C3-5F02-0EFF38FE4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70" y="3636710"/>
                <a:ext cx="1149481" cy="11494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7EFC9DF0-7117-E9A4-3108-48B2CF7E99D9}"/>
                  </a:ext>
                </a:extLst>
              </p:cNvPr>
              <p:cNvSpPr/>
              <p:nvPr/>
            </p:nvSpPr>
            <p:spPr>
              <a:xfrm>
                <a:off x="7325949" y="4588134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7EFC9DF0-7117-E9A4-3108-48B2CF7E9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49" y="4588134"/>
                <a:ext cx="1149481" cy="114948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B63C2B7-91EE-4A84-5F26-57D8CF01EC7F}"/>
              </a:ext>
            </a:extLst>
          </p:cNvPr>
          <p:cNvGrpSpPr/>
          <p:nvPr/>
        </p:nvGrpSpPr>
        <p:grpSpPr>
          <a:xfrm>
            <a:off x="5391040" y="1022339"/>
            <a:ext cx="6695121" cy="4613553"/>
            <a:chOff x="5409370" y="1036879"/>
            <a:chExt cx="6695121" cy="4613553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B1EB157-B29D-2C36-8E08-7A193204BE05}"/>
                </a:ext>
              </a:extLst>
            </p:cNvPr>
            <p:cNvGrpSpPr/>
            <p:nvPr/>
          </p:nvGrpSpPr>
          <p:grpSpPr>
            <a:xfrm>
              <a:off x="5409370" y="1172810"/>
              <a:ext cx="6695121" cy="4477622"/>
              <a:chOff x="5733220" y="1172810"/>
              <a:chExt cx="6695121" cy="4477622"/>
            </a:xfrm>
          </p:grpSpPr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247FB481-9432-9E47-FA2B-76951882F6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0461" y="1172810"/>
                <a:ext cx="0" cy="4477622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BBC90270-62E2-B018-9719-3EDD1F3DE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3220" y="3452257"/>
                <a:ext cx="6695121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F8F35A03-8D7E-315B-333F-90900A9601EF}"/>
                    </a:ext>
                  </a:extLst>
                </p:cNvPr>
                <p:cNvSpPr txBox="1"/>
                <p:nvPr/>
              </p:nvSpPr>
              <p:spPr>
                <a:xfrm>
                  <a:off x="8832131" y="1036879"/>
                  <a:ext cx="69090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F8F35A03-8D7E-315B-333F-90900A960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131" y="1036879"/>
                  <a:ext cx="6909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02F5E543-9DCC-0E7E-13CF-358ED38B47A2}"/>
                    </a:ext>
                  </a:extLst>
                </p:cNvPr>
                <p:cNvSpPr txBox="1"/>
                <p:nvPr/>
              </p:nvSpPr>
              <p:spPr>
                <a:xfrm>
                  <a:off x="11201097" y="2468355"/>
                  <a:ext cx="677143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02F5E543-9DCC-0E7E-13CF-358ED38B4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1097" y="2468355"/>
                  <a:ext cx="677143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714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461"/>
    </mc:Choice>
    <mc:Fallback xmlns="">
      <p:transition advTm="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9" grpId="0" animBg="1"/>
      <p:bldP spid="180" grpId="0" animBg="1"/>
      <p:bldP spid="18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1C12A9-3D95-6FFC-93C0-AA68BE484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21" r="2810"/>
          <a:stretch/>
        </p:blipFill>
        <p:spPr>
          <a:xfrm>
            <a:off x="6012465" y="1681497"/>
            <a:ext cx="6179535" cy="3864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F154F-DA7C-0187-9BD5-B5AED9BAF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" r="2969"/>
          <a:stretch/>
        </p:blipFill>
        <p:spPr>
          <a:xfrm>
            <a:off x="0" y="0"/>
            <a:ext cx="5863774" cy="5649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9985C-6DDA-F641-7281-22E86CFE7EBD}"/>
              </a:ext>
            </a:extLst>
          </p:cNvPr>
          <p:cNvSpPr txBox="1"/>
          <p:nvPr/>
        </p:nvSpPr>
        <p:spPr>
          <a:xfrm>
            <a:off x="0" y="5903893"/>
            <a:ext cx="963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Source: </a:t>
            </a:r>
            <a:r>
              <a:rPr lang="en-CA" sz="2800" dirty="0">
                <a:hlinkClick r:id="rId4"/>
              </a:rPr>
              <a:t>https://en.wikipedia.org/wiki/Penrose_diagram</a:t>
            </a:r>
            <a:endParaRPr lang="en-CA" sz="2800" dirty="0"/>
          </a:p>
          <a:p>
            <a:r>
              <a:rPr lang="en-CA" sz="2800" dirty="0"/>
              <a:t>Credit to Wikipedia users Fred the Oyster (left) </a:t>
            </a:r>
            <a:r>
              <a:rPr lang="en-CA" sz="2800" dirty="0" err="1"/>
              <a:t>AkanoToE</a:t>
            </a:r>
            <a:r>
              <a:rPr lang="en-CA" sz="2800" dirty="0"/>
              <a:t> (right)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14ED4-E6C7-F728-7450-CCB5E73E664A}"/>
              </a:ext>
            </a:extLst>
          </p:cNvPr>
          <p:cNvSpPr txBox="1"/>
          <p:nvPr/>
        </p:nvSpPr>
        <p:spPr>
          <a:xfrm>
            <a:off x="6162633" y="0"/>
            <a:ext cx="5879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FF0000"/>
                </a:solidFill>
              </a:rPr>
              <a:t>Penrose Diagram </a:t>
            </a:r>
            <a:br>
              <a:rPr lang="en-CA" sz="4000" dirty="0">
                <a:solidFill>
                  <a:srgbClr val="FF0000"/>
                </a:solidFill>
              </a:rPr>
            </a:br>
            <a:r>
              <a:rPr lang="en-CA" sz="4000" dirty="0">
                <a:solidFill>
                  <a:srgbClr val="FF0000"/>
                </a:solidFill>
              </a:rPr>
              <a:t>(see links in description)</a:t>
            </a:r>
          </a:p>
        </p:txBody>
      </p:sp>
    </p:spTree>
    <p:extLst>
      <p:ext uri="{BB962C8B-B14F-4D97-AF65-F5344CB8AC3E}">
        <p14:creationId xmlns:p14="http://schemas.microsoft.com/office/powerpoint/2010/main" val="33806520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725031" y="3233846"/>
                <a:ext cx="3742038" cy="8902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CA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1" y="3233846"/>
                <a:ext cx="3742038" cy="890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0"/>
                <a:ext cx="13527313" cy="31340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𝑋𝑋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</m:oMath>
                </a14:m>
                <a:r>
                  <a:rPr lang="en-GB" sz="33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9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2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CA" sz="2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2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GB" sz="29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2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CA" sz="2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29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2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GB" sz="29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2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9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2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2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9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2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2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9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9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2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9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3527313" cy="3134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0E7B84-06E6-01B5-AE4E-F2E3B0116C64}"/>
                  </a:ext>
                </a:extLst>
              </p:cNvPr>
              <p:cNvSpPr txBox="1"/>
              <p:nvPr/>
            </p:nvSpPr>
            <p:spPr>
              <a:xfrm>
                <a:off x="-76198" y="4223873"/>
                <a:ext cx="8175169" cy="28278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Sup>
                              <m:sSubSup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600"/>
                  </a:spcAft>
                </a:pPr>
                <a:endParaRPr lang="en-CA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0E7B84-06E6-01B5-AE4E-F2E3B011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8" y="4223873"/>
                <a:ext cx="8175169" cy="2827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26F02-9016-B8CA-E205-05B00AF6B472}"/>
                  </a:ext>
                </a:extLst>
              </p:cNvPr>
              <p:cNvSpPr txBox="1"/>
              <p:nvPr/>
            </p:nvSpPr>
            <p:spPr>
              <a:xfrm>
                <a:off x="5276538" y="3218856"/>
                <a:ext cx="5688262" cy="9047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,   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26F02-9016-B8CA-E205-05B00AF6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38" y="3218856"/>
                <a:ext cx="5688262" cy="904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92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7"/>
    </mc:Choice>
    <mc:Fallback xmlns="">
      <p:transition spd="slow" advTm="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/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6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/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/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B61E8-6D50-59F2-8715-14851B893F2D}"/>
              </a:ext>
            </a:extLst>
          </p:cNvPr>
          <p:cNvSpPr txBox="1"/>
          <p:nvPr/>
        </p:nvSpPr>
        <p:spPr>
          <a:xfrm>
            <a:off x="50801" y="4839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(Schwarzschild Coordinates)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7032-BA13-959B-1128-08ECCF16C4EA}"/>
              </a:ext>
            </a:extLst>
          </p:cNvPr>
          <p:cNvSpPr txBox="1"/>
          <p:nvPr/>
        </p:nvSpPr>
        <p:spPr>
          <a:xfrm>
            <a:off x="50800" y="3541939"/>
            <a:ext cx="1214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</a:t>
            </a:r>
            <a:r>
              <a:rPr lang="en-US" sz="40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Eddington-Finkelstein Coordinates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2AA85-866E-536F-4C33-57B2029C22B5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BF3B9-DB75-2838-9F68-7B8929CB245D}"/>
                  </a:ext>
                </a:extLst>
              </p:cNvPr>
              <p:cNvSpPr txBox="1"/>
              <p:nvPr/>
            </p:nvSpPr>
            <p:spPr>
              <a:xfrm>
                <a:off x="8059964" y="4580902"/>
                <a:ext cx="413203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effectLst/>
                    <a:latin typeface="Calibri" panose="020F0502020204030204" pitchFamily="34" charset="0"/>
                  </a:rPr>
                  <a:t>Non-orthogonal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direction is light-like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BF3B9-DB75-2838-9F68-7B8929CB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964" y="4580902"/>
                <a:ext cx="4132036" cy="1938992"/>
              </a:xfrm>
              <a:prstGeom prst="rect">
                <a:avLst/>
              </a:prstGeom>
              <a:blipFill>
                <a:blip r:embed="rId6"/>
                <a:stretch>
                  <a:fillRect l="-4720" t="-5643" r="-3392" b="-12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A4A491-209F-F16A-7199-EAE0DDC2A1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0640" y="4349160"/>
              <a:ext cx="9848160" cy="219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A4A491-209F-F16A-7199-EAE0DDC2A1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1280" y="4339800"/>
                <a:ext cx="9866880" cy="221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43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2"/>
    </mc:Choice>
    <mc:Fallback xmlns="">
      <p:transition spd="slow" advTm="2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4A108-110B-C43A-A798-C3F532323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8634" t="5535" r="8150" b="32837"/>
          <a:stretch/>
        </p:blipFill>
        <p:spPr>
          <a:xfrm>
            <a:off x="1209367" y="117988"/>
            <a:ext cx="9849569" cy="638713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5210793-787A-1D5F-48F4-C1AC7119BB3A}"/>
              </a:ext>
            </a:extLst>
          </p:cNvPr>
          <p:cNvSpPr/>
          <p:nvPr/>
        </p:nvSpPr>
        <p:spPr>
          <a:xfrm>
            <a:off x="3215148" y="3383187"/>
            <a:ext cx="5784393" cy="2845549"/>
          </a:xfrm>
          <a:prstGeom prst="triangle">
            <a:avLst/>
          </a:prstGeom>
          <a:solidFill>
            <a:srgbClr val="FFF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D69D44D-D617-0C25-119A-C7C73B1B11BB}"/>
              </a:ext>
            </a:extLst>
          </p:cNvPr>
          <p:cNvSpPr/>
          <p:nvPr/>
        </p:nvSpPr>
        <p:spPr>
          <a:xfrm rot="10800000">
            <a:off x="3220921" y="424426"/>
            <a:ext cx="5784393" cy="2845549"/>
          </a:xfrm>
          <a:prstGeom prst="triangle">
            <a:avLst/>
          </a:prstGeom>
          <a:solidFill>
            <a:srgbClr val="FFF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C28C17-1C44-6417-D1F7-91CA25762970}"/>
              </a:ext>
            </a:extLst>
          </p:cNvPr>
          <p:cNvCxnSpPr>
            <a:cxnSpLocks/>
          </p:cNvCxnSpPr>
          <p:nvPr/>
        </p:nvCxnSpPr>
        <p:spPr>
          <a:xfrm flipV="1">
            <a:off x="3215148" y="352882"/>
            <a:ext cx="5875854" cy="5875854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A372-09D8-369A-73CF-45D22DF33280}"/>
              </a:ext>
            </a:extLst>
          </p:cNvPr>
          <p:cNvCxnSpPr>
            <a:cxnSpLocks/>
          </p:cNvCxnSpPr>
          <p:nvPr/>
        </p:nvCxnSpPr>
        <p:spPr>
          <a:xfrm flipH="1" flipV="1">
            <a:off x="3158073" y="373626"/>
            <a:ext cx="5875854" cy="5875854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B47741-75FA-A8C7-EEAE-BFDA7F650BF2}"/>
              </a:ext>
            </a:extLst>
          </p:cNvPr>
          <p:cNvCxnSpPr>
            <a:cxnSpLocks/>
          </p:cNvCxnSpPr>
          <p:nvPr/>
        </p:nvCxnSpPr>
        <p:spPr>
          <a:xfrm flipH="1" flipV="1">
            <a:off x="5008187" y="1596571"/>
            <a:ext cx="1102327" cy="171498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C68EA1-0A94-4662-A07E-DE16BA8C65CF}"/>
              </a:ext>
            </a:extLst>
          </p:cNvPr>
          <p:cNvCxnSpPr>
            <a:cxnSpLocks/>
          </p:cNvCxnSpPr>
          <p:nvPr/>
        </p:nvCxnSpPr>
        <p:spPr>
          <a:xfrm>
            <a:off x="6107344" y="3290719"/>
            <a:ext cx="2499627" cy="6136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CFCEE1-DEAA-EC6A-7AFC-57A31454F072}"/>
              </a:ext>
            </a:extLst>
          </p:cNvPr>
          <p:cNvCxnSpPr>
            <a:cxnSpLocks/>
          </p:cNvCxnSpPr>
          <p:nvPr/>
        </p:nvCxnSpPr>
        <p:spPr>
          <a:xfrm flipV="1">
            <a:off x="6116287" y="2100739"/>
            <a:ext cx="1240870" cy="1240870"/>
          </a:xfrm>
          <a:prstGeom prst="line">
            <a:avLst/>
          </a:prstGeom>
          <a:ln w="127000">
            <a:solidFill>
              <a:srgbClr val="7030A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4DD226-FB05-707E-5609-2DEB14291BBC}"/>
              </a:ext>
            </a:extLst>
          </p:cNvPr>
          <p:cNvSpPr txBox="1"/>
          <p:nvPr/>
        </p:nvSpPr>
        <p:spPr>
          <a:xfrm>
            <a:off x="4891468" y="400176"/>
            <a:ext cx="2748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Light cone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4EEC7-F97F-1609-91BE-C8DA7DD1053B}"/>
              </a:ext>
            </a:extLst>
          </p:cNvPr>
          <p:cNvSpPr txBox="1"/>
          <p:nvPr/>
        </p:nvSpPr>
        <p:spPr>
          <a:xfrm>
            <a:off x="4891468" y="5414836"/>
            <a:ext cx="2748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Light cone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C9C44D-D58A-C121-688E-783519A7585C}"/>
                  </a:ext>
                </a:extLst>
              </p:cNvPr>
              <p:cNvSpPr txBox="1"/>
              <p:nvPr/>
            </p:nvSpPr>
            <p:spPr>
              <a:xfrm>
                <a:off x="1897104" y="1390947"/>
                <a:ext cx="2809808" cy="186442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Timelike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C9C44D-D58A-C121-688E-783519A7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04" y="1390947"/>
                <a:ext cx="2809808" cy="1864421"/>
              </a:xfrm>
              <a:prstGeom prst="rect">
                <a:avLst/>
              </a:prstGeom>
              <a:blipFill>
                <a:blip r:embed="rId4"/>
                <a:stretch>
                  <a:fillRect t="-5714"/>
                </a:stretch>
              </a:blipFill>
              <a:ln w="571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14A73-E708-8124-D3A3-F37D3EC91BEA}"/>
                  </a:ext>
                </a:extLst>
              </p:cNvPr>
              <p:cNvSpPr txBox="1"/>
              <p:nvPr/>
            </p:nvSpPr>
            <p:spPr>
              <a:xfrm>
                <a:off x="8889992" y="3817145"/>
                <a:ext cx="2809808" cy="186442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Spacelike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614A73-E708-8124-D3A3-F37D3EC91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992" y="3817145"/>
                <a:ext cx="2809808" cy="1864421"/>
              </a:xfrm>
              <a:prstGeom prst="rect">
                <a:avLst/>
              </a:prstGeom>
              <a:blipFill>
                <a:blip r:embed="rId5"/>
                <a:stretch>
                  <a:fillRect l="-2979" t="-5714" r="-297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FDE9CA-EB0D-39FE-7E90-4DC06D9CC8EC}"/>
                  </a:ext>
                </a:extLst>
              </p:cNvPr>
              <p:cNvSpPr txBox="1"/>
              <p:nvPr/>
            </p:nvSpPr>
            <p:spPr>
              <a:xfrm>
                <a:off x="7639721" y="1054209"/>
                <a:ext cx="3878114" cy="186442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Light-like (null)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FDE9CA-EB0D-39FE-7E90-4DC06D9CC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721" y="1054209"/>
                <a:ext cx="3878114" cy="1864421"/>
              </a:xfrm>
              <a:prstGeom prst="rect">
                <a:avLst/>
              </a:prstGeom>
              <a:blipFill>
                <a:blip r:embed="rId6"/>
                <a:stretch>
                  <a:fillRect l="-6047" t="-5714" r="-5891"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601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9"/>
    </mc:Choice>
    <mc:Fallback xmlns="">
      <p:transition spd="slow" advTm="2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35F564-1EB4-A002-6D95-C5E0C255493C}"/>
              </a:ext>
            </a:extLst>
          </p:cNvPr>
          <p:cNvCxnSpPr>
            <a:cxnSpLocks/>
          </p:cNvCxnSpPr>
          <p:nvPr/>
        </p:nvCxnSpPr>
        <p:spPr>
          <a:xfrm flipV="1">
            <a:off x="5628578" y="352882"/>
            <a:ext cx="2926885" cy="2926885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863195-C4F8-11B9-C8F2-63864A2375E2}"/>
              </a:ext>
            </a:extLst>
          </p:cNvPr>
          <p:cNvCxnSpPr>
            <a:cxnSpLocks/>
          </p:cNvCxnSpPr>
          <p:nvPr/>
        </p:nvCxnSpPr>
        <p:spPr>
          <a:xfrm flipV="1">
            <a:off x="574069" y="352882"/>
            <a:ext cx="2900770" cy="290077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EF2AA-4035-747B-4E62-E6A2F50E455D}"/>
              </a:ext>
            </a:extLst>
          </p:cNvPr>
          <p:cNvGrpSpPr/>
          <p:nvPr/>
        </p:nvGrpSpPr>
        <p:grpSpPr>
          <a:xfrm>
            <a:off x="348093" y="6350"/>
            <a:ext cx="3599793" cy="3570514"/>
            <a:chOff x="348093" y="101600"/>
            <a:chExt cx="3599793" cy="35705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ED92C7-C7D3-5B71-0F5E-A129C7C21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70000"/>
            </a:blip>
            <a:srcRect l="33254" t="6514" r="47848" b="60012"/>
            <a:stretch/>
          </p:blipFill>
          <p:spPr>
            <a:xfrm>
              <a:off x="348093" y="101600"/>
              <a:ext cx="3599793" cy="357051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7B434E-FD37-AEA3-EC9B-3B237CA8E959}"/>
                </a:ext>
              </a:extLst>
            </p:cNvPr>
            <p:cNvGrpSpPr/>
            <p:nvPr/>
          </p:nvGrpSpPr>
          <p:grpSpPr>
            <a:xfrm>
              <a:off x="348093" y="951401"/>
              <a:ext cx="2548144" cy="2715334"/>
              <a:chOff x="2595551" y="1439529"/>
              <a:chExt cx="2548144" cy="2715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2595551" y="1439529"/>
                    <a:ext cx="759791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5551" y="1439529"/>
                    <a:ext cx="759791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CC28C13-D712-6F71-A327-B8D3CA8BAA83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78420" cy="1478420"/>
                <a:chOff x="398340" y="4405138"/>
                <a:chExt cx="1794244" cy="1794244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445FACA0-47F7-42F5-D3FE-19DA20B9F7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753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AD5FDEB-AB5B-A97B-D811-C806DF177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E6439-F63F-626E-7B3C-5FE0C193BFD6}"/>
              </a:ext>
            </a:extLst>
          </p:cNvPr>
          <p:cNvGrpSpPr/>
          <p:nvPr/>
        </p:nvGrpSpPr>
        <p:grpSpPr>
          <a:xfrm>
            <a:off x="5354679" y="6350"/>
            <a:ext cx="3655304" cy="3570514"/>
            <a:chOff x="6198221" y="101600"/>
            <a:chExt cx="3655304" cy="35705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3729C9-3AC4-0482-D2AE-5A8562AAF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70000"/>
            </a:blip>
            <a:srcRect l="33254" t="6514" r="47848" b="60012"/>
            <a:stretch/>
          </p:blipFill>
          <p:spPr>
            <a:xfrm>
              <a:off x="6253732" y="101600"/>
              <a:ext cx="3599793" cy="357051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EE938F-AEC2-D830-B401-047AFE28DEC3}"/>
                </a:ext>
              </a:extLst>
            </p:cNvPr>
            <p:cNvGrpSpPr/>
            <p:nvPr/>
          </p:nvGrpSpPr>
          <p:grpSpPr>
            <a:xfrm>
              <a:off x="6198221" y="901031"/>
              <a:ext cx="2148976" cy="2418072"/>
              <a:chOff x="2540040" y="1389159"/>
              <a:chExt cx="2148976" cy="2418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794" y="2868619"/>
                    <a:ext cx="744222" cy="92115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794" y="2868619"/>
                    <a:ext cx="744222" cy="9211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040" y="1389159"/>
                    <a:ext cx="759791" cy="92365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040" y="1389159"/>
                    <a:ext cx="759791" cy="9236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FED88B-0759-135B-A2B9-48CF7387C1FA}"/>
                  </a:ext>
                </a:extLst>
              </p:cNvPr>
              <p:cNvGrpSpPr/>
              <p:nvPr/>
            </p:nvGrpSpPr>
            <p:grpSpPr>
              <a:xfrm>
                <a:off x="2912317" y="2270526"/>
                <a:ext cx="1483130" cy="1536705"/>
                <a:chOff x="398340" y="4334402"/>
                <a:chExt cx="1799960" cy="1864980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E970BAF-C9D2-5179-E997-9796288F7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340" y="4334402"/>
                  <a:ext cx="1799960" cy="1840959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B0471677-9395-7FD7-A14B-0F81F540F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503" y="4334402"/>
                  <a:ext cx="0" cy="1864980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/>
              <p:nvPr/>
            </p:nvSpPr>
            <p:spPr>
              <a:xfrm>
                <a:off x="1540" y="3642499"/>
                <a:ext cx="2894697" cy="193899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" y="3642499"/>
                <a:ext cx="2894697" cy="1938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02C740-9B14-145D-D0C7-AF2054CD34DE}"/>
                  </a:ext>
                </a:extLst>
              </p:cNvPr>
              <p:cNvSpPr txBox="1"/>
              <p:nvPr/>
            </p:nvSpPr>
            <p:spPr>
              <a:xfrm>
                <a:off x="5124451" y="3465552"/>
                <a:ext cx="7067550" cy="324447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36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7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7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3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700" i="1" dirty="0">
                  <a:latin typeface="Cambria Math" panose="02040503050406030204" pitchFamily="18" charset="0"/>
                </a:endParaRPr>
              </a:p>
              <a:p>
                <a:r>
                  <a:rPr lang="en-CA" sz="3700" dirty="0"/>
                  <a:t>        </a:t>
                </a:r>
                <a14:m>
                  <m:oMath xmlns:m="http://schemas.openxmlformats.org/officeDocument/2006/math">
                    <m:r>
                      <a:rPr lang="en-CA" sz="37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CA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CA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37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3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7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37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CA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7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7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37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7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CA" sz="3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37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36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02C740-9B14-145D-D0C7-AF2054CD3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51" y="3465552"/>
                <a:ext cx="7067550" cy="32444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9800D6-40E2-1B34-3F4C-0D9B5E152293}"/>
              </a:ext>
            </a:extLst>
          </p:cNvPr>
          <p:cNvCxnSpPr>
            <a:cxnSpLocks/>
          </p:cNvCxnSpPr>
          <p:nvPr/>
        </p:nvCxnSpPr>
        <p:spPr>
          <a:xfrm flipV="1">
            <a:off x="698449" y="296636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/>
              <p:nvPr/>
            </p:nvSpPr>
            <p:spPr>
              <a:xfrm>
                <a:off x="1581691" y="1588381"/>
                <a:ext cx="3373820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1" y="1588381"/>
                <a:ext cx="337382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/>
              <p:nvPr/>
            </p:nvSpPr>
            <p:spPr>
              <a:xfrm>
                <a:off x="8723133" y="1588381"/>
                <a:ext cx="2950301" cy="14811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33" y="1588381"/>
                <a:ext cx="2950301" cy="14811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/>
              <p:nvPr/>
            </p:nvSpPr>
            <p:spPr>
              <a:xfrm>
                <a:off x="2830633" y="5362120"/>
                <a:ext cx="2189943" cy="132401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33" y="5362120"/>
                <a:ext cx="2189943" cy="1324017"/>
              </a:xfrm>
              <a:prstGeom prst="rect">
                <a:avLst/>
              </a:prstGeom>
              <a:blipFill>
                <a:blip r:embed="rId12"/>
                <a:stretch>
                  <a:fillRect r="-83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AD0A88-34CC-3920-EE03-33F2C2902320}"/>
              </a:ext>
            </a:extLst>
          </p:cNvPr>
          <p:cNvCxnSpPr>
            <a:cxnSpLocks/>
          </p:cNvCxnSpPr>
          <p:nvPr/>
        </p:nvCxnSpPr>
        <p:spPr>
          <a:xfrm flipV="1">
            <a:off x="512445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/>
              <p:nvPr/>
            </p:nvSpPr>
            <p:spPr>
              <a:xfrm>
                <a:off x="2863435" y="3873792"/>
                <a:ext cx="2189943" cy="102130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35" y="3873792"/>
                <a:ext cx="2189943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/>
              <p:nvPr/>
            </p:nvSpPr>
            <p:spPr>
              <a:xfrm>
                <a:off x="-24756" y="5836377"/>
                <a:ext cx="3059545" cy="75738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56" y="5836377"/>
                <a:ext cx="3059545" cy="7573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269D41-C8A7-2C64-4AE8-A8E289BD15B4}"/>
              </a:ext>
            </a:extLst>
          </p:cNvPr>
          <p:cNvCxnSpPr>
            <a:cxnSpLocks/>
          </p:cNvCxnSpPr>
          <p:nvPr/>
        </p:nvCxnSpPr>
        <p:spPr>
          <a:xfrm flipV="1">
            <a:off x="5741470" y="307733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A65753D-5BD4-9DFF-B363-6B64A5C7D0A2}"/>
                  </a:ext>
                </a:extLst>
              </p:cNvPr>
              <p:cNvSpPr txBox="1"/>
              <p:nvPr/>
            </p:nvSpPr>
            <p:spPr>
              <a:xfrm>
                <a:off x="7495866" y="109404"/>
                <a:ext cx="3890718" cy="78835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A65753D-5BD4-9DFF-B363-6B64A5C7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866" y="109404"/>
                <a:ext cx="3890718" cy="7883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0F0809-036A-4A0C-2FD6-DDDE4AB390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3080" y="883080"/>
              <a:ext cx="10176840" cy="587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0F0809-036A-4A0C-2FD6-DDDE4AB390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53720" y="873720"/>
                <a:ext cx="10195560" cy="5892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77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71"/>
    </mc:Choice>
    <mc:Fallback xmlns="">
      <p:transition spd="slow" advTm="9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build="p"/>
      <p:bldP spid="33" grpId="0" animBg="1"/>
      <p:bldP spid="36" grpId="0" animBg="1"/>
      <p:bldP spid="37" grpId="0"/>
      <p:bldP spid="43" grpId="0"/>
      <p:bldP spid="44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EC0051-38A4-7020-480A-3AD59BD6AB47}"/>
              </a:ext>
            </a:extLst>
          </p:cNvPr>
          <p:cNvCxnSpPr>
            <a:cxnSpLocks/>
          </p:cNvCxnSpPr>
          <p:nvPr/>
        </p:nvCxnSpPr>
        <p:spPr>
          <a:xfrm flipV="1">
            <a:off x="5628578" y="352882"/>
            <a:ext cx="2926885" cy="2926885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30A31C-8D50-7CB9-8481-4B82480D094F}"/>
              </a:ext>
            </a:extLst>
          </p:cNvPr>
          <p:cNvCxnSpPr>
            <a:cxnSpLocks/>
          </p:cNvCxnSpPr>
          <p:nvPr/>
        </p:nvCxnSpPr>
        <p:spPr>
          <a:xfrm flipV="1">
            <a:off x="574069" y="352882"/>
            <a:ext cx="2900770" cy="290077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EF2AA-4035-747B-4E62-E6A2F50E455D}"/>
              </a:ext>
            </a:extLst>
          </p:cNvPr>
          <p:cNvGrpSpPr/>
          <p:nvPr/>
        </p:nvGrpSpPr>
        <p:grpSpPr>
          <a:xfrm>
            <a:off x="348093" y="6350"/>
            <a:ext cx="3599793" cy="3570514"/>
            <a:chOff x="348093" y="101600"/>
            <a:chExt cx="3599793" cy="35705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ED92C7-C7D3-5B71-0F5E-A129C7C21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70000"/>
            </a:blip>
            <a:srcRect l="33254" t="6514" r="47848" b="60012"/>
            <a:stretch/>
          </p:blipFill>
          <p:spPr>
            <a:xfrm>
              <a:off x="348093" y="101600"/>
              <a:ext cx="3599793" cy="357051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7B434E-FD37-AEA3-EC9B-3B237CA8E959}"/>
                </a:ext>
              </a:extLst>
            </p:cNvPr>
            <p:cNvGrpSpPr/>
            <p:nvPr/>
          </p:nvGrpSpPr>
          <p:grpSpPr>
            <a:xfrm>
              <a:off x="348093" y="951401"/>
              <a:ext cx="2548144" cy="2715334"/>
              <a:chOff x="2595551" y="1439529"/>
              <a:chExt cx="2548144" cy="2715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830691D-148B-8CC7-C226-E406324AF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9473" y="3323866"/>
                    <a:ext cx="744222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2595551" y="1439529"/>
                    <a:ext cx="759791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B64DD99-031A-5675-4EAD-0E5C07CFA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5551" y="1439529"/>
                    <a:ext cx="759791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CC28C13-D712-6F71-A327-B8D3CA8BAA83}"/>
                  </a:ext>
                </a:extLst>
              </p:cNvPr>
              <p:cNvGrpSpPr/>
              <p:nvPr/>
            </p:nvGrpSpPr>
            <p:grpSpPr>
              <a:xfrm>
                <a:off x="2912317" y="2328811"/>
                <a:ext cx="1478420" cy="1478420"/>
                <a:chOff x="398340" y="4405138"/>
                <a:chExt cx="1794244" cy="1794244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445FACA0-47F7-42F5-D3FE-19DA20B9F7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753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DAD5FDEB-AB5B-A97B-D811-C806DF1776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E6439-F63F-626E-7B3C-5FE0C193BFD6}"/>
              </a:ext>
            </a:extLst>
          </p:cNvPr>
          <p:cNvGrpSpPr/>
          <p:nvPr/>
        </p:nvGrpSpPr>
        <p:grpSpPr>
          <a:xfrm>
            <a:off x="5354679" y="6350"/>
            <a:ext cx="3655304" cy="3570514"/>
            <a:chOff x="6198221" y="101600"/>
            <a:chExt cx="3655304" cy="35705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3729C9-3AC4-0482-D2AE-5A8562AAF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70000"/>
            </a:blip>
            <a:srcRect l="33254" t="6514" r="47848" b="60012"/>
            <a:stretch/>
          </p:blipFill>
          <p:spPr>
            <a:xfrm>
              <a:off x="6253732" y="101600"/>
              <a:ext cx="3599793" cy="357051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EE938F-AEC2-D830-B401-047AFE28DEC3}"/>
                </a:ext>
              </a:extLst>
            </p:cNvPr>
            <p:cNvGrpSpPr/>
            <p:nvPr/>
          </p:nvGrpSpPr>
          <p:grpSpPr>
            <a:xfrm>
              <a:off x="6198221" y="901031"/>
              <a:ext cx="2148976" cy="2418072"/>
              <a:chOff x="2540040" y="1389159"/>
              <a:chExt cx="2148976" cy="24180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3944794" y="2868619"/>
                    <a:ext cx="744222" cy="92115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D08C15-7146-1547-A218-6DE87FFC5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4794" y="2868619"/>
                    <a:ext cx="744222" cy="9211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/>
                  <p:nvPr/>
                </p:nvSpPr>
                <p:spPr>
                  <a:xfrm>
                    <a:off x="2540040" y="1389159"/>
                    <a:ext cx="759791" cy="92365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73F42DA-F046-5284-C5FC-BC6862837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040" y="1389159"/>
                    <a:ext cx="759791" cy="9236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CFED88B-0759-135B-A2B9-48CF7387C1FA}"/>
                  </a:ext>
                </a:extLst>
              </p:cNvPr>
              <p:cNvGrpSpPr/>
              <p:nvPr/>
            </p:nvGrpSpPr>
            <p:grpSpPr>
              <a:xfrm>
                <a:off x="2912317" y="2270526"/>
                <a:ext cx="1483130" cy="1536705"/>
                <a:chOff x="398340" y="4334402"/>
                <a:chExt cx="1799960" cy="1864980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E970BAF-C9D2-5179-E997-9796288F75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340" y="4334402"/>
                  <a:ext cx="1799960" cy="1840959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B0471677-9395-7FD7-A14B-0F81F540F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503" y="4334402"/>
                  <a:ext cx="0" cy="1864980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/>
              <p:nvPr/>
            </p:nvSpPr>
            <p:spPr>
              <a:xfrm>
                <a:off x="1540" y="3642499"/>
                <a:ext cx="2894697" cy="193899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8AAC25-F9AE-C7EE-7755-93AA727A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" y="3642499"/>
                <a:ext cx="2894697" cy="1938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9800D6-40E2-1B34-3F4C-0D9B5E152293}"/>
              </a:ext>
            </a:extLst>
          </p:cNvPr>
          <p:cNvCxnSpPr>
            <a:cxnSpLocks/>
          </p:cNvCxnSpPr>
          <p:nvPr/>
        </p:nvCxnSpPr>
        <p:spPr>
          <a:xfrm flipV="1">
            <a:off x="698449" y="296636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/>
              <p:nvPr/>
            </p:nvSpPr>
            <p:spPr>
              <a:xfrm>
                <a:off x="1581691" y="1588381"/>
                <a:ext cx="3373820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E76EF5-74A9-1A8D-ED63-E5D76A16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91" y="1588381"/>
                <a:ext cx="337382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269D41-C8A7-2C64-4AE8-A8E289BD15B4}"/>
              </a:ext>
            </a:extLst>
          </p:cNvPr>
          <p:cNvCxnSpPr>
            <a:cxnSpLocks/>
          </p:cNvCxnSpPr>
          <p:nvPr/>
        </p:nvCxnSpPr>
        <p:spPr>
          <a:xfrm flipV="1">
            <a:off x="5741470" y="307733"/>
            <a:ext cx="1441139" cy="2904427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EFAD18-241F-1059-84F5-11CD5238E925}"/>
                  </a:ext>
                </a:extLst>
              </p:cNvPr>
              <p:cNvSpPr txBox="1"/>
              <p:nvPr/>
            </p:nvSpPr>
            <p:spPr>
              <a:xfrm>
                <a:off x="7495866" y="109404"/>
                <a:ext cx="3890718" cy="78835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1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EFAD18-241F-1059-84F5-11CD5238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866" y="109404"/>
                <a:ext cx="3890718" cy="7883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/>
              <p:nvPr/>
            </p:nvSpPr>
            <p:spPr>
              <a:xfrm>
                <a:off x="8723133" y="1588381"/>
                <a:ext cx="2950301" cy="14811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F102E8-EE6E-291C-082C-AC62E9D10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33" y="1588381"/>
                <a:ext cx="2950301" cy="14811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/>
              <p:nvPr/>
            </p:nvSpPr>
            <p:spPr>
              <a:xfrm>
                <a:off x="2830633" y="5362120"/>
                <a:ext cx="2189943" cy="132401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A90945-8F50-755D-2CC7-C3C47231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33" y="5362120"/>
                <a:ext cx="2189943" cy="1324017"/>
              </a:xfrm>
              <a:prstGeom prst="rect">
                <a:avLst/>
              </a:prstGeom>
              <a:blipFill>
                <a:blip r:embed="rId12"/>
                <a:stretch>
                  <a:fillRect r="-83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AD0A88-34CC-3920-EE03-33F2C2902320}"/>
              </a:ext>
            </a:extLst>
          </p:cNvPr>
          <p:cNvCxnSpPr>
            <a:cxnSpLocks/>
          </p:cNvCxnSpPr>
          <p:nvPr/>
        </p:nvCxnSpPr>
        <p:spPr>
          <a:xfrm flipV="1">
            <a:off x="512445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/>
              <p:nvPr/>
            </p:nvSpPr>
            <p:spPr>
              <a:xfrm>
                <a:off x="2863435" y="3873792"/>
                <a:ext cx="2189943" cy="102130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𝑥𝑡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E41796-2770-4BC5-B272-C313834F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35" y="3873792"/>
                <a:ext cx="2189943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/>
              <p:nvPr/>
            </p:nvSpPr>
            <p:spPr>
              <a:xfrm>
                <a:off x="-24756" y="5836377"/>
                <a:ext cx="3059545" cy="75738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B80941-254F-E38C-09E5-0504920A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56" y="5836377"/>
                <a:ext cx="3059545" cy="7573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1CCF12-7C97-9428-F1B5-A60276F6615A}"/>
                  </a:ext>
                </a:extLst>
              </p:cNvPr>
              <p:cNvSpPr txBox="1"/>
              <p:nvPr/>
            </p:nvSpPr>
            <p:spPr>
              <a:xfrm>
                <a:off x="9044640" y="5126911"/>
                <a:ext cx="2432215" cy="162595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1CCF12-7C97-9428-F1B5-A60276F6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640" y="5126911"/>
                <a:ext cx="2432215" cy="16259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2ADBC9-F08C-BFE5-A05F-923B01949E8F}"/>
                  </a:ext>
                </a:extLst>
              </p:cNvPr>
              <p:cNvSpPr txBox="1"/>
              <p:nvPr/>
            </p:nvSpPr>
            <p:spPr>
              <a:xfrm>
                <a:off x="5225516" y="3604558"/>
                <a:ext cx="3153392" cy="217713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2ADBC9-F08C-BFE5-A05F-923B01949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16" y="3604558"/>
                <a:ext cx="3153392" cy="217713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EA0E06-B511-E45B-CA91-215BBBDC5F14}"/>
                  </a:ext>
                </a:extLst>
              </p:cNvPr>
              <p:cNvSpPr txBox="1"/>
              <p:nvPr/>
            </p:nvSpPr>
            <p:spPr>
              <a:xfrm>
                <a:off x="8855710" y="3500964"/>
                <a:ext cx="2685148" cy="137710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EA0E06-B511-E45B-CA91-215BBBDC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710" y="3500964"/>
                <a:ext cx="2685148" cy="137710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08084D-C87A-F56E-369A-5C6C0A2C9686}"/>
                  </a:ext>
                </a:extLst>
              </p:cNvPr>
              <p:cNvSpPr txBox="1"/>
              <p:nvPr/>
            </p:nvSpPr>
            <p:spPr>
              <a:xfrm>
                <a:off x="5266705" y="5900841"/>
                <a:ext cx="3153394" cy="85202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ac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̃"/>
                          <m:ctrlP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08084D-C87A-F56E-369A-5C6C0A2C9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05" y="5900841"/>
                <a:ext cx="3153394" cy="8520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A04C9D-9877-54BC-30AE-C12366124C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51680" y="4330440"/>
              <a:ext cx="4125600" cy="243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A04C9D-9877-54BC-30AE-C12366124C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2320" y="4321080"/>
                <a:ext cx="4144320" cy="2449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284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91">
        <p:fade/>
      </p:transition>
    </mc:Choice>
    <mc:Fallback xmlns="">
      <p:transition spd="med" advTm="21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/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6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/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/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4362765"/>
                <a:ext cx="8157029" cy="2375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B61E8-6D50-59F2-8715-14851B893F2D}"/>
              </a:ext>
            </a:extLst>
          </p:cNvPr>
          <p:cNvSpPr txBox="1"/>
          <p:nvPr/>
        </p:nvSpPr>
        <p:spPr>
          <a:xfrm>
            <a:off x="50801" y="4839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(Schwarzschild Coordinates)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47032-BA13-959B-1128-08ECCF16C4EA}"/>
              </a:ext>
            </a:extLst>
          </p:cNvPr>
          <p:cNvSpPr txBox="1"/>
          <p:nvPr/>
        </p:nvSpPr>
        <p:spPr>
          <a:xfrm>
            <a:off x="50800" y="3541939"/>
            <a:ext cx="1214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</a:t>
            </a:r>
            <a:r>
              <a:rPr lang="en-US" sz="40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Eddington-Finkelstein Coordinates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2AA85-866E-536F-4C33-57B2029C22B5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C64343-A807-0C51-F15C-E28B9B51FA75}"/>
                  </a:ext>
                </a:extLst>
              </p:cNvPr>
              <p:cNvSpPr txBox="1"/>
              <p:nvPr/>
            </p:nvSpPr>
            <p:spPr>
              <a:xfrm>
                <a:off x="8059964" y="4580902"/>
                <a:ext cx="413203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effectLst/>
                    <a:latin typeface="Calibri" panose="020F0502020204030204" pitchFamily="34" charset="0"/>
                  </a:rPr>
                  <a:t>Non-orthogonal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40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direction is light-like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C64343-A807-0C51-F15C-E28B9B51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964" y="4580902"/>
                <a:ext cx="4132036" cy="1938992"/>
              </a:xfrm>
              <a:prstGeom prst="rect">
                <a:avLst/>
              </a:prstGeom>
              <a:blipFill>
                <a:blip r:embed="rId5"/>
                <a:stretch>
                  <a:fillRect l="-4720" t="-5643" r="-3392" b="-12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82DC0F-D6A0-3268-76E1-391887EC74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8520" y="4331160"/>
              <a:ext cx="10224000" cy="216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82DC0F-D6A0-3268-76E1-391887EC7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160" y="4321800"/>
                <a:ext cx="10242720" cy="21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0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6"/>
    </mc:Choice>
    <mc:Fallback xmlns="">
      <p:transition spd="slow" advTm="15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2DD359-A349-236E-8D24-B151425FE752}"/>
              </a:ext>
            </a:extLst>
          </p:cNvPr>
          <p:cNvSpPr txBox="1"/>
          <p:nvPr/>
        </p:nvSpPr>
        <p:spPr>
          <a:xfrm>
            <a:off x="115207" y="332752"/>
            <a:ext cx="119615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effectLst/>
                <a:latin typeface="Calibri" panose="020F0502020204030204" pitchFamily="34" charset="0"/>
              </a:rPr>
              <a:t>Derive </a:t>
            </a:r>
            <a:br>
              <a:rPr lang="en-US" sz="9600" dirty="0">
                <a:effectLst/>
                <a:latin typeface="Calibri" panose="020F0502020204030204" pitchFamily="34" charset="0"/>
              </a:rPr>
            </a:br>
            <a:r>
              <a:rPr lang="en-US" sz="9600" dirty="0">
                <a:effectLst/>
                <a:latin typeface="Calibri" panose="020F0502020204030204" pitchFamily="34" charset="0"/>
              </a:rPr>
              <a:t>Eddington-Finkelstein Coordinates</a:t>
            </a:r>
            <a:br>
              <a:rPr lang="en-US" sz="9600" dirty="0">
                <a:effectLst/>
                <a:latin typeface="Calibri" panose="020F0502020204030204" pitchFamily="34" charset="0"/>
              </a:rPr>
            </a:br>
            <a:r>
              <a:rPr lang="en-US" sz="8000" dirty="0">
                <a:effectLst/>
                <a:latin typeface="Calibri" panose="020F0502020204030204" pitchFamily="34" charset="0"/>
              </a:rPr>
              <a:t>(“EF” for short)</a:t>
            </a:r>
            <a:endParaRPr lang="en-US" sz="9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5"/>
    </mc:Choice>
    <mc:Fallback xmlns="">
      <p:transition spd="slow" advTm="56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750FB-8191-5D1F-D5CE-2AC206D5D1F4}"/>
              </a:ext>
            </a:extLst>
          </p:cNvPr>
          <p:cNvSpPr txBox="1"/>
          <p:nvPr/>
        </p:nvSpPr>
        <p:spPr>
          <a:xfrm>
            <a:off x="72570" y="200478"/>
            <a:ext cx="12046857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effectLst/>
                <a:latin typeface="Calibri" panose="020F0502020204030204" pitchFamily="34" charset="0"/>
              </a:rPr>
              <a:t>GRSS (helped with analytical continuation): </a:t>
            </a:r>
            <a:r>
              <a:rPr lang="en-US" sz="2700" dirty="0">
                <a:effectLst/>
                <a:latin typeface="Calibri" panose="020F0502020204030204" pitchFamily="34" charset="0"/>
                <a:hlinkClick r:id="rId2"/>
              </a:rPr>
              <a:t>https://www.youtube.com/watch?v=SkWLg3pBwGY&amp;list=PL9_n3Tqzq9iWtgD8POJFdnVUCZ_zw6OiB&amp;index=188</a:t>
            </a: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effectLst/>
                <a:latin typeface="Calibri" panose="020F0502020204030204" pitchFamily="34" charset="0"/>
              </a:rPr>
              <a:t>Schuller/Winter School: </a:t>
            </a:r>
            <a:r>
              <a:rPr lang="en-US" sz="2700" dirty="0">
                <a:effectLst/>
                <a:latin typeface="Calibri" panose="020F0502020204030204" pitchFamily="34" charset="0"/>
                <a:hlinkClick r:id="rId3"/>
              </a:rPr>
              <a:t>https://www.youtube.com/watch?v=7VJzouE9rNE&amp;list=PLFeEvEPtX_0S6vxxiiNPrJbLu9aK1UVC_&amp;index=22</a:t>
            </a: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700" dirty="0"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effectLst/>
                <a:latin typeface="Calibri" panose="020F0502020204030204" pitchFamily="34" charset="0"/>
              </a:rPr>
              <a:t>Lecture: </a:t>
            </a:r>
            <a:r>
              <a:rPr lang="en-US" sz="2700" dirty="0">
                <a:effectLst/>
                <a:latin typeface="Calibri" panose="020F0502020204030204" pitchFamily="34" charset="0"/>
                <a:hlinkClick r:id="rId4"/>
              </a:rPr>
              <a:t>https://www.youtube.com/watch?v=4PI4jI6sxb8</a:t>
            </a: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effectLst/>
                <a:latin typeface="Calibri" panose="020F0502020204030204" pitchFamily="34" charset="0"/>
              </a:rPr>
              <a:t>Glass window video: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effectLst/>
                <a:latin typeface="Calibri" panose="020F0502020204030204" pitchFamily="34" charset="0"/>
                <a:hlinkClick r:id="rId5"/>
              </a:rPr>
              <a:t>https://www.youtube.com/watch?v=PMXkptjAdOo</a:t>
            </a:r>
            <a:endParaRPr lang="en-US" sz="27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2700" dirty="0"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2700" dirty="0">
                <a:latin typeface="Calibri" panose="020F0502020204030204" pitchFamily="34" charset="0"/>
              </a:rPr>
              <a:t>Notes using +--- metric: </a:t>
            </a:r>
            <a:r>
              <a:rPr lang="en-CA" sz="2700" dirty="0">
                <a:hlinkClick r:id="rId6"/>
              </a:rPr>
              <a:t>http://www.physik.uni-regensburg.de/forschung/gebhardt/gebhardt_files/skripten/Lect04KruskalCoord.pdf</a:t>
            </a:r>
            <a:endParaRPr lang="en-US" sz="27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09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E8164-7736-4C48-96A8-B4ABC7A28FD7}"/>
              </a:ext>
            </a:extLst>
          </p:cNvPr>
          <p:cNvGrpSpPr/>
          <p:nvPr/>
        </p:nvGrpSpPr>
        <p:grpSpPr>
          <a:xfrm>
            <a:off x="13615" y="23373"/>
            <a:ext cx="8063586" cy="6789772"/>
            <a:chOff x="13615" y="23373"/>
            <a:chExt cx="8063586" cy="67897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38E634-3813-4FCD-9576-BEC4B627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15" y="23373"/>
              <a:ext cx="8063586" cy="678977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666038" y="3531134"/>
              <a:ext cx="2974710" cy="2730581"/>
              <a:chOff x="2666038" y="3531134"/>
              <a:chExt cx="2974710" cy="2730581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886934" y="408259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201F077-BCDA-4410-832D-8257076286F2}"/>
                  </a:ext>
                </a:extLst>
              </p:cNvPr>
              <p:cNvSpPr/>
              <p:nvPr/>
            </p:nvSpPr>
            <p:spPr>
              <a:xfrm rot="19083519">
                <a:off x="3783638" y="506438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278938" y="4512927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666038" y="594240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167688" y="5448093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5367614" y="2250533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6489" t="-7614" r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5BDFD-EA06-6588-2943-1D165D002340}"/>
              </a:ext>
            </a:extLst>
          </p:cNvPr>
          <p:cNvGrpSpPr/>
          <p:nvPr/>
        </p:nvGrpSpPr>
        <p:grpSpPr>
          <a:xfrm>
            <a:off x="6096000" y="3074670"/>
            <a:ext cx="5705717" cy="1938992"/>
            <a:chOff x="6096000" y="3074670"/>
            <a:chExt cx="5705717" cy="19389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BCDB36-3C3A-4ED2-BAA9-5E26E0AF20D2}"/>
                </a:ext>
              </a:extLst>
            </p:cNvPr>
            <p:cNvSpPr txBox="1"/>
            <p:nvPr/>
          </p:nvSpPr>
          <p:spPr>
            <a:xfrm>
              <a:off x="7688200" y="3074670"/>
              <a:ext cx="4113517" cy="19389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81F67"/>
              </a:solidFill>
            </a:ln>
            <a:effectLst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000" dirty="0"/>
                <a:t>Use </a:t>
              </a:r>
              <a:r>
                <a:rPr lang="en-GB" sz="4000" dirty="0">
                  <a:solidFill>
                    <a:srgbClr val="7030A0"/>
                  </a:solidFill>
                </a:rPr>
                <a:t>Incoming light beams </a:t>
              </a:r>
              <a:r>
                <a:rPr lang="en-GB" sz="4000" dirty="0"/>
                <a:t>as coordinate curves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D61ABF-E53C-698E-98A4-DF82A2E79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713435"/>
              <a:ext cx="1613788" cy="67220"/>
            </a:xfrm>
            <a:prstGeom prst="line">
              <a:avLst/>
            </a:prstGeom>
            <a:ln w="38100">
              <a:solidFill>
                <a:srgbClr val="481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522263-3075-5B8F-6C9B-8D4859C5EC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98600" y="4232880"/>
              <a:ext cx="3921840" cy="67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522263-3075-5B8F-6C9B-8D4859C5E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9240" y="4223520"/>
                <a:ext cx="3940560" cy="69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14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7"/>
    </mc:Choice>
    <mc:Fallback xmlns="">
      <p:transition spd="slow" advTm="1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98755-BAC3-502F-7398-4876D00C61B8}"/>
                  </a:ext>
                </a:extLst>
              </p:cNvPr>
              <p:cNvSpPr txBox="1"/>
              <p:nvPr/>
            </p:nvSpPr>
            <p:spPr>
              <a:xfrm>
                <a:off x="418666" y="1399128"/>
                <a:ext cx="10135034" cy="5407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48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98755-BAC3-502F-7398-4876D00C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6" y="1399128"/>
                <a:ext cx="10135034" cy="5407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2AE846-D26B-940C-3383-4DFE92DE4510}"/>
                  </a:ext>
                </a:extLst>
              </p:cNvPr>
              <p:cNvSpPr txBox="1"/>
              <p:nvPr/>
            </p:nvSpPr>
            <p:spPr>
              <a:xfrm>
                <a:off x="5834744" y="-9072"/>
                <a:ext cx="6458857" cy="1427250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32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2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𝑆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2AE846-D26B-940C-3383-4DFE92DE4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44" y="-9072"/>
                <a:ext cx="6458857" cy="14272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7E0B34-2AB3-1774-C0B4-8220E482E105}"/>
                  </a:ext>
                </a:extLst>
              </p:cNvPr>
              <p:cNvSpPr txBox="1"/>
              <p:nvPr/>
            </p:nvSpPr>
            <p:spPr>
              <a:xfrm>
                <a:off x="135211" y="-2220"/>
                <a:ext cx="548432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Radial light-like geodesics</a:t>
                </a:r>
              </a:p>
              <a:p>
                <a:pPr algn="ctr"/>
                <a:r>
                  <a:rPr lang="en-CA" sz="4000" dirty="0"/>
                  <a:t>(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7E0B34-2AB3-1774-C0B4-8220E482E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1" y="-2220"/>
                <a:ext cx="5484322" cy="1323439"/>
              </a:xfrm>
              <a:prstGeom prst="rect">
                <a:avLst/>
              </a:prstGeom>
              <a:blipFill>
                <a:blip r:embed="rId5"/>
                <a:stretch>
                  <a:fillRect l="-3889" t="-8295" r="-2667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0C1792-64B8-641F-872F-4D93450436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960" y="584640"/>
              <a:ext cx="5126760" cy="223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0C1792-64B8-641F-872F-4D93450436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600" y="575280"/>
                <a:ext cx="5145480" cy="225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143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9"/>
    </mc:Choice>
    <mc:Fallback xmlns="">
      <p:transition spd="slow" advTm="1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ED1D2-4213-31A7-494E-FE45EEE45F76}"/>
                  </a:ext>
                </a:extLst>
              </p:cNvPr>
              <p:cNvSpPr txBox="1"/>
              <p:nvPr/>
            </p:nvSpPr>
            <p:spPr>
              <a:xfrm>
                <a:off x="5834744" y="-9072"/>
                <a:ext cx="6458857" cy="1427250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32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2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𝑆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8ED1D2-4213-31A7-494E-FE45EEE45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44" y="-9072"/>
                <a:ext cx="6458857" cy="1427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98755-BAC3-502F-7398-4876D00C61B8}"/>
                  </a:ext>
                </a:extLst>
              </p:cNvPr>
              <p:cNvSpPr txBox="1"/>
              <p:nvPr/>
            </p:nvSpPr>
            <p:spPr>
              <a:xfrm>
                <a:off x="59011" y="1284828"/>
                <a:ext cx="10135034" cy="5326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98755-BAC3-502F-7398-4876D00C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1" y="1284828"/>
                <a:ext cx="10135034" cy="5326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FD3AD6-828F-CBC5-D4A8-5A739F45590A}"/>
                  </a:ext>
                </a:extLst>
              </p:cNvPr>
              <p:cNvSpPr txBox="1"/>
              <p:nvPr/>
            </p:nvSpPr>
            <p:spPr>
              <a:xfrm>
                <a:off x="135211" y="-2220"/>
                <a:ext cx="548432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Radial light-like geodesics</a:t>
                </a:r>
              </a:p>
              <a:p>
                <a:pPr algn="ctr"/>
                <a:r>
                  <a:rPr lang="en-CA" sz="4000" dirty="0"/>
                  <a:t>(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FD3AD6-828F-CBC5-D4A8-5A739F45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1" y="-2220"/>
                <a:ext cx="5484322" cy="1323439"/>
              </a:xfrm>
              <a:prstGeom prst="rect">
                <a:avLst/>
              </a:prstGeom>
              <a:blipFill>
                <a:blip r:embed="rId5"/>
                <a:stretch>
                  <a:fillRect l="-3889" t="-8295" r="-2667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2A37A-E50B-711F-5E21-32045F595370}"/>
                  </a:ext>
                </a:extLst>
              </p:cNvPr>
              <p:cNvSpPr txBox="1"/>
              <p:nvPr/>
            </p:nvSpPr>
            <p:spPr>
              <a:xfrm>
                <a:off x="10267950" y="3559520"/>
                <a:ext cx="1788839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2A37A-E50B-711F-5E21-32045F595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50" y="3559520"/>
                <a:ext cx="178883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13B12-6F38-C821-A67A-CF22446C13D5}"/>
                  </a:ext>
                </a:extLst>
              </p:cNvPr>
              <p:cNvSpPr txBox="1"/>
              <p:nvPr/>
            </p:nvSpPr>
            <p:spPr>
              <a:xfrm>
                <a:off x="4400550" y="5733876"/>
                <a:ext cx="7675289" cy="10745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13B12-6F38-C821-A67A-CF22446C1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5733876"/>
                <a:ext cx="7675289" cy="10745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FE0B76-B141-5F08-619C-3DC8000CE7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3880" y="21240"/>
              <a:ext cx="7434000" cy="668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FE0B76-B141-5F08-619C-3DC8000CE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4520" y="11880"/>
                <a:ext cx="7452720" cy="669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87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562">
        <p:fade/>
      </p:transition>
    </mc:Choice>
    <mc:Fallback xmlns="">
      <p:transition spd="med" advTm="33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8321766" y="502561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66" y="502561"/>
                <a:ext cx="3310493" cy="1938992"/>
              </a:xfrm>
              <a:prstGeom prst="rect">
                <a:avLst/>
              </a:prstGeom>
              <a:blipFill>
                <a:blip r:embed="rId3"/>
                <a:stretch>
                  <a:fillRect l="-4918" t="-4615" r="-8561" b="-11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7F11A2-CA97-41A3-B952-331AFE7A57FE}"/>
              </a:ext>
            </a:extLst>
          </p:cNvPr>
          <p:cNvGrpSpPr/>
          <p:nvPr/>
        </p:nvGrpSpPr>
        <p:grpSpPr>
          <a:xfrm>
            <a:off x="76200" y="64514"/>
            <a:ext cx="8085586" cy="6731022"/>
            <a:chOff x="76200" y="64514"/>
            <a:chExt cx="8085586" cy="67310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6740D3-6A91-43CB-8F8E-184A0F23FE90}"/>
                </a:ext>
              </a:extLst>
            </p:cNvPr>
            <p:cNvGrpSpPr/>
            <p:nvPr/>
          </p:nvGrpSpPr>
          <p:grpSpPr>
            <a:xfrm>
              <a:off x="76200" y="64514"/>
              <a:ext cx="7441273" cy="6731022"/>
              <a:chOff x="76200" y="64514"/>
              <a:chExt cx="7441273" cy="67310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F4830D3-B26A-4D58-B962-A0A7A5DA0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" y="64514"/>
                <a:ext cx="7441273" cy="6731022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D512F6-A498-4762-B53D-E9CC1B2E4446}"/>
                  </a:ext>
                </a:extLst>
              </p:cNvPr>
              <p:cNvGrpSpPr/>
              <p:nvPr/>
            </p:nvGrpSpPr>
            <p:grpSpPr>
              <a:xfrm>
                <a:off x="518583" y="4646249"/>
                <a:ext cx="1626584" cy="1246278"/>
                <a:chOff x="996812" y="5141549"/>
                <a:chExt cx="1626584" cy="12462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41CB7E7-D31F-45A0-8E4C-094B398A3C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1567" y="5141549"/>
                  <a:ext cx="461829" cy="5383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B2275D4-7FBD-4E0C-9D81-FA8B5A66A5AF}"/>
                  </a:ext>
                </a:extLst>
              </p:cNvPr>
              <p:cNvGrpSpPr/>
              <p:nvPr/>
            </p:nvGrpSpPr>
            <p:grpSpPr>
              <a:xfrm>
                <a:off x="4100501" y="4831111"/>
                <a:ext cx="2208437" cy="1888218"/>
                <a:chOff x="3432311" y="3531134"/>
                <a:chExt cx="2208437" cy="1888218"/>
              </a:xfrm>
            </p:grpSpPr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3B7E84E2-D17E-4490-BD1F-A10BC4EB6FD5}"/>
                    </a:ext>
                  </a:extLst>
                </p:cNvPr>
                <p:cNvSpPr/>
                <p:nvPr/>
              </p:nvSpPr>
              <p:spPr>
                <a:xfrm rot="19083519">
                  <a:off x="4773235" y="4102631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053992C7-6740-4A2A-B2EE-100F484BAC9A}"/>
                    </a:ext>
                  </a:extLst>
                </p:cNvPr>
                <p:cNvSpPr/>
                <p:nvPr/>
              </p:nvSpPr>
              <p:spPr>
                <a:xfrm rot="19083519">
                  <a:off x="5382234" y="3531134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Isosceles Triangle 29">
                  <a:extLst>
                    <a:ext uri="{FF2B5EF4-FFF2-40B4-BE49-F238E27FC236}">
                      <a16:creationId xmlns:a16="http://schemas.microsoft.com/office/drawing/2014/main" id="{59B2BA1E-8753-4D5D-99C4-64CB5E109861}"/>
                    </a:ext>
                  </a:extLst>
                </p:cNvPr>
                <p:cNvSpPr/>
                <p:nvPr/>
              </p:nvSpPr>
              <p:spPr>
                <a:xfrm rot="19083519">
                  <a:off x="4153099" y="4645663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8E45F411-FDC8-412F-A948-716CA4720264}"/>
                    </a:ext>
                  </a:extLst>
                </p:cNvPr>
                <p:cNvSpPr/>
                <p:nvPr/>
              </p:nvSpPr>
              <p:spPr>
                <a:xfrm rot="19083519">
                  <a:off x="3432311" y="5100041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2072B76-015A-4082-BF77-D99201BF4F08}"/>
                  </a:ext>
                </a:extLst>
              </p:cNvPr>
              <p:cNvGrpSpPr/>
              <p:nvPr/>
            </p:nvGrpSpPr>
            <p:grpSpPr>
              <a:xfrm flipH="1">
                <a:off x="4099003" y="548054"/>
                <a:ext cx="2130978" cy="1935695"/>
                <a:chOff x="2635639" y="4295622"/>
                <a:chExt cx="2130978" cy="1935695"/>
              </a:xfrm>
              <a:solidFill>
                <a:srgbClr val="FA8B30"/>
              </a:solidFill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13C677CF-059B-471E-9F1A-616B3DE2A5AD}"/>
                    </a:ext>
                  </a:extLst>
                </p:cNvPr>
                <p:cNvSpPr/>
                <p:nvPr/>
              </p:nvSpPr>
              <p:spPr>
                <a:xfrm rot="19083519">
                  <a:off x="3899540" y="4818227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Isosceles Triangle 36">
                  <a:extLst>
                    <a:ext uri="{FF2B5EF4-FFF2-40B4-BE49-F238E27FC236}">
                      <a16:creationId xmlns:a16="http://schemas.microsoft.com/office/drawing/2014/main" id="{23EFA017-2220-41D0-8E16-1C1B8DFD77BE}"/>
                    </a:ext>
                  </a:extLst>
                </p:cNvPr>
                <p:cNvSpPr/>
                <p:nvPr/>
              </p:nvSpPr>
              <p:spPr>
                <a:xfrm rot="19083519">
                  <a:off x="4508103" y="429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2513DC7A-18BF-4668-8063-83F6B9A9A310}"/>
                    </a:ext>
                  </a:extLst>
                </p:cNvPr>
                <p:cNvSpPr/>
                <p:nvPr/>
              </p:nvSpPr>
              <p:spPr>
                <a:xfrm rot="18852081">
                  <a:off x="2666038" y="594240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00C45453-7CA9-4FD5-AF1D-D05E78776638}"/>
                    </a:ext>
                  </a:extLst>
                </p:cNvPr>
                <p:cNvSpPr/>
                <p:nvPr/>
              </p:nvSpPr>
              <p:spPr>
                <a:xfrm rot="18813703">
                  <a:off x="3258627" y="5358373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9B2A0-1533-46CB-9BFD-B71D027A8A56}"/>
                </a:ext>
              </a:extLst>
            </p:cNvPr>
            <p:cNvGrpSpPr/>
            <p:nvPr/>
          </p:nvGrpSpPr>
          <p:grpSpPr>
            <a:xfrm>
              <a:off x="5749576" y="3989396"/>
              <a:ext cx="2412210" cy="769441"/>
              <a:chOff x="4886295" y="6504057"/>
              <a:chExt cx="2412210" cy="7694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65147B-2CE7-4C7E-B4E1-B71A513AE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/>
                  <p:nvPr/>
                </p:nvSpPr>
                <p:spPr>
                  <a:xfrm>
                    <a:off x="5269232" y="6504057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9232" y="6504057"/>
                    <a:ext cx="2029273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12" t="-15748" b="-3622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05C4A3-6243-4120-ABF3-A4D6CA8735AE}"/>
                </a:ext>
              </a:extLst>
            </p:cNvPr>
            <p:cNvGrpSpPr/>
            <p:nvPr/>
          </p:nvGrpSpPr>
          <p:grpSpPr>
            <a:xfrm>
              <a:off x="486769" y="632870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rgbClr val="002060"/>
                        </a:solidFill>
                      </a:rPr>
                      <a:t>time</a:t>
                    </a:r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489" t="-8122" r="-5851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4328C5-BF24-4BB5-96CA-F275D7D5C5B0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5539277" y="2781677"/>
                <a:ext cx="6747973" cy="96045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5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5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5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5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3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77" y="2781677"/>
                <a:ext cx="6747973" cy="960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35FCB1-98BD-4485-01AA-2A9C2E10F39B}"/>
                  </a:ext>
                </a:extLst>
              </p14:cNvPr>
              <p14:cNvContentPartPr/>
              <p14:nvPr/>
            </p14:nvContentPartPr>
            <p14:xfrm>
              <a:off x="4019400" y="2679840"/>
              <a:ext cx="1145160" cy="90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35FCB1-98BD-4485-01AA-2A9C2E10F3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0040" y="2670480"/>
                <a:ext cx="116388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25FF50-1636-BCAD-0EC6-484067F0349B}"/>
                  </a:ext>
                </a:extLst>
              </p:cNvPr>
              <p:cNvSpPr txBox="1"/>
              <p:nvPr/>
            </p:nvSpPr>
            <p:spPr>
              <a:xfrm>
                <a:off x="8592842" y="5236234"/>
                <a:ext cx="276834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CA" sz="4000" dirty="0">
                    <a:solidFill>
                      <a:srgbClr val="7030A0"/>
                    </a:solidFill>
                  </a:rPr>
                  <a:t> ingoing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 outgoing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25FF50-1636-BCAD-0EC6-484067F03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842" y="5236234"/>
                <a:ext cx="2768340" cy="1323439"/>
              </a:xfrm>
              <a:prstGeom prst="rect">
                <a:avLst/>
              </a:prstGeom>
              <a:blipFill>
                <a:blip r:embed="rId11"/>
                <a:stretch>
                  <a:fillRect t="-6726" r="-2174" b="-17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E310DC-5DF0-A7F0-B9BA-56589AEE39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6960" y="561960"/>
              <a:ext cx="8691480" cy="5243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E310DC-5DF0-A7F0-B9BA-56589AEE39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7600" y="552600"/>
                <a:ext cx="8710200" cy="526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73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9"/>
    </mc:Choice>
    <mc:Fallback xmlns="">
      <p:transition spd="slow" advTm="27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9577C-F4BA-FBD5-09C5-9A7353A0E0F3}"/>
              </a:ext>
            </a:extLst>
          </p:cNvPr>
          <p:cNvGrpSpPr/>
          <p:nvPr/>
        </p:nvGrpSpPr>
        <p:grpSpPr>
          <a:xfrm>
            <a:off x="1188681" y="-325291"/>
            <a:ext cx="6840200" cy="8462414"/>
            <a:chOff x="1188681" y="-325291"/>
            <a:chExt cx="6840200" cy="846241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3411FA-D22B-A769-C953-6D95BFD61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8681" y="-9651"/>
              <a:ext cx="6673190" cy="66731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632269-9C78-D4FF-C398-33109D837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3941" y="-109977"/>
              <a:ext cx="6178590" cy="61785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8D03CC-98B0-D55E-166A-2A3D7E2C6F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77373" y="-325291"/>
              <a:ext cx="6051508" cy="605150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4969D8-A8F5-225C-CD50-10C083356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6903" y="1707899"/>
              <a:ext cx="5381474" cy="538147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D834FB4-10CE-363B-7638-2E95C1878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4919" y="1150329"/>
              <a:ext cx="6026410" cy="602641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5E8B28-615D-66BD-C7B9-AD7F73ACA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4107" y="480771"/>
              <a:ext cx="6829348" cy="682934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14AB65-6E24-DE67-440B-32E43CED68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2936" y="3318627"/>
              <a:ext cx="1142428" cy="114242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0DB766-5670-6DEC-82D7-5FE9CF10DD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0217" y="2830322"/>
              <a:ext cx="5173421" cy="5173421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D51F59-8EAB-8298-EE19-743B01DAB6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4987" y="2186346"/>
              <a:ext cx="5950777" cy="5950777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B5FA58-8537-AB71-7B61-5E753E1B1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6146" y="4877731"/>
              <a:ext cx="1137635" cy="1137635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829988-8644-6EF7-F052-08D782591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6901" y="4372900"/>
              <a:ext cx="1178463" cy="117846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51779B-262B-4EA4-627B-879B159980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1502" y="3828755"/>
              <a:ext cx="1133862" cy="1133862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E8164-7736-4C48-96A8-B4ABC7A28FD7}"/>
              </a:ext>
            </a:extLst>
          </p:cNvPr>
          <p:cNvGrpSpPr/>
          <p:nvPr/>
        </p:nvGrpSpPr>
        <p:grpSpPr>
          <a:xfrm>
            <a:off x="-14142" y="0"/>
            <a:ext cx="8185685" cy="6892583"/>
            <a:chOff x="13615" y="23373"/>
            <a:chExt cx="8063586" cy="67897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38E634-3813-4FCD-9576-BEC4B627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4000"/>
            </a:blip>
            <a:stretch>
              <a:fillRect/>
            </a:stretch>
          </p:blipFill>
          <p:spPr>
            <a:xfrm>
              <a:off x="13615" y="23373"/>
              <a:ext cx="8063586" cy="678977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666038" y="3531134"/>
              <a:ext cx="2974710" cy="2730581"/>
              <a:chOff x="2666038" y="3531134"/>
              <a:chExt cx="2974710" cy="2730581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886934" y="408259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2201F077-BCDA-4410-832D-8257076286F2}"/>
                  </a:ext>
                </a:extLst>
              </p:cNvPr>
              <p:cNvSpPr/>
              <p:nvPr/>
            </p:nvSpPr>
            <p:spPr>
              <a:xfrm rot="19083519">
                <a:off x="3783638" y="506438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278938" y="4512927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666038" y="594240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167688" y="5448093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5367614" y="2250533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6489" t="-7614" r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239D5-89D0-0144-BA61-C903C4154628}"/>
                  </a:ext>
                </a:extLst>
              </p:cNvPr>
              <p:cNvSpPr txBox="1"/>
              <p:nvPr/>
            </p:nvSpPr>
            <p:spPr>
              <a:xfrm>
                <a:off x="8385486" y="180039"/>
                <a:ext cx="3650794" cy="23083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Light/massive particles CAN cross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239D5-89D0-0144-BA61-C903C415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86" y="180039"/>
                <a:ext cx="3650794" cy="2308324"/>
              </a:xfrm>
              <a:prstGeom prst="rect">
                <a:avLst/>
              </a:prstGeom>
              <a:blipFill>
                <a:blip r:embed="rId8"/>
                <a:stretch>
                  <a:fillRect l="-6457" t="-4948" r="-9768" b="-125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D70E52-1EBF-048D-A501-837AAF0FCB92}"/>
                  </a:ext>
                </a:extLst>
              </p:cNvPr>
              <p:cNvSpPr txBox="1"/>
              <p:nvPr/>
            </p:nvSpPr>
            <p:spPr>
              <a:xfrm>
                <a:off x="8322654" y="2947039"/>
                <a:ext cx="3767765" cy="301621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800" dirty="0"/>
                  <a:t>Schartzschild time coordinate </a:t>
                </a:r>
                <a14:m>
                  <m:oMath xmlns:m="http://schemas.openxmlformats.org/officeDocument/2006/math"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3800" dirty="0"/>
                  <a:t> = proper time for observer very far from mass.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D70E52-1EBF-048D-A501-837AAF0F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654" y="2947039"/>
                <a:ext cx="3767765" cy="3016210"/>
              </a:xfrm>
              <a:prstGeom prst="rect">
                <a:avLst/>
              </a:prstGeom>
              <a:blipFill>
                <a:blip r:embed="rId9"/>
                <a:stretch>
                  <a:fillRect l="-4487" t="-2595" r="-7372" b="-658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3251DC-269C-081B-5F02-285FE3248E70}"/>
                  </a:ext>
                </a:extLst>
              </p:cNvPr>
              <p:cNvSpPr txBox="1"/>
              <p:nvPr/>
            </p:nvSpPr>
            <p:spPr>
              <a:xfrm>
                <a:off x="2403781" y="595179"/>
                <a:ext cx="3356702" cy="24518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800" dirty="0"/>
                  <a:t>Gravitational time dilation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3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3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3251DC-269C-081B-5F02-285FE324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781" y="595179"/>
                <a:ext cx="3356702" cy="2451890"/>
              </a:xfrm>
              <a:prstGeom prst="rect">
                <a:avLst/>
              </a:prstGeom>
              <a:blipFill>
                <a:blip r:embed="rId10"/>
                <a:stretch>
                  <a:fillRect t="-343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958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3"/>
    </mc:Choice>
    <mc:Fallback xmlns="">
      <p:transition spd="slow" advTm="2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9577C-F4BA-FBD5-09C5-9A7353A0E0F3}"/>
              </a:ext>
            </a:extLst>
          </p:cNvPr>
          <p:cNvGrpSpPr/>
          <p:nvPr/>
        </p:nvGrpSpPr>
        <p:grpSpPr>
          <a:xfrm>
            <a:off x="1194107" y="-109977"/>
            <a:ext cx="6829348" cy="9161427"/>
            <a:chOff x="1194107" y="-109977"/>
            <a:chExt cx="6829348" cy="916142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632269-9C78-D4FF-C398-33109D837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3941" y="-109977"/>
              <a:ext cx="6178590" cy="61785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4969D8-A8F5-225C-CD50-10C0833563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6903" y="1707899"/>
              <a:ext cx="5381474" cy="5381474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5E8B28-615D-66BD-C7B9-AD7F73ACA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4107" y="480771"/>
              <a:ext cx="6829348" cy="682934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20DB766-5670-6DEC-82D7-5FE9CF10DD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0217" y="2830322"/>
              <a:ext cx="5173421" cy="5173421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DB5FA58-8537-AB71-7B61-5E753E1B1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6146" y="4877731"/>
              <a:ext cx="3952973" cy="395297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51779B-262B-4EA4-627B-879B159980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1502" y="3828755"/>
              <a:ext cx="5222695" cy="5222695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5367614" y="2250533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239D5-89D0-0144-BA61-C903C4154628}"/>
                  </a:ext>
                </a:extLst>
              </p:cNvPr>
              <p:cNvSpPr txBox="1"/>
              <p:nvPr/>
            </p:nvSpPr>
            <p:spPr>
              <a:xfrm>
                <a:off x="8385486" y="180039"/>
                <a:ext cx="3650794" cy="23083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Light/massive particles CAN cross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A239D5-89D0-0144-BA61-C903C415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486" y="180039"/>
                <a:ext cx="3650794" cy="2308324"/>
              </a:xfrm>
              <a:prstGeom prst="rect">
                <a:avLst/>
              </a:prstGeom>
              <a:blipFill>
                <a:blip r:embed="rId6"/>
                <a:stretch>
                  <a:fillRect l="-6457" t="-4948" r="-9768" b="-125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AFE737-D0C5-4EE3-EE0B-D1A5F7D46A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4520" y="375480"/>
              <a:ext cx="871560" cy="3753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AFE737-D0C5-4EE3-EE0B-D1A5F7D46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5160" y="366120"/>
                <a:ext cx="890280" cy="377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36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7">
        <p:fade/>
      </p:transition>
    </mc:Choice>
    <mc:Fallback xmlns="">
      <p:transition spd="med" advTm="116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D2996B-08E7-EBA8-572F-30DD3FED8C88}"/>
              </a:ext>
            </a:extLst>
          </p:cNvPr>
          <p:cNvGrpSpPr/>
          <p:nvPr/>
        </p:nvGrpSpPr>
        <p:grpSpPr>
          <a:xfrm>
            <a:off x="0" y="12714"/>
            <a:ext cx="8040904" cy="6832572"/>
            <a:chOff x="0" y="12714"/>
            <a:chExt cx="8040904" cy="68325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5DD6834-4C8A-485D-9397-D3D330326B2E}"/>
                </a:ext>
              </a:extLst>
            </p:cNvPr>
            <p:cNvGrpSpPr/>
            <p:nvPr/>
          </p:nvGrpSpPr>
          <p:grpSpPr>
            <a:xfrm>
              <a:off x="0" y="12714"/>
              <a:ext cx="8040904" cy="6832572"/>
              <a:chOff x="94528" y="12714"/>
              <a:chExt cx="8040904" cy="6832572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8512B5-DB42-42B3-9654-D1366B2BC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28" y="12714"/>
                <a:ext cx="8040904" cy="6832572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32450A4-D183-4B35-8D0B-2923555BAEDC}"/>
                  </a:ext>
                </a:extLst>
              </p:cNvPr>
              <p:cNvGrpSpPr/>
              <p:nvPr/>
            </p:nvGrpSpPr>
            <p:grpSpPr>
              <a:xfrm>
                <a:off x="4341705" y="1461036"/>
                <a:ext cx="2985444" cy="3351053"/>
                <a:chOff x="3289529" y="1459940"/>
                <a:chExt cx="2985444" cy="335105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25B548D4-E4E2-4912-AF7B-3683B1CFB6C2}"/>
                    </a:ext>
                  </a:extLst>
                </p:cNvPr>
                <p:cNvGrpSpPr/>
                <p:nvPr/>
              </p:nvGrpSpPr>
              <p:grpSpPr>
                <a:xfrm>
                  <a:off x="3862763" y="4041552"/>
                  <a:ext cx="2412210" cy="769441"/>
                  <a:chOff x="4886295" y="6504057"/>
                  <a:chExt cx="2412210" cy="769441"/>
                </a:xfrm>
              </p:grpSpPr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F075E1BE-6E7B-459F-9E28-3D41652E52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6295" y="6504057"/>
                    <a:ext cx="1736902" cy="1"/>
                  </a:xfrm>
                  <a:prstGeom prst="straightConnector1">
                    <a:avLst/>
                  </a:prstGeom>
                  <a:ln w="1016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>
                        <a:extLst>
                          <a:ext uri="{FF2B5EF4-FFF2-40B4-BE49-F238E27FC236}">
                            <a16:creationId xmlns:a16="http://schemas.microsoft.com/office/drawing/2014/main" id="{70F1AE1A-C525-4CFF-AB2A-4CD0FBBEE97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69232" y="6504057"/>
                        <a:ext cx="2029273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4400" dirty="0">
                            <a:solidFill>
                              <a:srgbClr val="002060"/>
                            </a:solidFill>
                          </a:rPr>
                          <a:t>space </a:t>
                        </a:r>
                        <a14:m>
                          <m:oMath xmlns:m="http://schemas.openxmlformats.org/officeDocument/2006/math"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a14:m>
                        <a:r>
                          <a:rPr lang="en-GB" sz="4400" dirty="0">
                            <a:solidFill>
                              <a:srgbClr val="002060"/>
                            </a:solidFill>
                          </a:rPr>
                          <a:t> </a:t>
                        </a:r>
                        <a:endParaRPr lang="en-CA" sz="4400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CE63F845-DF21-40B7-A086-A2B497932FA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69232" y="6504057"/>
                        <a:ext cx="2029273" cy="769441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2012" t="-16667" b="-3730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948CDA0-FCE3-4E4C-810F-316B3249112A}"/>
                    </a:ext>
                  </a:extLst>
                </p:cNvPr>
                <p:cNvGrpSpPr/>
                <p:nvPr/>
              </p:nvGrpSpPr>
              <p:grpSpPr>
                <a:xfrm>
                  <a:off x="3289529" y="1459940"/>
                  <a:ext cx="1146468" cy="2341971"/>
                  <a:chOff x="-480463" y="-127471"/>
                  <a:chExt cx="1146468" cy="234197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C76C3076-9E43-4EBE-9204-1FFFDEE48A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480463" y="-127471"/>
                        <a:ext cx="1146468" cy="120032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>
                        <a:softEdge rad="127000"/>
                      </a:effectLst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GB" sz="3600" dirty="0">
                            <a:solidFill>
                              <a:srgbClr val="002060"/>
                            </a:solidFill>
                          </a:rPr>
                          <a:t>time </a:t>
                        </a:r>
                      </a:p>
                      <a:p>
                        <a:r>
                          <a:rPr lang="en-GB" sz="3600" b="0" dirty="0">
                            <a:solidFill>
                              <a:schemeClr val="tx1"/>
                            </a:solidFill>
                          </a:rPr>
                          <a:t>    </a:t>
                        </a:r>
                        <a14:m>
                          <m:oMath xmlns:m="http://schemas.openxmlformats.org/officeDocument/2006/math"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a14:m>
                        <a:r>
                          <a:rPr lang="en-GB" sz="3600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</a:rPr>
                          <a:t> </a:t>
                        </a:r>
                        <a:endParaRPr lang="en-CA" sz="3600" dirty="0">
                          <a:solidFill>
                            <a:schemeClr val="accent6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C76C3076-9E43-4EBE-9204-1FFFDEE48AC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480463" y="-127471"/>
                        <a:ext cx="1146468" cy="120032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l="-16489" t="-8122" r="-14894"/>
                        </a:stretch>
                      </a:blipFill>
                      <a:effectLst>
                        <a:softEdge rad="127000"/>
                      </a:effectLst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FC103C73-247E-478C-85F9-AF9EE630A0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-177464" y="472693"/>
                    <a:ext cx="0" cy="1741807"/>
                  </a:xfrm>
                  <a:prstGeom prst="straightConnector1">
                    <a:avLst/>
                  </a:prstGeom>
                  <a:ln w="1016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F6D17E8-C980-46CC-B482-BD37E807B61D}"/>
                  </a:ext>
                </a:extLst>
              </p:cNvPr>
              <p:cNvGrpSpPr/>
              <p:nvPr/>
            </p:nvGrpSpPr>
            <p:grpSpPr>
              <a:xfrm flipV="1">
                <a:off x="521385" y="2618958"/>
                <a:ext cx="2715198" cy="3831855"/>
                <a:chOff x="528462" y="1100732"/>
                <a:chExt cx="2715198" cy="3831855"/>
              </a:xfrm>
              <a:solidFill>
                <a:srgbClr val="FF6600"/>
              </a:solidFill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7BBBDB4-9727-4D24-AD60-A90F577314B3}"/>
                    </a:ext>
                  </a:extLst>
                </p:cNvPr>
                <p:cNvGrpSpPr/>
                <p:nvPr/>
              </p:nvGrpSpPr>
              <p:grpSpPr>
                <a:xfrm>
                  <a:off x="528462" y="1803329"/>
                  <a:ext cx="2346525" cy="3129258"/>
                  <a:chOff x="2248922" y="4380850"/>
                  <a:chExt cx="2346525" cy="3129258"/>
                </a:xfrm>
                <a:grpFill/>
              </p:grpSpPr>
              <p:sp>
                <p:nvSpPr>
                  <p:cNvPr id="57" name="Isosceles Triangle 56">
                    <a:extLst>
                      <a:ext uri="{FF2B5EF4-FFF2-40B4-BE49-F238E27FC236}">
                        <a16:creationId xmlns:a16="http://schemas.microsoft.com/office/drawing/2014/main" id="{751A4950-73A0-4F06-91A6-ECF080F55A3A}"/>
                      </a:ext>
                    </a:extLst>
                  </p:cNvPr>
                  <p:cNvSpPr/>
                  <p:nvPr/>
                </p:nvSpPr>
                <p:spPr>
                  <a:xfrm rot="17828993">
                    <a:off x="2910729" y="599903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8" name="Isosceles Triangle 57">
                    <a:extLst>
                      <a:ext uri="{FF2B5EF4-FFF2-40B4-BE49-F238E27FC236}">
                        <a16:creationId xmlns:a16="http://schemas.microsoft.com/office/drawing/2014/main" id="{5EBEE6BE-AE24-4730-8338-7AAC53BAE682}"/>
                      </a:ext>
                    </a:extLst>
                  </p:cNvPr>
                  <p:cNvSpPr/>
                  <p:nvPr/>
                </p:nvSpPr>
                <p:spPr>
                  <a:xfrm rot="19539753">
                    <a:off x="4336933" y="438085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9" name="Isosceles Triangle 58">
                    <a:extLst>
                      <a:ext uri="{FF2B5EF4-FFF2-40B4-BE49-F238E27FC236}">
                        <a16:creationId xmlns:a16="http://schemas.microsoft.com/office/drawing/2014/main" id="{48B58D87-AD9E-46D1-95BE-20BDB501F5F8}"/>
                      </a:ext>
                    </a:extLst>
                  </p:cNvPr>
                  <p:cNvSpPr/>
                  <p:nvPr/>
                </p:nvSpPr>
                <p:spPr>
                  <a:xfrm rot="16425855">
                    <a:off x="2279321" y="722119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0" name="Isosceles Triangle 59">
                    <a:extLst>
                      <a:ext uri="{FF2B5EF4-FFF2-40B4-BE49-F238E27FC236}">
                        <a16:creationId xmlns:a16="http://schemas.microsoft.com/office/drawing/2014/main" id="{3DF02E7C-D949-4967-829D-4181C67F38A2}"/>
                      </a:ext>
                    </a:extLst>
                  </p:cNvPr>
                  <p:cNvSpPr/>
                  <p:nvPr/>
                </p:nvSpPr>
                <p:spPr>
                  <a:xfrm rot="18722404">
                    <a:off x="3655418" y="500920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6F6A1ACB-5FA7-4912-BF5A-8D60A477D87A}"/>
                    </a:ext>
                  </a:extLst>
                </p:cNvPr>
                <p:cNvSpPr/>
                <p:nvPr/>
              </p:nvSpPr>
              <p:spPr>
                <a:xfrm rot="20048341">
                  <a:off x="2985146" y="110073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30ACE83-C7B8-401A-A275-D0A95B946355}"/>
                  </a:ext>
                </a:extLst>
              </p:cNvPr>
              <p:cNvGrpSpPr/>
              <p:nvPr/>
            </p:nvGrpSpPr>
            <p:grpSpPr>
              <a:xfrm>
                <a:off x="512130" y="1091278"/>
                <a:ext cx="2715198" cy="3831855"/>
                <a:chOff x="528462" y="1100732"/>
                <a:chExt cx="2715198" cy="3831855"/>
              </a:xfrm>
              <a:solidFill>
                <a:srgbClr val="7030A0"/>
              </a:solidFill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57C0E9F-C708-4CD0-A449-93E09A8CA24B}"/>
                    </a:ext>
                  </a:extLst>
                </p:cNvPr>
                <p:cNvGrpSpPr/>
                <p:nvPr/>
              </p:nvGrpSpPr>
              <p:grpSpPr>
                <a:xfrm>
                  <a:off x="528462" y="1803329"/>
                  <a:ext cx="2346525" cy="3129258"/>
                  <a:chOff x="2248922" y="4380850"/>
                  <a:chExt cx="2346525" cy="3129258"/>
                </a:xfrm>
                <a:grpFill/>
              </p:grpSpPr>
              <p:sp>
                <p:nvSpPr>
                  <p:cNvPr id="51" name="Isosceles Triangle 50">
                    <a:extLst>
                      <a:ext uri="{FF2B5EF4-FFF2-40B4-BE49-F238E27FC236}">
                        <a16:creationId xmlns:a16="http://schemas.microsoft.com/office/drawing/2014/main" id="{896A075D-AE5F-4BD4-8973-455F9B54E2DF}"/>
                      </a:ext>
                    </a:extLst>
                  </p:cNvPr>
                  <p:cNvSpPr/>
                  <p:nvPr/>
                </p:nvSpPr>
                <p:spPr>
                  <a:xfrm rot="17828993">
                    <a:off x="2910728" y="599903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2" name="Isosceles Triangle 51">
                    <a:extLst>
                      <a:ext uri="{FF2B5EF4-FFF2-40B4-BE49-F238E27FC236}">
                        <a16:creationId xmlns:a16="http://schemas.microsoft.com/office/drawing/2014/main" id="{E3197F95-B5AC-4CAE-9877-090B6C09300B}"/>
                      </a:ext>
                    </a:extLst>
                  </p:cNvPr>
                  <p:cNvSpPr/>
                  <p:nvPr/>
                </p:nvSpPr>
                <p:spPr>
                  <a:xfrm rot="19539753">
                    <a:off x="4336933" y="438085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Isosceles Triangle 52">
                    <a:extLst>
                      <a:ext uri="{FF2B5EF4-FFF2-40B4-BE49-F238E27FC236}">
                        <a16:creationId xmlns:a16="http://schemas.microsoft.com/office/drawing/2014/main" id="{75AA67BF-34F3-472C-AF7F-AC928DBDF2C7}"/>
                      </a:ext>
                    </a:extLst>
                  </p:cNvPr>
                  <p:cNvSpPr/>
                  <p:nvPr/>
                </p:nvSpPr>
                <p:spPr>
                  <a:xfrm rot="16425855">
                    <a:off x="2279321" y="722119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4" name="Isosceles Triangle 53">
                    <a:extLst>
                      <a:ext uri="{FF2B5EF4-FFF2-40B4-BE49-F238E27FC236}">
                        <a16:creationId xmlns:a16="http://schemas.microsoft.com/office/drawing/2014/main" id="{0B679E45-8577-4EAF-9E40-58C4CCBDC142}"/>
                      </a:ext>
                    </a:extLst>
                  </p:cNvPr>
                  <p:cNvSpPr/>
                  <p:nvPr/>
                </p:nvSpPr>
                <p:spPr>
                  <a:xfrm rot="18722404">
                    <a:off x="3655418" y="500920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21A1C5AF-CD7D-4EBB-98AB-FBC1EF03BB9B}"/>
                    </a:ext>
                  </a:extLst>
                </p:cNvPr>
                <p:cNvSpPr/>
                <p:nvPr/>
              </p:nvSpPr>
              <p:spPr>
                <a:xfrm rot="20048341">
                  <a:off x="2985146" y="110073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06CCFC-5EBB-41B8-93C1-8B64C6D50F86}"/>
                    </a:ext>
                  </a:extLst>
                </p:cNvPr>
                <p:cNvSpPr txBox="1"/>
                <p:nvPr/>
              </p:nvSpPr>
              <p:spPr>
                <a:xfrm>
                  <a:off x="4514909" y="5924100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06CCFC-5EBB-41B8-93C1-8B64C6D50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909" y="5924100"/>
                  <a:ext cx="1481693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80AF3A-E03D-4EEB-AD0A-6AAA2C8909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3994" y="5385708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E17D20-B389-4468-BD99-CFDCB94A20B3}"/>
                    </a:ext>
                  </a:extLst>
                </p:cNvPr>
                <p:cNvSpPr txBox="1"/>
                <p:nvPr/>
              </p:nvSpPr>
              <p:spPr>
                <a:xfrm>
                  <a:off x="231401" y="5924100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E17D20-B389-4468-BD99-CFDCB94A2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401" y="5924100"/>
                  <a:ext cx="1481693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F28E124-59A6-4E08-B79F-0D8C9E711E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357" y="5385708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FFE5A-9C82-44FD-8EBB-C7D512141222}"/>
                  </a:ext>
                </a:extLst>
              </p:cNvPr>
              <p:cNvSpPr txBox="1"/>
              <p:nvPr/>
            </p:nvSpPr>
            <p:spPr>
              <a:xfrm>
                <a:off x="7488753" y="1741225"/>
                <a:ext cx="3310493" cy="19389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Inside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FFE5A-9C82-44FD-8EBB-C7D51214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753" y="1741225"/>
                <a:ext cx="3310493" cy="1938992"/>
              </a:xfrm>
              <a:prstGeom prst="rect">
                <a:avLst/>
              </a:prstGeom>
              <a:blipFill>
                <a:blip r:embed="rId12"/>
                <a:stretch>
                  <a:fillRect l="-4909" t="-4630" r="-8364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80944-75E6-4B75-9D25-F428083A392F}"/>
                  </a:ext>
                </a:extLst>
              </p:cNvPr>
              <p:cNvSpPr txBox="1"/>
              <p:nvPr/>
            </p:nvSpPr>
            <p:spPr>
              <a:xfrm>
                <a:off x="4360194" y="532071"/>
                <a:ext cx="8040902" cy="112364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4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2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42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80944-75E6-4B75-9D25-F428083A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94" y="532071"/>
                <a:ext cx="8040902" cy="11236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5B53F3-9359-90E7-A4A0-F79598C6C3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62000" y="39240"/>
              <a:ext cx="2391840" cy="362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5B53F3-9359-90E7-A4A0-F79598C6C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52640" y="29880"/>
                <a:ext cx="2410560" cy="364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58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16">
        <p:fade/>
      </p:transition>
    </mc:Choice>
    <mc:Fallback xmlns="">
      <p:transition spd="med" advTm="13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8837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37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A94BF-E9E9-441E-85A2-FB0A2098A2DD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A21244B-182B-4911-9E43-D6C7FF27A114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4580498-1DAF-4EF9-A756-BD674386D3B8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BF46862-5069-473F-A631-0DE47826674C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E0214C9-0EBA-481A-AB2A-8BE2C172AFED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BC8E0DB-DA60-4F45-B3A9-4DE8BB38AD05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2F4E17C-AFA6-4934-A042-B759D13576E7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F03491C-2569-48E1-AA28-8FAEE3CA0CA4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0E237-4FB3-468B-9ACC-8B0C1A8957EB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2A3D908-1EE6-4FFE-A0E7-5C8CB0CFFBEB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D1E3459-A7F6-4F20-AE4F-ACB8492F592C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DE1C61F-27B0-4B47-9D81-C9B7E7C9C7A8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CF20F181-4B34-4947-9EDD-2CC2E27A0D72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2D164AC-5F26-499D-93E7-A86F781B276C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AC587C0-0D8A-4CFA-B18B-3BF1610365A1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7634C0-684E-4D49-B7E2-729B9A265F31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A727B3-42B7-4A45-8C3D-4B22C8CD8B7C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036348F-E7FC-49F8-A6E8-EB523CAB3387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4F78DE5-653C-4077-A10C-5EFC04BCDFDB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325C0F2-9625-4F30-A250-341DEDF53918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103CC9B-01E3-49D7-802F-311E62F404A6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459C2D-394F-45D9-9C99-F7F3E90D02B6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E4AE4C-D0F7-4A69-B463-237D148D4CBA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97E547-8345-45F9-A6E1-F1527FB6C60F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DB7D86A2-3B5C-4982-9967-8CAF1466E20B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A5FC05C9-2151-4F10-8D04-546EE956A3D9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EEC3032-2548-442A-BE95-7856028742D0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714B18CC-401A-4605-BC5A-6C1973AAF270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9F57DB0F-0562-4BF2-A3A9-7D49BAE5A13F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700829-F7BA-F1CF-9D52-482935C07F5F}"/>
                  </a:ext>
                </a:extLst>
              </p:cNvPr>
              <p:cNvSpPr txBox="1"/>
              <p:nvPr/>
            </p:nvSpPr>
            <p:spPr>
              <a:xfrm>
                <a:off x="2564984" y="78029"/>
                <a:ext cx="15663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700829-F7BA-F1CF-9D52-482935C0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84" y="78029"/>
                <a:ext cx="15663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CA8-E29E-4BDF-A9DA-38890FEDE451}"/>
                  </a:ext>
                </a:extLst>
              </p:cNvPr>
              <p:cNvSpPr txBox="1"/>
              <p:nvPr/>
            </p:nvSpPr>
            <p:spPr>
              <a:xfrm>
                <a:off x="8465342" y="78029"/>
                <a:ext cx="15663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E0E9CA8-E29E-4BDF-A9DA-38890FED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42" y="78029"/>
                <a:ext cx="15663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07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519">
        <p:fade/>
      </p:transition>
    </mc:Choice>
    <mc:Fallback xmlns="">
      <p:transition spd="med" advTm="53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/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54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1123950" y="0"/>
                <a:ext cx="96202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6000" b="0" i="1" smtClean="0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0"/>
                <a:ext cx="9620250" cy="303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B0264A-7DCE-127A-F265-C1A11D34846D}"/>
              </a:ext>
            </a:extLst>
          </p:cNvPr>
          <p:cNvSpPr txBox="1"/>
          <p:nvPr/>
        </p:nvSpPr>
        <p:spPr>
          <a:xfrm>
            <a:off x="76200" y="3074663"/>
            <a:ext cx="2931844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Ingoing Geodesics: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/>
              <p:nvPr/>
            </p:nvSpPr>
            <p:spPr>
              <a:xfrm>
                <a:off x="76200" y="4644323"/>
                <a:ext cx="12115800" cy="1270925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48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644323"/>
                <a:ext cx="12115800" cy="1270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11536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5F493F-F503-56DC-5AD7-3B99A305A43E}"/>
              </a:ext>
            </a:extLst>
          </p:cNvPr>
          <p:cNvSpPr/>
          <p:nvPr/>
        </p:nvSpPr>
        <p:spPr>
          <a:xfrm>
            <a:off x="3771900" y="0"/>
            <a:ext cx="6724650" cy="1586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558792-6564-80E5-B3E4-5F32DB2461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200" y="1068120"/>
              <a:ext cx="10202400" cy="575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558792-6564-80E5-B3E4-5F32DB246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40" y="1058760"/>
                <a:ext cx="10221120" cy="576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72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1"/>
    </mc:Choice>
    <mc:Fallback xmlns="">
      <p:transition spd="slow" advTm="58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 animBg="1"/>
      <p:bldP spid="7" grpId="0"/>
      <p:bldP spid="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0BCC2D-B1CB-0486-D533-E0B9162AE438}"/>
              </a:ext>
            </a:extLst>
          </p:cNvPr>
          <p:cNvGrpSpPr/>
          <p:nvPr/>
        </p:nvGrpSpPr>
        <p:grpSpPr>
          <a:xfrm>
            <a:off x="-107657" y="66497"/>
            <a:ext cx="7056910" cy="6736611"/>
            <a:chOff x="-107657" y="66497"/>
            <a:chExt cx="7056910" cy="673661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0074CB-466C-61AA-5D1E-5B769ED6E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7657" y="66497"/>
              <a:ext cx="7056910" cy="673661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458197" y="3932455"/>
              <a:ext cx="2760313" cy="2757447"/>
              <a:chOff x="2880435" y="3531134"/>
              <a:chExt cx="2760313" cy="2757447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726579" y="4115919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097700" y="4747532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880435" y="5969270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481759" y="53812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1CB6534-5A8C-8FEE-159D-E08F21B27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42" r="79076"/>
          <a:stretch/>
        </p:blipFill>
        <p:spPr>
          <a:xfrm>
            <a:off x="-286735" y="1030514"/>
            <a:ext cx="1556998" cy="611565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FBE8350-A2A0-B060-9802-3C34E510C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24" r="79076"/>
          <a:stretch/>
        </p:blipFill>
        <p:spPr>
          <a:xfrm>
            <a:off x="-287340" y="504824"/>
            <a:ext cx="1556998" cy="5302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6227628" y="4471747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FF6565"/>
                      </a:solidFill>
                    </a:rPr>
                    <a:t>time</a:t>
                  </a:r>
                  <a:r>
                    <a:rPr lang="en-GB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8"/>
                  <a:stretch>
                    <a:fillRect l="-16489" t="-7614" r="-585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7A7716-C31E-970A-A98D-40539F394AC8}"/>
              </a:ext>
            </a:extLst>
          </p:cNvPr>
          <p:cNvGrpSpPr/>
          <p:nvPr/>
        </p:nvGrpSpPr>
        <p:grpSpPr>
          <a:xfrm>
            <a:off x="7162912" y="54869"/>
            <a:ext cx="4979745" cy="1736140"/>
            <a:chOff x="7162912" y="11327"/>
            <a:chExt cx="4979745" cy="1736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/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60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C50678-54B4-F2DD-3286-3601154038C8}"/>
                </a:ext>
              </a:extLst>
            </p:cNvPr>
            <p:cNvSpPr txBox="1"/>
            <p:nvPr/>
          </p:nvSpPr>
          <p:spPr>
            <a:xfrm>
              <a:off x="7189394" y="11327"/>
              <a:ext cx="4953263" cy="83099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Ingoing Geodesics: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82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4"/>
    </mc:Choice>
    <mc:Fallback xmlns="">
      <p:transition spd="slow" advTm="15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A126C2-E87E-4102-A0A3-359C90769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</a:rPr>
              <a:t>Relativity 108:</a:t>
            </a:r>
            <a:br>
              <a:rPr lang="en-US" b="1">
                <a:solidFill>
                  <a:srgbClr val="0070C0"/>
                </a:solidFill>
              </a:rPr>
            </a:br>
            <a:r>
              <a:rPr lang="en-US" sz="8000" b="1">
                <a:solidFill>
                  <a:srgbClr val="0070C0"/>
                </a:solidFill>
              </a:rPr>
              <a:t>Schwarzschild Solution</a:t>
            </a:r>
            <a:endParaRPr lang="en-CA" b="1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7CB3D-91F1-454B-8A4F-808ABC5EEA37}"/>
              </a:ext>
            </a:extLst>
          </p:cNvPr>
          <p:cNvSpPr txBox="1"/>
          <p:nvPr/>
        </p:nvSpPr>
        <p:spPr>
          <a:xfrm>
            <a:off x="351298" y="2114550"/>
            <a:ext cx="1171409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Metric Derivation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Interpretation of Schwarzschild Metric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Time Dilation, Event Horizon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Geodesics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lensing, perihelion shift</a:t>
            </a:r>
          </a:p>
          <a:p>
            <a:pPr marL="857250" indent="-857250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Alternative coordinates in Schwarzschild geometry 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Eddington-Finkelstein + Kruskal-Szekeres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Gravitational Doppler Effect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142AC6-CC42-1B65-B273-C2D16F7727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4960" y="5102280"/>
              <a:ext cx="9012960" cy="118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142AC6-CC42-1B65-B273-C2D16F7727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600" y="5092920"/>
                <a:ext cx="9031680" cy="12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6"/>
    </mc:Choice>
    <mc:Fallback xmlns="">
      <p:transition spd="slow" advTm="4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DBAB7-0AA7-0309-547F-3EF152B4B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"/>
          <a:stretch/>
        </p:blipFill>
        <p:spPr>
          <a:xfrm>
            <a:off x="-1" y="0"/>
            <a:ext cx="10218057" cy="68827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6EB410-81DD-3EDA-14E3-1D875E75BF9E}"/>
              </a:ext>
            </a:extLst>
          </p:cNvPr>
          <p:cNvGrpSpPr/>
          <p:nvPr/>
        </p:nvGrpSpPr>
        <p:grpSpPr>
          <a:xfrm>
            <a:off x="2225987" y="1220801"/>
            <a:ext cx="3972516" cy="2584634"/>
            <a:chOff x="2225987" y="1220801"/>
            <a:chExt cx="3972516" cy="258463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81DA0A6-4225-3497-836E-ABF1004B070F}"/>
                </a:ext>
              </a:extLst>
            </p:cNvPr>
            <p:cNvSpPr/>
            <p:nvPr/>
          </p:nvSpPr>
          <p:spPr>
            <a:xfrm rot="13368658">
              <a:off x="3450993" y="24683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131B760-D9B0-0734-CE4C-C2437BE708BB}"/>
                </a:ext>
              </a:extLst>
            </p:cNvPr>
            <p:cNvSpPr/>
            <p:nvPr/>
          </p:nvSpPr>
          <p:spPr>
            <a:xfrm rot="14262020">
              <a:off x="2256386" y="119040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B36DEBA-614D-1D54-D4D5-9C4C3A5675F1}"/>
                </a:ext>
              </a:extLst>
            </p:cNvPr>
            <p:cNvSpPr/>
            <p:nvPr/>
          </p:nvSpPr>
          <p:spPr>
            <a:xfrm rot="12369209">
              <a:off x="4458004" y="313891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A0AE21F-25B1-1BDA-6A4C-FA7154D05951}"/>
                </a:ext>
              </a:extLst>
            </p:cNvPr>
            <p:cNvSpPr/>
            <p:nvPr/>
          </p:nvSpPr>
          <p:spPr>
            <a:xfrm rot="11123091">
              <a:off x="5939989" y="348612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94B84A-E1E4-0156-F1D5-BF29EE398644}"/>
                </a:ext>
              </a:extLst>
            </p:cNvPr>
            <p:cNvSpPr/>
            <p:nvPr/>
          </p:nvSpPr>
          <p:spPr>
            <a:xfrm rot="11639549">
              <a:off x="5170647" y="338133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CD1C2-0F7D-16CB-9D7E-3BB12F731860}"/>
              </a:ext>
            </a:extLst>
          </p:cNvPr>
          <p:cNvGrpSpPr/>
          <p:nvPr/>
        </p:nvGrpSpPr>
        <p:grpSpPr>
          <a:xfrm rot="1473979">
            <a:off x="7656272" y="1824636"/>
            <a:ext cx="2094902" cy="2232340"/>
            <a:chOff x="3545846" y="3531134"/>
            <a:chExt cx="2094902" cy="223234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9F608A7-C9CB-FB66-DB78-6935265DA2B8}"/>
                </a:ext>
              </a:extLst>
            </p:cNvPr>
            <p:cNvSpPr/>
            <p:nvPr/>
          </p:nvSpPr>
          <p:spPr>
            <a:xfrm rot="19083519">
              <a:off x="4991511" y="402773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FD2D84E-3CEB-4526-A539-2E9F9B831C3E}"/>
                </a:ext>
              </a:extLst>
            </p:cNvPr>
            <p:cNvSpPr/>
            <p:nvPr/>
          </p:nvSpPr>
          <p:spPr>
            <a:xfrm rot="19083519">
              <a:off x="5382234" y="35311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21304DD9-B61B-3435-E5BA-7D8FCA66F3FC}"/>
                </a:ext>
              </a:extLst>
            </p:cNvPr>
            <p:cNvSpPr/>
            <p:nvPr/>
          </p:nvSpPr>
          <p:spPr>
            <a:xfrm rot="19130430">
              <a:off x="4614173" y="446780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323ACB9-A896-D47F-DB39-E515FC8FA013}"/>
                </a:ext>
              </a:extLst>
            </p:cNvPr>
            <p:cNvSpPr/>
            <p:nvPr/>
          </p:nvSpPr>
          <p:spPr>
            <a:xfrm rot="19723894">
              <a:off x="3545846" y="544416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839E689-B9A7-6850-34AC-DA1449F51DB3}"/>
                </a:ext>
              </a:extLst>
            </p:cNvPr>
            <p:cNvSpPr/>
            <p:nvPr/>
          </p:nvSpPr>
          <p:spPr>
            <a:xfrm rot="19330814">
              <a:off x="3949917" y="503074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/>
              <p:nvPr/>
            </p:nvSpPr>
            <p:spPr>
              <a:xfrm>
                <a:off x="5947998" y="6077543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98" y="6077543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/>
              <p:nvPr/>
            </p:nvSpPr>
            <p:spPr>
              <a:xfrm>
                <a:off x="109713" y="4843828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3" y="4843828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02A278-35EB-3F1B-62A0-EED3077E3426}"/>
              </a:ext>
            </a:extLst>
          </p:cNvPr>
          <p:cNvGrpSpPr/>
          <p:nvPr/>
        </p:nvGrpSpPr>
        <p:grpSpPr>
          <a:xfrm>
            <a:off x="9983158" y="3833944"/>
            <a:ext cx="2322012" cy="769441"/>
            <a:chOff x="5220124" y="6490923"/>
            <a:chExt cx="2322012" cy="7694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5DC6B72-B23E-EA84-D736-5119239DE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124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12312" t="-16667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861C4F-CC9F-0922-EA4C-472D8B84FF38}"/>
              </a:ext>
            </a:extLst>
          </p:cNvPr>
          <p:cNvGrpSpPr/>
          <p:nvPr/>
        </p:nvGrpSpPr>
        <p:grpSpPr>
          <a:xfrm>
            <a:off x="277325" y="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5873" t="-7614" r="-1481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C7A63E-3AA9-1BFE-3ED2-F0C16A91BB23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/>
              <p:nvPr/>
            </p:nvSpPr>
            <p:spPr>
              <a:xfrm>
                <a:off x="9696450" y="29028"/>
                <a:ext cx="2466522" cy="13574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3200" b="0" i="1" smtClean="0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3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50" y="29028"/>
                <a:ext cx="2466522" cy="13574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83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9"/>
    </mc:Choice>
    <mc:Fallback xmlns="">
      <p:transition spd="slow" advTm="1239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DBAB7-0AA7-0309-547F-3EF152B4B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2"/>
          <a:stretch/>
        </p:blipFill>
        <p:spPr>
          <a:xfrm>
            <a:off x="3128377" y="2756468"/>
            <a:ext cx="4525958" cy="3048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/>
              <p:nvPr/>
            </p:nvSpPr>
            <p:spPr>
              <a:xfrm>
                <a:off x="5256892" y="6072394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922EF5-3561-9D95-67CC-4759CE1F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92" y="6072394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/>
              <p:nvPr/>
            </p:nvSpPr>
            <p:spPr>
              <a:xfrm>
                <a:off x="2387530" y="6010110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A5FC2-4101-D265-1522-D7DAD523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530" y="6010110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E02A278-35EB-3F1B-62A0-EED3077E3426}"/>
              </a:ext>
            </a:extLst>
          </p:cNvPr>
          <p:cNvGrpSpPr/>
          <p:nvPr/>
        </p:nvGrpSpPr>
        <p:grpSpPr>
          <a:xfrm>
            <a:off x="7841762" y="4681732"/>
            <a:ext cx="2322012" cy="769441"/>
            <a:chOff x="5220124" y="6490923"/>
            <a:chExt cx="2322012" cy="7694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5DC6B72-B23E-EA84-D736-5119239DE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124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2BD8E-4CEE-41C9-ABFD-813154FAD0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861C4F-CC9F-0922-EA4C-472D8B84FF38}"/>
              </a:ext>
            </a:extLst>
          </p:cNvPr>
          <p:cNvGrpSpPr/>
          <p:nvPr/>
        </p:nvGrpSpPr>
        <p:grpSpPr>
          <a:xfrm>
            <a:off x="1526928" y="1587203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22CD47-B432-DB16-EE5A-FF0CAA264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7"/>
                  <a:stretch>
                    <a:fillRect l="-15873" t="-7614" r="-1481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C7A63E-3AA9-1BFE-3ED2-F0C16A91BB23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/>
              <p:nvPr/>
            </p:nvSpPr>
            <p:spPr>
              <a:xfrm>
                <a:off x="8667860" y="2187367"/>
                <a:ext cx="2583543" cy="135921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3200" b="0" i="1" smtClean="0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3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48F53-DEBA-BB70-5474-055401A4C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60" y="2187367"/>
                <a:ext cx="2583543" cy="1359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08C912E1-3C17-9F3D-E3CF-F664B302B834}"/>
              </a:ext>
            </a:extLst>
          </p:cNvPr>
          <p:cNvGrpSpPr/>
          <p:nvPr/>
        </p:nvGrpSpPr>
        <p:grpSpPr>
          <a:xfrm>
            <a:off x="4842994" y="72608"/>
            <a:ext cx="2380766" cy="2714924"/>
            <a:chOff x="4842994" y="72608"/>
            <a:chExt cx="2380766" cy="271492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1536428-6030-BFEB-E05D-9CD32B8B70F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1127760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AEA8E7C-871A-B68E-78D8-BE936A5AD7A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868680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8C7250-15F8-0056-CD85-2671437F6C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77720"/>
              <a:ext cx="674423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1AB924-8043-D505-BCA5-CF0F68734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2994" y="77720"/>
              <a:ext cx="1253006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6D0567-D859-73CD-7E5E-C1231FEDC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6459" y="77720"/>
              <a:ext cx="739541" cy="2678748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EC5CC2-7BAD-2FD2-DF35-A9C3DF0A7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8214" y="77720"/>
              <a:ext cx="487786" cy="2709812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9A7B5BC-CFEB-0EAD-196C-CC33DC23463C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7720"/>
              <a:ext cx="523107" cy="2683511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B0A21B-3537-C019-97F7-8C2997816B5A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5164"/>
              <a:ext cx="299017" cy="2683511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A38A54-5299-81C6-BD4E-F2E2C72582B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7720"/>
              <a:ext cx="393479" cy="2680955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D83295-1B7D-6938-1B6D-CF91EAEF351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2608"/>
              <a:ext cx="172656" cy="2698289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A787B35-3857-9673-D30E-516BE7A9E3A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799" y="75164"/>
              <a:ext cx="227266" cy="2695733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78B45A-83ED-C3FE-377B-D207DCE43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7285" y="89519"/>
              <a:ext cx="218715" cy="2668046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2FB922-E07E-407C-D67D-10D31F4C5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6473" y="89519"/>
              <a:ext cx="319527" cy="2668046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9CDA5A-ECE1-ECD3-31CD-CE4B0B34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4121" y="77720"/>
              <a:ext cx="100616" cy="2679367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45D367-2447-5DD0-22CC-518341145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5861" y="90488"/>
              <a:ext cx="144113" cy="2669774"/>
            </a:xfrm>
            <a:prstGeom prst="line">
              <a:avLst/>
            </a:prstGeom>
            <a:ln w="12700">
              <a:solidFill>
                <a:srgbClr val="66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75D2F2-137D-D015-945A-5AFBEB642AB3}"/>
              </a:ext>
            </a:extLst>
          </p:cNvPr>
          <p:cNvGrpSpPr/>
          <p:nvPr/>
        </p:nvGrpSpPr>
        <p:grpSpPr>
          <a:xfrm>
            <a:off x="6236307" y="-25697"/>
            <a:ext cx="3868678" cy="1138773"/>
            <a:chOff x="6236307" y="-25697"/>
            <a:chExt cx="3868678" cy="1138773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14DC050-6E03-894C-2428-FA0ED1AE413F}"/>
                </a:ext>
              </a:extLst>
            </p:cNvPr>
            <p:cNvCxnSpPr/>
            <p:nvPr/>
          </p:nvCxnSpPr>
          <p:spPr>
            <a:xfrm flipH="1">
              <a:off x="6236307" y="161925"/>
              <a:ext cx="13614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A77517E-4E02-0C8A-E3B5-5290A5880B76}"/>
                </a:ext>
              </a:extLst>
            </p:cNvPr>
            <p:cNvSpPr txBox="1"/>
            <p:nvPr/>
          </p:nvSpPr>
          <p:spPr>
            <a:xfrm>
              <a:off x="7315440" y="-25697"/>
              <a:ext cx="2789545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“Infinity”</a:t>
              </a:r>
              <a:br>
                <a:rPr lang="en-CA" sz="4000" dirty="0"/>
              </a:br>
              <a:r>
                <a:rPr lang="en-CA" sz="2800" dirty="0"/>
                <a:t>(loosely speaking)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1EFF5A-74F8-38BC-178C-BD66CC069C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6120" y="12600"/>
              <a:ext cx="7016400" cy="564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1EFF5A-74F8-38BC-178C-BD66CC069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6760" y="3240"/>
                <a:ext cx="7035120" cy="566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54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680">
        <p:fade/>
      </p:transition>
    </mc:Choice>
    <mc:Fallback xmlns="">
      <p:transition spd="med" advTm="62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353943"/>
            <a:ext cx="8439150" cy="6437560"/>
            <a:chOff x="-65725" y="353943"/>
            <a:chExt cx="8439150" cy="643756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353943"/>
              <a:ext cx="0" cy="643756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571A96-6F0C-0460-7511-51B9B66CDD03}"/>
              </a:ext>
            </a:extLst>
          </p:cNvPr>
          <p:cNvGrpSpPr/>
          <p:nvPr/>
        </p:nvGrpSpPr>
        <p:grpSpPr>
          <a:xfrm>
            <a:off x="-287340" y="66497"/>
            <a:ext cx="7236593" cy="7079669"/>
            <a:chOff x="-287340" y="66497"/>
            <a:chExt cx="7236593" cy="70796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7112BA-CB80-DDA6-4119-E59647495A28}"/>
                </a:ext>
              </a:extLst>
            </p:cNvPr>
            <p:cNvGrpSpPr/>
            <p:nvPr/>
          </p:nvGrpSpPr>
          <p:grpSpPr>
            <a:xfrm>
              <a:off x="-287340" y="66497"/>
              <a:ext cx="7236593" cy="7079669"/>
              <a:chOff x="-287340" y="66497"/>
              <a:chExt cx="7236593" cy="707966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E0074CB-466C-61AA-5D1E-5B769ED6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657" y="66497"/>
                <a:ext cx="7056910" cy="673661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1CB6534-5A8C-8FEE-159D-E08F21B276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142" r="79076"/>
              <a:stretch/>
            </p:blipFill>
            <p:spPr>
              <a:xfrm>
                <a:off x="-286735" y="1030514"/>
                <a:ext cx="1556998" cy="611565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FBE8350-A2A0-B060-9802-3C34E510C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92124" r="79076"/>
              <a:stretch/>
            </p:blipFill>
            <p:spPr>
              <a:xfrm>
                <a:off x="-287340" y="504824"/>
                <a:ext cx="1556998" cy="530215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458197" y="3932455"/>
              <a:ext cx="2760313" cy="2757447"/>
              <a:chOff x="2880435" y="3531134"/>
              <a:chExt cx="2760313" cy="2757447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726579" y="4115919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097700" y="4747532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880435" y="5969270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481759" y="53812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6227628" y="4471747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7"/>
                  <a:stretch>
                    <a:fillRect l="-120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002060"/>
                      </a:solidFill>
                    </a:rPr>
                    <a:t>time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8"/>
                  <a:stretch>
                    <a:fillRect l="-16489" t="-7614" r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7A7716-C31E-970A-A98D-40539F394AC8}"/>
              </a:ext>
            </a:extLst>
          </p:cNvPr>
          <p:cNvGrpSpPr/>
          <p:nvPr/>
        </p:nvGrpSpPr>
        <p:grpSpPr>
          <a:xfrm>
            <a:off x="7162912" y="54869"/>
            <a:ext cx="4979745" cy="1736140"/>
            <a:chOff x="7162912" y="11327"/>
            <a:chExt cx="4979745" cy="1736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/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60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C50678-54B4-F2DD-3286-3601154038C8}"/>
                </a:ext>
              </a:extLst>
            </p:cNvPr>
            <p:cNvSpPr txBox="1"/>
            <p:nvPr/>
          </p:nvSpPr>
          <p:spPr>
            <a:xfrm>
              <a:off x="7189394" y="11327"/>
              <a:ext cx="4953263" cy="83099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Ingoing Geodesics: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235BEC-1B82-E1CA-994E-2558822EB8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4160" y="1670760"/>
              <a:ext cx="8182080" cy="183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235BEC-1B82-E1CA-994E-2558822EB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4800" y="1661400"/>
                <a:ext cx="8200800" cy="185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05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4"/>
    </mc:Choice>
    <mc:Fallback xmlns="">
      <p:transition spd="slow" advTm="19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EAB100-27E6-E20B-467B-2745AD0C3E7D}"/>
                  </a:ext>
                </a:extLst>
              </p:cNvPr>
              <p:cNvSpPr txBox="1"/>
              <p:nvPr/>
            </p:nvSpPr>
            <p:spPr>
              <a:xfrm>
                <a:off x="1289050" y="1858338"/>
                <a:ext cx="9620250" cy="1562415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CA" sz="6000" b="0" i="1" smtClean="0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656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EAB100-27E6-E20B-467B-2745AD0C3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0" y="1858338"/>
                <a:ext cx="9620250" cy="15624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ED6153-1355-70BB-57DF-88F079587AD0}"/>
              </a:ext>
            </a:extLst>
          </p:cNvPr>
          <p:cNvSpPr txBox="1"/>
          <p:nvPr/>
        </p:nvSpPr>
        <p:spPr>
          <a:xfrm>
            <a:off x="114300" y="76200"/>
            <a:ext cx="11976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(Ingoing) Eddington-Finkelstein coordinates: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Ingoing light beams should have constant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3A4895-A287-2A9D-6F15-9012DD83FCDF}"/>
                  </a:ext>
                </a:extLst>
              </p:cNvPr>
              <p:cNvSpPr txBox="1"/>
              <p:nvPr/>
            </p:nvSpPr>
            <p:spPr>
              <a:xfrm>
                <a:off x="863601" y="4183794"/>
                <a:ext cx="10655300" cy="1562415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3A4895-A287-2A9D-6F15-9012DD83F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1" y="4183794"/>
                <a:ext cx="10655300" cy="1562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0E7F69-D776-3265-A8F1-FEFC67F092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9560" y="1311120"/>
              <a:ext cx="8793000" cy="462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0E7F69-D776-3265-A8F1-FEFC67F09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0200" y="1301760"/>
                <a:ext cx="8811720" cy="464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064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6"/>
    </mc:Choice>
    <mc:Fallback xmlns="">
      <p:transition spd="slow" advTm="27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/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54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B0264A-7DCE-127A-F265-C1A11D34846D}"/>
              </a:ext>
            </a:extLst>
          </p:cNvPr>
          <p:cNvSpPr txBox="1"/>
          <p:nvPr/>
        </p:nvSpPr>
        <p:spPr>
          <a:xfrm>
            <a:off x="76200" y="3074663"/>
            <a:ext cx="2931844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Ingoing Geodesics: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/>
              <p:nvPr/>
            </p:nvSpPr>
            <p:spPr>
              <a:xfrm>
                <a:off x="47172" y="4644323"/>
                <a:ext cx="12344400" cy="1240532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2" y="4644323"/>
                <a:ext cx="12344400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11536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5C3C30-ED2C-D27E-0B09-E25A589CBB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4040" y="1307520"/>
              <a:ext cx="10395000" cy="5454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5C3C30-ED2C-D27E-0B09-E25A589CB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680" y="1298160"/>
                <a:ext cx="10413720" cy="547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4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32"/>
    </mc:Choice>
    <mc:Fallback xmlns="">
      <p:transition spd="slow" advTm="3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animBg="1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571A96-6F0C-0460-7511-51B9B66CDD03}"/>
              </a:ext>
            </a:extLst>
          </p:cNvPr>
          <p:cNvGrpSpPr/>
          <p:nvPr/>
        </p:nvGrpSpPr>
        <p:grpSpPr>
          <a:xfrm>
            <a:off x="-287340" y="66497"/>
            <a:ext cx="7236593" cy="7079669"/>
            <a:chOff x="-287340" y="66497"/>
            <a:chExt cx="7236593" cy="70796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7112BA-CB80-DDA6-4119-E59647495A28}"/>
                </a:ext>
              </a:extLst>
            </p:cNvPr>
            <p:cNvGrpSpPr/>
            <p:nvPr/>
          </p:nvGrpSpPr>
          <p:grpSpPr>
            <a:xfrm>
              <a:off x="-287340" y="66497"/>
              <a:ext cx="7236593" cy="7079669"/>
              <a:chOff x="-287340" y="66497"/>
              <a:chExt cx="7236593" cy="707966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E0074CB-466C-61AA-5D1E-5B769ED6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</a:blip>
              <a:stretch>
                <a:fillRect/>
              </a:stretch>
            </p:blipFill>
            <p:spPr>
              <a:xfrm>
                <a:off x="-107657" y="66497"/>
                <a:ext cx="7056910" cy="673661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1CB6534-5A8C-8FEE-159D-E08F21B276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142" r="79076"/>
              <a:stretch/>
            </p:blipFill>
            <p:spPr>
              <a:xfrm>
                <a:off x="-286735" y="1030514"/>
                <a:ext cx="1556998" cy="611565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FBE8350-A2A0-B060-9802-3C34E510C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2124" r="79076"/>
              <a:stretch/>
            </p:blipFill>
            <p:spPr>
              <a:xfrm>
                <a:off x="-287340" y="504824"/>
                <a:ext cx="1556998" cy="530215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7D518C-3878-4BF2-99F4-CFCF34E5D7BC}"/>
                </a:ext>
              </a:extLst>
            </p:cNvPr>
            <p:cNvGrpSpPr/>
            <p:nvPr/>
          </p:nvGrpSpPr>
          <p:grpSpPr>
            <a:xfrm>
              <a:off x="2458197" y="3932455"/>
              <a:ext cx="2760313" cy="2757447"/>
              <a:chOff x="2880435" y="3531134"/>
              <a:chExt cx="2760313" cy="2757447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490F96A3-D32D-4ADE-9A8D-0651C0ADD9FD}"/>
                  </a:ext>
                </a:extLst>
              </p:cNvPr>
              <p:cNvSpPr/>
              <p:nvPr/>
            </p:nvSpPr>
            <p:spPr>
              <a:xfrm rot="19083519">
                <a:off x="4726579" y="4115919"/>
                <a:ext cx="258514" cy="319311"/>
              </a:xfrm>
              <a:prstGeom prst="triangle">
                <a:avLst/>
              </a:prstGeom>
              <a:solidFill>
                <a:srgbClr val="CDC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A984E92A-E55A-464B-AB1B-158197AD7635}"/>
                  </a:ext>
                </a:extLst>
              </p:cNvPr>
              <p:cNvSpPr/>
              <p:nvPr/>
            </p:nvSpPr>
            <p:spPr>
              <a:xfrm rot="19083519">
                <a:off x="5382234" y="3531134"/>
                <a:ext cx="258514" cy="319311"/>
              </a:xfrm>
              <a:prstGeom prst="triangle">
                <a:avLst/>
              </a:prstGeom>
              <a:solidFill>
                <a:srgbClr val="CDC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A5E8F69-6063-402D-AC66-A01866B8B62E}"/>
                  </a:ext>
                </a:extLst>
              </p:cNvPr>
              <p:cNvSpPr/>
              <p:nvPr/>
            </p:nvSpPr>
            <p:spPr>
              <a:xfrm rot="19083519">
                <a:off x="4097700" y="4747532"/>
                <a:ext cx="258514" cy="319311"/>
              </a:xfrm>
              <a:prstGeom prst="triangle">
                <a:avLst/>
              </a:prstGeom>
              <a:solidFill>
                <a:srgbClr val="CDC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07A350B8-7038-4AB2-A90F-F3CCF86FF5E2}"/>
                  </a:ext>
                </a:extLst>
              </p:cNvPr>
              <p:cNvSpPr/>
              <p:nvPr/>
            </p:nvSpPr>
            <p:spPr>
              <a:xfrm rot="19304967">
                <a:off x="2880435" y="5969270"/>
                <a:ext cx="258514" cy="319311"/>
              </a:xfrm>
              <a:prstGeom prst="triangle">
                <a:avLst/>
              </a:prstGeom>
              <a:solidFill>
                <a:srgbClr val="CDC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5A7743A6-2C68-41B4-88ED-1927BC9BEB1E}"/>
                  </a:ext>
                </a:extLst>
              </p:cNvPr>
              <p:cNvSpPr/>
              <p:nvPr/>
            </p:nvSpPr>
            <p:spPr>
              <a:xfrm rot="19083519">
                <a:off x="3481759" y="5381245"/>
                <a:ext cx="258514" cy="319311"/>
              </a:xfrm>
              <a:prstGeom prst="triangle">
                <a:avLst/>
              </a:prstGeom>
              <a:solidFill>
                <a:srgbClr val="CDC3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6692" y="575720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FF6565"/>
                      </a:solidFill>
                    </a:rPr>
                    <a:t>time</a:t>
                  </a:r>
                  <a:r>
                    <a:rPr lang="en-GB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16489" t="-7614" r="-585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7A7716-C31E-970A-A98D-40539F394AC8}"/>
              </a:ext>
            </a:extLst>
          </p:cNvPr>
          <p:cNvGrpSpPr/>
          <p:nvPr/>
        </p:nvGrpSpPr>
        <p:grpSpPr>
          <a:xfrm>
            <a:off x="7162912" y="0"/>
            <a:ext cx="4979745" cy="2389894"/>
            <a:chOff x="7162912" y="-642427"/>
            <a:chExt cx="4979745" cy="23898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/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60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008613B-39CC-D505-44BE-CE6239111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12" y="731804"/>
                  <a:ext cx="477142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C50678-54B4-F2DD-3286-3601154038C8}"/>
                </a:ext>
              </a:extLst>
            </p:cNvPr>
            <p:cNvSpPr txBox="1"/>
            <p:nvPr/>
          </p:nvSpPr>
          <p:spPr>
            <a:xfrm>
              <a:off x="7189394" y="-642427"/>
              <a:ext cx="4953263" cy="156966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Ingoing Light Geodesics: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65FC34-C1B8-5DF2-0184-F52EE774007C}"/>
                  </a:ext>
                </a:extLst>
              </p:cNvPr>
              <p:cNvSpPr txBox="1"/>
              <p:nvPr/>
            </p:nvSpPr>
            <p:spPr>
              <a:xfrm>
                <a:off x="7920471" y="2426573"/>
                <a:ext cx="3256309" cy="17543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54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65FC34-C1B8-5DF2-0184-F52EE7740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71" y="2426573"/>
                <a:ext cx="3256309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E2F9A97-DD36-0EB0-0515-DAB0D699A533}"/>
              </a:ext>
            </a:extLst>
          </p:cNvPr>
          <p:cNvGrpSpPr/>
          <p:nvPr/>
        </p:nvGrpSpPr>
        <p:grpSpPr>
          <a:xfrm>
            <a:off x="1234746" y="504824"/>
            <a:ext cx="5767505" cy="6391305"/>
            <a:chOff x="1234746" y="504824"/>
            <a:chExt cx="5767505" cy="639130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D208C-20A0-6A7D-36EC-8D939564F28A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58" y="2773185"/>
              <a:ext cx="4091859" cy="4091859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681D02E-1C50-369A-D0B3-38C02F261D8C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58" y="1539787"/>
              <a:ext cx="5356342" cy="5356342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07AD27-A122-C8C0-768E-574EC10257F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486" y="531977"/>
              <a:ext cx="5438486" cy="5438486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679CEC-1D28-CA2E-15C5-45C014696CA4}"/>
                </a:ext>
              </a:extLst>
            </p:cNvPr>
            <p:cNvCxnSpPr>
              <a:cxnSpLocks/>
            </p:cNvCxnSpPr>
            <p:nvPr/>
          </p:nvCxnSpPr>
          <p:spPr>
            <a:xfrm>
              <a:off x="1269658" y="4007299"/>
              <a:ext cx="2857745" cy="2857745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84638E0-2D3D-E88E-21A7-2B8F83BE2385}"/>
                </a:ext>
              </a:extLst>
            </p:cNvPr>
            <p:cNvCxnSpPr>
              <a:cxnSpLocks/>
            </p:cNvCxnSpPr>
            <p:nvPr/>
          </p:nvCxnSpPr>
          <p:spPr>
            <a:xfrm>
              <a:off x="1234746" y="5161862"/>
              <a:ext cx="1703182" cy="1703182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7AD59F-EEFD-4EFA-D25E-44FD03CAE9C1}"/>
                </a:ext>
              </a:extLst>
            </p:cNvPr>
            <p:cNvCxnSpPr>
              <a:cxnSpLocks/>
            </p:cNvCxnSpPr>
            <p:nvPr/>
          </p:nvCxnSpPr>
          <p:spPr>
            <a:xfrm>
              <a:off x="2512897" y="575720"/>
              <a:ext cx="0" cy="628228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A1C3C5-C728-ED85-276B-9BD3EE521B38}"/>
                </a:ext>
              </a:extLst>
            </p:cNvPr>
            <p:cNvCxnSpPr>
              <a:cxnSpLocks/>
            </p:cNvCxnSpPr>
            <p:nvPr/>
          </p:nvCxnSpPr>
          <p:spPr>
            <a:xfrm>
              <a:off x="3772336" y="575720"/>
              <a:ext cx="0" cy="628228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0EB43E-F6B1-2671-F3C6-62C24F11704E}"/>
                </a:ext>
              </a:extLst>
            </p:cNvPr>
            <p:cNvCxnSpPr>
              <a:cxnSpLocks/>
            </p:cNvCxnSpPr>
            <p:nvPr/>
          </p:nvCxnSpPr>
          <p:spPr>
            <a:xfrm>
              <a:off x="4952673" y="613849"/>
              <a:ext cx="0" cy="628228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659D07-56C3-41EC-798A-C424B0525CD8}"/>
                </a:ext>
              </a:extLst>
            </p:cNvPr>
            <p:cNvCxnSpPr>
              <a:cxnSpLocks/>
            </p:cNvCxnSpPr>
            <p:nvPr/>
          </p:nvCxnSpPr>
          <p:spPr>
            <a:xfrm>
              <a:off x="6212112" y="582764"/>
              <a:ext cx="0" cy="6282280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47A9DE0-1E4E-C5FE-C067-F73E0A1663B2}"/>
                </a:ext>
              </a:extLst>
            </p:cNvPr>
            <p:cNvCxnSpPr>
              <a:cxnSpLocks/>
            </p:cNvCxnSpPr>
            <p:nvPr/>
          </p:nvCxnSpPr>
          <p:spPr>
            <a:xfrm>
              <a:off x="2743500" y="504824"/>
              <a:ext cx="4258751" cy="4258751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2207654-6CD5-28D2-3D9B-3E8FB12CA32A}"/>
                </a:ext>
              </a:extLst>
            </p:cNvPr>
            <p:cNvCxnSpPr>
              <a:cxnSpLocks/>
            </p:cNvCxnSpPr>
            <p:nvPr/>
          </p:nvCxnSpPr>
          <p:spPr>
            <a:xfrm>
              <a:off x="4098823" y="504824"/>
              <a:ext cx="2855773" cy="2855773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B2BF0D6-A7B9-6DA8-50DD-81FA181B7541}"/>
                </a:ext>
              </a:extLst>
            </p:cNvPr>
            <p:cNvCxnSpPr>
              <a:cxnSpLocks/>
            </p:cNvCxnSpPr>
            <p:nvPr/>
          </p:nvCxnSpPr>
          <p:spPr>
            <a:xfrm>
              <a:off x="5549028" y="531977"/>
              <a:ext cx="1405568" cy="1405568"/>
            </a:xfrm>
            <a:prstGeom prst="line">
              <a:avLst/>
            </a:prstGeom>
            <a:ln w="285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246278"/>
            <a:chOff x="996812" y="5141549"/>
            <a:chExt cx="1626584" cy="1246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/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94375B-AC68-4B63-8B9D-62CB09AE5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812" y="5679941"/>
                  <a:ext cx="1481693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6529720" y="5066992"/>
            <a:ext cx="2655841" cy="769441"/>
            <a:chOff x="4886295" y="6490923"/>
            <a:chExt cx="2655841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123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EDCACA9-A59B-3ACE-E60F-DA830643570D}"/>
              </a:ext>
            </a:extLst>
          </p:cNvPr>
          <p:cNvGrpSpPr/>
          <p:nvPr/>
        </p:nvGrpSpPr>
        <p:grpSpPr>
          <a:xfrm>
            <a:off x="2464792" y="2676019"/>
            <a:ext cx="1391401" cy="2160933"/>
            <a:chOff x="2479306" y="2037391"/>
            <a:chExt cx="1391401" cy="2160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851C80-08CC-BA38-0AB2-51A9BFD3DFB7}"/>
                    </a:ext>
                  </a:extLst>
                </p:cNvPr>
                <p:cNvSpPr txBox="1"/>
                <p:nvPr/>
              </p:nvSpPr>
              <p:spPr>
                <a:xfrm>
                  <a:off x="2479306" y="2037391"/>
                  <a:ext cx="554061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A851C80-08CC-BA38-0AB2-51A9BFD3D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9306" y="2037391"/>
                  <a:ext cx="554061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5B78DD-81A1-332A-C686-8AF0B2B33C73}"/>
                </a:ext>
              </a:extLst>
            </p:cNvPr>
            <p:cNvGrpSpPr/>
            <p:nvPr/>
          </p:nvGrpSpPr>
          <p:grpSpPr>
            <a:xfrm>
              <a:off x="2689575" y="2623122"/>
              <a:ext cx="261049" cy="1296787"/>
              <a:chOff x="2935419" y="2249067"/>
              <a:chExt cx="625097" cy="3105229"/>
            </a:xfrm>
          </p:grpSpPr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3626306-8F15-5231-0450-4EC65001A2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5419" y="2249067"/>
                <a:ext cx="0" cy="1637896"/>
              </a:xfrm>
              <a:prstGeom prst="straightConnector1">
                <a:avLst/>
              </a:prstGeom>
              <a:ln w="101600">
                <a:solidFill>
                  <a:srgbClr val="481F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244D7F59-87BA-AEF1-7A38-B7E1F30F0E5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2692065" y="4485844"/>
                <a:ext cx="1736902" cy="1"/>
              </a:xfrm>
              <a:prstGeom prst="straightConnector1">
                <a:avLst/>
              </a:prstGeom>
              <a:ln w="101600">
                <a:solidFill>
                  <a:srgbClr val="481F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CFE0EF5-6778-0503-9E4B-9335DF153757}"/>
                    </a:ext>
                  </a:extLst>
                </p:cNvPr>
                <p:cNvSpPr txBox="1"/>
                <p:nvPr/>
              </p:nvSpPr>
              <p:spPr>
                <a:xfrm>
                  <a:off x="3151158" y="3551993"/>
                  <a:ext cx="719549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GB" sz="3600" dirty="0">
                      <a:solidFill>
                        <a:srgbClr val="7030A0"/>
                      </a:solidFill>
                    </a:rPr>
                    <a:t> </a:t>
                  </a:r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CFE0EF5-6778-0503-9E4B-9335DF153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158" y="3551993"/>
                  <a:ext cx="719549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13681B-50FB-38CC-DD32-881794F4CF3E}"/>
                  </a:ext>
                </a:extLst>
              </p:cNvPr>
              <p:cNvSpPr txBox="1"/>
              <p:nvPr/>
            </p:nvSpPr>
            <p:spPr>
              <a:xfrm rot="2700000">
                <a:off x="3017101" y="5951322"/>
                <a:ext cx="1107221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813681B-50FB-38CC-DD32-881794F4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017101" y="5951322"/>
                <a:ext cx="11072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3486A2-9884-707D-4211-F849460F6328}"/>
                  </a:ext>
                </a:extLst>
              </p:cNvPr>
              <p:cNvSpPr txBox="1"/>
              <p:nvPr/>
            </p:nvSpPr>
            <p:spPr>
              <a:xfrm rot="2700000">
                <a:off x="3981399" y="5723247"/>
                <a:ext cx="1107221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13486A2-9884-707D-4211-F849460F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981399" y="5723247"/>
                <a:ext cx="11072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320835-96AC-54C7-A324-9EA43AC2EC03}"/>
                  </a:ext>
                </a:extLst>
              </p:cNvPr>
              <p:cNvSpPr txBox="1"/>
              <p:nvPr/>
            </p:nvSpPr>
            <p:spPr>
              <a:xfrm rot="2700000">
                <a:off x="4320713" y="4889584"/>
                <a:ext cx="1107221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A320835-96AC-54C7-A324-9EA43AC2E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4320713" y="4889584"/>
                <a:ext cx="11072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287A27C-B537-726F-271F-6802B4E0B8FC}"/>
                  </a:ext>
                </a:extLst>
              </p:cNvPr>
              <p:cNvSpPr txBox="1"/>
              <p:nvPr/>
            </p:nvSpPr>
            <p:spPr>
              <a:xfrm rot="2700000">
                <a:off x="4488150" y="3794339"/>
                <a:ext cx="1107221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287A27C-B537-726F-271F-6802B4E0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4488150" y="3794339"/>
                <a:ext cx="110722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AD94098-D74E-2C1C-FE63-15A2CC3E6634}"/>
                  </a:ext>
                </a:extLst>
              </p:cNvPr>
              <p:cNvSpPr txBox="1"/>
              <p:nvPr/>
            </p:nvSpPr>
            <p:spPr>
              <a:xfrm rot="2700000">
                <a:off x="4535642" y="2610994"/>
                <a:ext cx="1107221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AD94098-D74E-2C1C-FE63-15A2CC3E6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4535642" y="2610994"/>
                <a:ext cx="110722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08154B-6511-EF15-3704-7297431063B9}"/>
                  </a:ext>
                </a:extLst>
              </p:cNvPr>
              <p:cNvSpPr txBox="1"/>
              <p:nvPr/>
            </p:nvSpPr>
            <p:spPr>
              <a:xfrm rot="2700000">
                <a:off x="4543584" y="1325981"/>
                <a:ext cx="1309776" cy="5232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308154B-6511-EF15-3704-729743106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4543584" y="1325981"/>
                <a:ext cx="130977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6870B56-3C26-842F-2796-D62BB50F7F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3720" y="1240560"/>
              <a:ext cx="9077400" cy="4318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6870B56-3C26-842F-2796-D62BB50F7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4360" y="1231200"/>
                <a:ext cx="9096120" cy="433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375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37"/>
    </mc:Choice>
    <mc:Fallback xmlns="">
      <p:transition spd="slow" advTm="5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D350766-395E-6D64-C420-A651C59C491C}"/>
              </a:ext>
            </a:extLst>
          </p:cNvPr>
          <p:cNvGrpSpPr/>
          <p:nvPr/>
        </p:nvGrpSpPr>
        <p:grpSpPr>
          <a:xfrm>
            <a:off x="1371852" y="2282149"/>
            <a:ext cx="8752114" cy="4392899"/>
            <a:chOff x="1371852" y="2282149"/>
            <a:chExt cx="8752114" cy="439289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BBE0E6-6A5A-18D2-1FB3-3869297BE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0240" y="2313682"/>
              <a:ext cx="5770183" cy="1685779"/>
            </a:xfrm>
            <a:prstGeom prst="line">
              <a:avLst/>
            </a:prstGeom>
            <a:ln w="76200">
              <a:solidFill>
                <a:srgbClr val="481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60BFD6-E59A-73BC-14A4-53A5102226A1}"/>
                </a:ext>
              </a:extLst>
            </p:cNvPr>
            <p:cNvGrpSpPr/>
            <p:nvPr/>
          </p:nvGrpSpPr>
          <p:grpSpPr>
            <a:xfrm>
              <a:off x="1371852" y="3999461"/>
              <a:ext cx="8752114" cy="2675587"/>
              <a:chOff x="812799" y="4182413"/>
              <a:chExt cx="8752114" cy="267558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48CCF7-2617-3407-74F8-0BEEDBFDDDE5}"/>
                  </a:ext>
                </a:extLst>
              </p:cNvPr>
              <p:cNvGrpSpPr/>
              <p:nvPr/>
            </p:nvGrpSpPr>
            <p:grpSpPr>
              <a:xfrm>
                <a:off x="944627" y="4196927"/>
                <a:ext cx="8620286" cy="2617531"/>
                <a:chOff x="857543" y="4094088"/>
                <a:chExt cx="8620286" cy="26175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AFEA2DB6-C527-B96E-C30A-11F6A4CE57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7544" y="4094088"/>
                      <a:ext cx="3452696" cy="11783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oMath>
                      </a14:m>
                      <a:r>
                        <a:rPr lang="en-US" sz="48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AFEA2DB6-C527-B96E-C30A-11F6A4CE57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7544" y="4094088"/>
                      <a:ext cx="3452696" cy="117833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9E0B2AA-E911-8DAC-6E35-B5A32E3EB3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7543" y="5437103"/>
                      <a:ext cx="3859599" cy="1274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𝑟𝑣</m:t>
                              </m:r>
                            </m:sub>
                          </m:sSub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oMath>
                      </a14:m>
                      <a:r>
                        <a:rPr lang="en-US" sz="48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9E0B2AA-E911-8DAC-6E35-B5A32E3EB3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7543" y="5437103"/>
                      <a:ext cx="3859599" cy="127451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3411E5A-154B-A04B-E70C-CB3A34890B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9086" y="4094088"/>
                      <a:ext cx="3859599" cy="1274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𝑣𝑟</m:t>
                              </m:r>
                            </m:sub>
                          </m:sSub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</m:oMath>
                      </a14:m>
                      <a:r>
                        <a:rPr lang="en-US" sz="48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3411E5A-154B-A04B-E70C-CB3A34890B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19086" y="4094088"/>
                      <a:ext cx="3859599" cy="127451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719AABE-E2B8-7E7E-B803-239D1B1ADB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19086" y="5437103"/>
                      <a:ext cx="4258743" cy="1274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en-CA" sz="4800" b="0" i="1" smtClean="0">
                              <a:effectLst/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den>
                          </m:f>
                        </m:oMath>
                      </a14:m>
                      <a:r>
                        <a:rPr lang="en-US" sz="48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0719AABE-E2B8-7E7E-B803-239D1B1ADB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19086" y="5437103"/>
                      <a:ext cx="4258743" cy="127451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32745C-800D-ACD2-F859-DD4D009A420F}"/>
                  </a:ext>
                </a:extLst>
              </p:cNvPr>
              <p:cNvSpPr/>
              <p:nvPr/>
            </p:nvSpPr>
            <p:spPr>
              <a:xfrm>
                <a:off x="812799" y="4182413"/>
                <a:ext cx="8708571" cy="2675587"/>
              </a:xfrm>
              <a:prstGeom prst="rect">
                <a:avLst/>
              </a:prstGeom>
              <a:noFill/>
              <a:ln w="76200">
                <a:solidFill>
                  <a:srgbClr val="481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C0EF16-5BB1-3901-5F0C-F0D77FDA2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852" y="2282149"/>
              <a:ext cx="870353" cy="1717312"/>
            </a:xfrm>
            <a:prstGeom prst="line">
              <a:avLst/>
            </a:prstGeom>
            <a:ln w="76200">
              <a:solidFill>
                <a:srgbClr val="481F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979A766-1E6C-4CE3-BC11-09EB7C7DFE2A}"/>
              </a:ext>
            </a:extLst>
          </p:cNvPr>
          <p:cNvSpPr/>
          <p:nvPr/>
        </p:nvSpPr>
        <p:spPr>
          <a:xfrm>
            <a:off x="6279321" y="2852291"/>
            <a:ext cx="3182166" cy="85343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884D71-9AED-1B8A-612C-60C58AE1A1A8}"/>
              </a:ext>
            </a:extLst>
          </p:cNvPr>
          <p:cNvSpPr/>
          <p:nvPr/>
        </p:nvSpPr>
        <p:spPr>
          <a:xfrm>
            <a:off x="4702438" y="2270140"/>
            <a:ext cx="1024593" cy="75798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/>
              <p:nvPr/>
            </p:nvSpPr>
            <p:spPr>
              <a:xfrm>
                <a:off x="184583" y="846243"/>
                <a:ext cx="9765212" cy="287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8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B9830-0E6B-642D-A922-10B8A7C1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83" y="846243"/>
                <a:ext cx="9765212" cy="28718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7C47032-BA13-959B-1128-08ECCF16C4EA}"/>
              </a:ext>
            </a:extLst>
          </p:cNvPr>
          <p:cNvSpPr txBox="1"/>
          <p:nvPr/>
        </p:nvSpPr>
        <p:spPr>
          <a:xfrm>
            <a:off x="50800" y="67717"/>
            <a:ext cx="1214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</a:t>
            </a:r>
            <a:r>
              <a:rPr lang="en-US" sz="40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Eddington-Finkelstein Coordinates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65F304-C7DF-52C2-D8DB-D571B3AD848E}"/>
                  </a:ext>
                </a:extLst>
              </p:cNvPr>
              <p:cNvSpPr/>
              <p:nvPr/>
            </p:nvSpPr>
            <p:spPr>
              <a:xfrm>
                <a:off x="2242205" y="846243"/>
                <a:ext cx="2068035" cy="1473444"/>
              </a:xfrm>
              <a:prstGeom prst="rect">
                <a:avLst/>
              </a:prstGeom>
              <a:solidFill>
                <a:srgbClr val="CDC3E3"/>
              </a:solidFill>
              <a:ln w="57150">
                <a:solidFill>
                  <a:srgbClr val="481F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b="0" dirty="0"/>
                  <a:t> </a:t>
                </a:r>
                <a14:m>
                  <m:oMath xmlns:m="http://schemas.openxmlformats.org/officeDocument/2006/math">
                    <m:r>
                      <a:rPr lang="en-CA" sz="9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CA" sz="9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65F304-C7DF-52C2-D8DB-D571B3AD8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05" y="846243"/>
                <a:ext cx="2068035" cy="1473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481F67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E929A6-F56F-EB08-D69F-EBFD7E9935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3160" y="5081760"/>
              <a:ext cx="6885000" cy="158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E929A6-F56F-EB08-D69F-EBFD7E993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3800" y="5072400"/>
                <a:ext cx="6903720" cy="160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36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2"/>
    </mc:Choice>
    <mc:Fallback xmlns="">
      <p:transition spd="slow" advTm="21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/>
              <p:nvPr/>
            </p:nvSpPr>
            <p:spPr>
              <a:xfrm>
                <a:off x="-15517" y="180894"/>
                <a:ext cx="6220692" cy="2608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50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GB" sz="5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5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17" y="180894"/>
                <a:ext cx="6220692" cy="260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7D083D-8510-6D85-CFB8-5317F3D65D87}"/>
                  </a:ext>
                </a:extLst>
              </p:cNvPr>
              <p:cNvSpPr txBox="1"/>
              <p:nvPr/>
            </p:nvSpPr>
            <p:spPr>
              <a:xfrm>
                <a:off x="6253301" y="1377886"/>
                <a:ext cx="5857964" cy="16878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7D083D-8510-6D85-CFB8-5317F3D65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1" y="1377886"/>
                <a:ext cx="5857964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2A7E3FE-4CD3-6069-D587-7CD8F113AFF4}"/>
              </a:ext>
            </a:extLst>
          </p:cNvPr>
          <p:cNvGrpSpPr/>
          <p:nvPr/>
        </p:nvGrpSpPr>
        <p:grpSpPr>
          <a:xfrm>
            <a:off x="8244114" y="-175018"/>
            <a:ext cx="3683732" cy="1465817"/>
            <a:chOff x="8244114" y="-175018"/>
            <a:chExt cx="3683732" cy="1465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40B76F-8988-FC9E-ACA0-90CCE4031908}"/>
                    </a:ext>
                  </a:extLst>
                </p:cNvPr>
                <p:cNvSpPr txBox="1"/>
                <p:nvPr/>
              </p:nvSpPr>
              <p:spPr>
                <a:xfrm>
                  <a:off x="10906040" y="-175018"/>
                  <a:ext cx="99277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340B76F-8988-FC9E-ACA0-90CCE4031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6040" y="-175018"/>
                  <a:ext cx="992778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DBF2042-A94B-85E6-6734-19539E942C89}"/>
                </a:ext>
              </a:extLst>
            </p:cNvPr>
            <p:cNvSpPr/>
            <p:nvPr/>
          </p:nvSpPr>
          <p:spPr>
            <a:xfrm rot="16200000">
              <a:off x="9830722" y="-806324"/>
              <a:ext cx="510515" cy="3683732"/>
            </a:xfrm>
            <a:prstGeom prst="rightBrace">
              <a:avLst>
                <a:gd name="adj1" fmla="val 8333"/>
                <a:gd name="adj2" fmla="val 81648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19EC1D-1672-AA7A-49C5-D6318A212691}"/>
                  </a:ext>
                </a:extLst>
              </p:cNvPr>
              <p:cNvSpPr txBox="1"/>
              <p:nvPr/>
            </p:nvSpPr>
            <p:spPr>
              <a:xfrm>
                <a:off x="6315940" y="3551651"/>
                <a:ext cx="2996502" cy="1446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19EC1D-1672-AA7A-49C5-D6318A21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0" y="3551651"/>
                <a:ext cx="2996502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1BB919-8C57-6F77-6F53-765F8CE65350}"/>
                  </a:ext>
                </a:extLst>
              </p:cNvPr>
              <p:cNvSpPr txBox="1"/>
              <p:nvPr/>
            </p:nvSpPr>
            <p:spPr>
              <a:xfrm>
                <a:off x="6323961" y="5239484"/>
                <a:ext cx="2996502" cy="1446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1BB919-8C57-6F77-6F53-765F8CE6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61" y="5239484"/>
                <a:ext cx="2996502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B4879C-82A4-1CE5-8070-EC3A0D6B40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160" y="59400"/>
              <a:ext cx="11949840" cy="616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B4879C-82A4-1CE5-8070-EC3A0D6B4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00" y="50040"/>
                <a:ext cx="11968560" cy="618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45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5"/>
    </mc:Choice>
    <mc:Fallback xmlns="">
      <p:transition spd="slow" advTm="47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70C1-090F-70F0-90C5-C2AF763B2C19}"/>
                  </a:ext>
                </a:extLst>
              </p:cNvPr>
              <p:cNvSpPr txBox="1"/>
              <p:nvPr/>
            </p:nvSpPr>
            <p:spPr>
              <a:xfrm>
                <a:off x="101440" y="-78156"/>
                <a:ext cx="5857964" cy="7049237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70C1-090F-70F0-90C5-C2AF763B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0" y="-78156"/>
                <a:ext cx="5857964" cy="704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38F971-79E5-08C9-6F2A-8CF0ECEF3E8E}"/>
                  </a:ext>
                </a:extLst>
              </p:cNvPr>
              <p:cNvSpPr txBox="1"/>
              <p:nvPr/>
            </p:nvSpPr>
            <p:spPr>
              <a:xfrm>
                <a:off x="6253301" y="1377886"/>
                <a:ext cx="5857964" cy="16878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38F971-79E5-08C9-6F2A-8CF0ECEF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1" y="1377886"/>
                <a:ext cx="5857964" cy="168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42B6F-B1A9-6ED2-A4E1-0FBB17759720}"/>
                  </a:ext>
                </a:extLst>
              </p:cNvPr>
              <p:cNvSpPr txBox="1"/>
              <p:nvPr/>
            </p:nvSpPr>
            <p:spPr>
              <a:xfrm>
                <a:off x="10906040" y="-175018"/>
                <a:ext cx="99277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A42B6F-B1A9-6ED2-A4E1-0FBB17759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6040" y="-175018"/>
                <a:ext cx="99277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15EC8BCC-8DF7-DD07-6B21-8E45D6BDB184}"/>
              </a:ext>
            </a:extLst>
          </p:cNvPr>
          <p:cNvSpPr/>
          <p:nvPr/>
        </p:nvSpPr>
        <p:spPr>
          <a:xfrm rot="16200000">
            <a:off x="9830722" y="-806324"/>
            <a:ext cx="510515" cy="3683732"/>
          </a:xfrm>
          <a:prstGeom prst="rightBrace">
            <a:avLst>
              <a:gd name="adj1" fmla="val 8333"/>
              <a:gd name="adj2" fmla="val 8164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DE3AC-CD26-AA23-8C00-37561B40EC2E}"/>
                  </a:ext>
                </a:extLst>
              </p:cNvPr>
              <p:cNvSpPr txBox="1"/>
              <p:nvPr/>
            </p:nvSpPr>
            <p:spPr>
              <a:xfrm>
                <a:off x="6315940" y="3551651"/>
                <a:ext cx="2996502" cy="1446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DE3AC-CD26-AA23-8C00-37561B40E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0" y="3551651"/>
                <a:ext cx="2996502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E0A446-4D23-0AA3-929D-375DC186CC5B}"/>
                  </a:ext>
                </a:extLst>
              </p:cNvPr>
              <p:cNvSpPr txBox="1"/>
              <p:nvPr/>
            </p:nvSpPr>
            <p:spPr>
              <a:xfrm>
                <a:off x="6323961" y="5239484"/>
                <a:ext cx="2996502" cy="1446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E0A446-4D23-0AA3-929D-375DC186C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61" y="5239484"/>
                <a:ext cx="2996502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D4064B1-684C-E26E-DF21-BC80ABD5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93938" y="111318"/>
            <a:ext cx="3301482" cy="20865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E29A81-D8D4-5DCD-A14C-AF1FBEB11B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600" y="936000"/>
              <a:ext cx="2391840" cy="591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E29A81-D8D4-5DCD-A14C-AF1FBEB11B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240" y="926640"/>
                <a:ext cx="2410560" cy="593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78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361">
        <p:fade/>
      </p:transition>
    </mc:Choice>
    <mc:Fallback xmlns="">
      <p:transition spd="med" advTm="50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1C69C-95C9-5C3B-FFD7-8953E7635DC3}"/>
                  </a:ext>
                </a:extLst>
              </p:cNvPr>
              <p:cNvSpPr txBox="1"/>
              <p:nvPr/>
            </p:nvSpPr>
            <p:spPr>
              <a:xfrm>
                <a:off x="133350" y="107649"/>
                <a:ext cx="399233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1C69C-95C9-5C3B-FFD7-8953E763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07649"/>
                <a:ext cx="3992336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/>
              <p:nvPr/>
            </p:nvSpPr>
            <p:spPr>
              <a:xfrm>
                <a:off x="148544" y="2161894"/>
                <a:ext cx="4991100" cy="226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0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4" y="2161894"/>
                <a:ext cx="4991100" cy="226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32240-3C0A-1A51-1B7C-3F6A1FAFE473}"/>
                  </a:ext>
                </a:extLst>
              </p:cNvPr>
              <p:cNvSpPr txBox="1"/>
              <p:nvPr/>
            </p:nvSpPr>
            <p:spPr>
              <a:xfrm>
                <a:off x="4424589" y="44325"/>
                <a:ext cx="2995384" cy="20593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Recall: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32240-3C0A-1A51-1B7C-3F6A1FAF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89" y="44325"/>
                <a:ext cx="2995384" cy="2059346"/>
              </a:xfrm>
              <a:prstGeom prst="rect">
                <a:avLst/>
              </a:prstGeom>
              <a:blipFill>
                <a:blip r:embed="rId5"/>
                <a:stretch>
                  <a:fillRect l="-6640" t="-4360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9ABD7-C3A0-9871-8EED-2767FE34D64E}"/>
                  </a:ext>
                </a:extLst>
              </p:cNvPr>
              <p:cNvSpPr txBox="1"/>
              <p:nvPr/>
            </p:nvSpPr>
            <p:spPr>
              <a:xfrm>
                <a:off x="5626099" y="2090972"/>
                <a:ext cx="6417357" cy="472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9ABD7-C3A0-9871-8EED-2767FE34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99" y="2090972"/>
                <a:ext cx="6417357" cy="4722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F2A5A0-3C9D-430D-132B-9C8A1ABE0445}"/>
              </a:ext>
            </a:extLst>
          </p:cNvPr>
          <p:cNvCxnSpPr/>
          <p:nvPr/>
        </p:nvCxnSpPr>
        <p:spPr>
          <a:xfrm>
            <a:off x="5372100" y="2257864"/>
            <a:ext cx="0" cy="438346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C55892-B13E-CA0C-77A1-34E3DB3EE0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960" y="206280"/>
              <a:ext cx="11489400" cy="659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C55892-B13E-CA0C-77A1-34E3DB3EE0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600" y="196920"/>
                <a:ext cx="11508120" cy="661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68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090">
        <p:fade/>
      </p:transition>
    </mc:Choice>
    <mc:Fallback xmlns="">
      <p:transition spd="med" advTm="64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41B07-1827-8F3A-00CA-11AD4BA1C667}"/>
              </a:ext>
            </a:extLst>
          </p:cNvPr>
          <p:cNvGrpSpPr/>
          <p:nvPr/>
        </p:nvGrpSpPr>
        <p:grpSpPr>
          <a:xfrm>
            <a:off x="-65725" y="0"/>
            <a:ext cx="8439150" cy="6791503"/>
            <a:chOff x="-65725" y="0"/>
            <a:chExt cx="8439150" cy="679150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194300-34B3-2A54-09E8-A40E7A4CF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2924" t="5534" r="8059" b="16146"/>
            <a:stretch/>
          </p:blipFill>
          <p:spPr>
            <a:xfrm>
              <a:off x="-65725" y="408639"/>
              <a:ext cx="8439150" cy="6271156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66D84D-D793-808E-370F-A211D729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340" y="0"/>
              <a:ext cx="0" cy="6791503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512F6-A498-4762-B53D-E9CC1B2E4446}"/>
              </a:ext>
            </a:extLst>
          </p:cNvPr>
          <p:cNvGrpSpPr/>
          <p:nvPr/>
        </p:nvGrpSpPr>
        <p:grpSpPr>
          <a:xfrm>
            <a:off x="158506" y="4722449"/>
            <a:ext cx="1626584" cy="1738721"/>
            <a:chOff x="996812" y="5141549"/>
            <a:chExt cx="1626584" cy="17387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94375B-AC68-4B63-8B9D-62CB09AE52AA}"/>
                </a:ext>
              </a:extLst>
            </p:cNvPr>
            <p:cNvSpPr txBox="1"/>
            <p:nvPr/>
          </p:nvSpPr>
          <p:spPr>
            <a:xfrm>
              <a:off x="996812" y="5679941"/>
              <a:ext cx="1626583" cy="12003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Event horizon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1CB7E7-D31F-45A0-8E4C-094B398A3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1567" y="5141549"/>
              <a:ext cx="461829" cy="5383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99B2A0-1533-46CB-9BFD-B71D027A8A56}"/>
              </a:ext>
            </a:extLst>
          </p:cNvPr>
          <p:cNvGrpSpPr/>
          <p:nvPr/>
        </p:nvGrpSpPr>
        <p:grpSpPr>
          <a:xfrm>
            <a:off x="2689259" y="409621"/>
            <a:ext cx="2119284" cy="769441"/>
            <a:chOff x="4886295" y="6490923"/>
            <a:chExt cx="2119284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65147B-2CE7-4C7E-B4E1-B71A513AE4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E68C05-5BC4-4844-AC95-F9808D1ABB09}"/>
                </a:ext>
              </a:extLst>
            </p:cNvPr>
            <p:cNvSpPr txBox="1"/>
            <p:nvPr/>
          </p:nvSpPr>
          <p:spPr>
            <a:xfrm>
              <a:off x="5512863" y="6490923"/>
              <a:ext cx="149271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002060"/>
                  </a:solidFill>
                </a:rPr>
                <a:t>space</a:t>
              </a:r>
              <a:endParaRPr lang="en-CA" sz="44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5C4A3-6243-4120-ABF3-A4D6CA8735AE}"/>
              </a:ext>
            </a:extLst>
          </p:cNvPr>
          <p:cNvGrpSpPr/>
          <p:nvPr/>
        </p:nvGrpSpPr>
        <p:grpSpPr>
          <a:xfrm>
            <a:off x="121271" y="83277"/>
            <a:ext cx="1177547" cy="2417277"/>
            <a:chOff x="-575597" y="-202777"/>
            <a:chExt cx="1177547" cy="24172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31AD43-039A-4CC2-B5BC-B2F5EEBC7183}"/>
                </a:ext>
              </a:extLst>
            </p:cNvPr>
            <p:cNvSpPr txBox="1"/>
            <p:nvPr/>
          </p:nvSpPr>
          <p:spPr>
            <a:xfrm>
              <a:off x="-575597" y="-202777"/>
              <a:ext cx="1177547" cy="646331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002060"/>
                  </a:solidFill>
                </a:rPr>
                <a:t>time </a:t>
              </a:r>
              <a:r>
                <a:rPr lang="en-GB" sz="36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endParaRPr lang="en-CA" sz="3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4328C5-BF24-4BB5-96CA-F275D7D5C5B0}"/>
                </a:ext>
              </a:extLst>
            </p:cNvPr>
            <p:cNvCxnSpPr/>
            <p:nvPr/>
          </p:nvCxnSpPr>
          <p:spPr>
            <a:xfrm flipV="1">
              <a:off x="-100363" y="472693"/>
              <a:ext cx="0" cy="174180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BCDB36-3C3A-4ED2-BAA9-5E26E0AF20D2}"/>
              </a:ext>
            </a:extLst>
          </p:cNvPr>
          <p:cNvSpPr txBox="1"/>
          <p:nvPr/>
        </p:nvSpPr>
        <p:spPr>
          <a:xfrm>
            <a:off x="5238751" y="167340"/>
            <a:ext cx="6826558" cy="2708434"/>
          </a:xfrm>
          <a:prstGeom prst="rect">
            <a:avLst/>
          </a:prstGeom>
          <a:solidFill>
            <a:schemeClr val="bg1"/>
          </a:solidFill>
          <a:ln w="38100">
            <a:solidFill>
              <a:srgbClr val="481F67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4000" b="1" dirty="0"/>
              <a:t>Eddington-Finkelstein Coordinates:</a:t>
            </a:r>
          </a:p>
          <a:p>
            <a:pPr algn="ctr">
              <a:spcAft>
                <a:spcPts val="1200"/>
              </a:spcAft>
            </a:pPr>
            <a:r>
              <a:rPr lang="en-GB" sz="4000" dirty="0"/>
              <a:t>Light + massive particles can pass through the event horizon.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2F726F-D1ED-F19C-D7D6-E3D72F7E5E10}"/>
              </a:ext>
            </a:extLst>
          </p:cNvPr>
          <p:cNvGrpSpPr/>
          <p:nvPr/>
        </p:nvGrpSpPr>
        <p:grpSpPr>
          <a:xfrm>
            <a:off x="1071422" y="28652"/>
            <a:ext cx="7486953" cy="6829348"/>
            <a:chOff x="1071422" y="28652"/>
            <a:chExt cx="7486953" cy="682934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B976A5-7FC7-1186-7D5D-476135FD98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1422" y="3667743"/>
              <a:ext cx="3161605" cy="3161605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AEE12A1-9A44-BAA0-5900-BC2F68C5D0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2657" y="1578108"/>
              <a:ext cx="5194793" cy="519479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B7FA94-4F87-7BDA-8A9B-EAC6AD31E9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9027" y="28652"/>
              <a:ext cx="6829348" cy="6829348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18A371-239C-7CD0-A183-CB9CCFCD2945}"/>
              </a:ext>
            </a:extLst>
          </p:cNvPr>
          <p:cNvSpPr txBox="1"/>
          <p:nvPr/>
        </p:nvSpPr>
        <p:spPr>
          <a:xfrm>
            <a:off x="7810681" y="3391207"/>
            <a:ext cx="4216707" cy="3200876"/>
          </a:xfrm>
          <a:prstGeom prst="rect">
            <a:avLst/>
          </a:prstGeom>
          <a:solidFill>
            <a:schemeClr val="bg1"/>
          </a:solidFill>
          <a:ln w="38100">
            <a:solidFill>
              <a:srgbClr val="481F67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4000" b="1" dirty="0"/>
              <a:t> Kruskal-Szekeres Coordinates:</a:t>
            </a:r>
          </a:p>
          <a:p>
            <a:pPr algn="ctr">
              <a:spcAft>
                <a:spcPts val="1200"/>
              </a:spcAft>
            </a:pPr>
            <a:r>
              <a:rPr lang="en-GB" sz="4000" dirty="0"/>
              <a:t>White holes, Wormholes </a:t>
            </a:r>
            <a:r>
              <a:rPr lang="en-GB" sz="3200" dirty="0"/>
              <a:t>(Einstein-Rosen Bridges)</a:t>
            </a:r>
            <a:endParaRPr lang="en-GB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8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7"/>
    </mc:Choice>
    <mc:Fallback xmlns="">
      <p:transition spd="slow" advTm="1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4779E-DF2B-09A5-9F04-B68C3615BF57}"/>
                  </a:ext>
                </a:extLst>
              </p:cNvPr>
              <p:cNvSpPr txBox="1"/>
              <p:nvPr/>
            </p:nvSpPr>
            <p:spPr>
              <a:xfrm>
                <a:off x="5471264" y="56477"/>
                <a:ext cx="6643942" cy="31194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54779E-DF2B-09A5-9F04-B68C3615B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264" y="56477"/>
                <a:ext cx="6643942" cy="3119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DAA83F0-D343-036E-DCBE-53980C1ED679}"/>
              </a:ext>
            </a:extLst>
          </p:cNvPr>
          <p:cNvGrpSpPr/>
          <p:nvPr/>
        </p:nvGrpSpPr>
        <p:grpSpPr>
          <a:xfrm>
            <a:off x="1481974" y="175791"/>
            <a:ext cx="4323132" cy="4208083"/>
            <a:chOff x="1481974" y="490581"/>
            <a:chExt cx="4323132" cy="42080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03227D-D0EC-64CD-85A0-B2AB1C4FCDA9}"/>
                </a:ext>
              </a:extLst>
            </p:cNvPr>
            <p:cNvGrpSpPr/>
            <p:nvPr/>
          </p:nvGrpSpPr>
          <p:grpSpPr>
            <a:xfrm>
              <a:off x="1481974" y="677628"/>
              <a:ext cx="3296094" cy="3296094"/>
              <a:chOff x="3366132" y="1571716"/>
              <a:chExt cx="2148984" cy="214898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27B07D4-E55E-62AC-CD3C-9B4C328C4B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0646" y="1571716"/>
                <a:ext cx="0" cy="2148984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31255D7-EBC4-F1EF-F7BE-6B843B5C87A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440624" y="2639561"/>
                <a:ext cx="0" cy="2148984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284FD2-16EC-375B-DBD6-B1058906604A}"/>
                    </a:ext>
                  </a:extLst>
                </p:cNvPr>
                <p:cNvSpPr txBox="1"/>
                <p:nvPr/>
              </p:nvSpPr>
              <p:spPr>
                <a:xfrm>
                  <a:off x="2006569" y="490581"/>
                  <a:ext cx="1057077" cy="1449884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𝑐𝑡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5284FD2-16EC-375B-DBD6-B10589066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569" y="490581"/>
                  <a:ext cx="1057077" cy="14498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AFE47F-78B4-3D8A-D456-C9890C5E91FE}"/>
                    </a:ext>
                  </a:extLst>
                </p:cNvPr>
                <p:cNvSpPr txBox="1"/>
                <p:nvPr/>
              </p:nvSpPr>
              <p:spPr>
                <a:xfrm>
                  <a:off x="4872992" y="3248780"/>
                  <a:ext cx="932114" cy="1449884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AFE47F-78B4-3D8A-D456-C9890C5E9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2992" y="3248780"/>
                  <a:ext cx="932114" cy="14498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E669FF-79C8-4DC6-52E3-3E83A48C7B2E}"/>
              </a:ext>
            </a:extLst>
          </p:cNvPr>
          <p:cNvGrpSpPr/>
          <p:nvPr/>
        </p:nvGrpSpPr>
        <p:grpSpPr>
          <a:xfrm>
            <a:off x="111338" y="175791"/>
            <a:ext cx="1275819" cy="3483141"/>
            <a:chOff x="111338" y="490581"/>
            <a:chExt cx="1275819" cy="3483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9C3359-91F3-77D1-B5CD-A09055E60B55}"/>
                    </a:ext>
                  </a:extLst>
                </p:cNvPr>
                <p:cNvSpPr txBox="1"/>
                <p:nvPr/>
              </p:nvSpPr>
              <p:spPr>
                <a:xfrm>
                  <a:off x="111338" y="490581"/>
                  <a:ext cx="804500" cy="1449884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9C3359-91F3-77D1-B5CD-A09055E60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8" y="490581"/>
                  <a:ext cx="804500" cy="14498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F0C827-E85B-7B2A-2654-5EBED3674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7157" y="677628"/>
              <a:ext cx="0" cy="3296094"/>
            </a:xfrm>
            <a:prstGeom prst="straightConnector1">
              <a:avLst/>
            </a:prstGeom>
            <a:ln w="190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83B819-D881-E284-CD27-2550C99D542A}"/>
              </a:ext>
            </a:extLst>
          </p:cNvPr>
          <p:cNvGrpSpPr/>
          <p:nvPr/>
        </p:nvGrpSpPr>
        <p:grpSpPr>
          <a:xfrm>
            <a:off x="1409312" y="3628334"/>
            <a:ext cx="4617373" cy="3132471"/>
            <a:chOff x="1409312" y="3943124"/>
            <a:chExt cx="4617373" cy="3132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90DB5E5-37CF-3BCB-7D7A-3508DDDD415F}"/>
                    </a:ext>
                  </a:extLst>
                </p:cNvPr>
                <p:cNvSpPr txBox="1"/>
                <p:nvPr/>
              </p:nvSpPr>
              <p:spPr>
                <a:xfrm>
                  <a:off x="4651412" y="5347215"/>
                  <a:ext cx="1375273" cy="156991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90DB5E5-37CF-3BCB-7D7A-3508DDDD4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412" y="5347215"/>
                  <a:ext cx="1375273" cy="15699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19B090-E4BE-1710-CCD4-B81A1DCE01EA}"/>
                </a:ext>
              </a:extLst>
            </p:cNvPr>
            <p:cNvCxnSpPr>
              <a:cxnSpLocks/>
            </p:cNvCxnSpPr>
            <p:nvPr/>
          </p:nvCxnSpPr>
          <p:spPr>
            <a:xfrm>
              <a:off x="1409312" y="3943124"/>
              <a:ext cx="3132470" cy="3132471"/>
            </a:xfrm>
            <a:prstGeom prst="straightConnector1">
              <a:avLst/>
            </a:prstGeom>
            <a:ln w="190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2B499F-EC8D-C86D-83A1-C22E048842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40440" y="1500480"/>
              <a:ext cx="7549200" cy="4171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2B499F-EC8D-C86D-83A1-C22E04884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1080" y="1491120"/>
                <a:ext cx="7567920" cy="419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97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9"/>
    </mc:Choice>
    <mc:Fallback xmlns="">
      <p:transition spd="slow" advTm="26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6355" y="1376499"/>
                <a:ext cx="11430906" cy="548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" y="1376499"/>
                <a:ext cx="11430906" cy="5481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/>
              <p:nvPr/>
            </p:nvSpPr>
            <p:spPr>
              <a:xfrm>
                <a:off x="6560459" y="5899728"/>
                <a:ext cx="5523588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CA" sz="4000" dirty="0"/>
                  <a:t>-coordinate is light-like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459" y="5899728"/>
                <a:ext cx="5523588" cy="707886"/>
              </a:xfrm>
              <a:prstGeom prst="rect">
                <a:avLst/>
              </a:prstGeom>
              <a:blipFill>
                <a:blip r:embed="rId4"/>
                <a:stretch>
                  <a:fillRect t="-12295" r="-2083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74726B1-DF64-FD0C-0AFA-17CB438D522E}"/>
              </a:ext>
            </a:extLst>
          </p:cNvPr>
          <p:cNvSpPr/>
          <p:nvPr/>
        </p:nvSpPr>
        <p:spPr>
          <a:xfrm>
            <a:off x="2383436" y="1430712"/>
            <a:ext cx="8874177" cy="156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103077-B473-99EA-5FE3-ED0A020A79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8560" y="-13320"/>
              <a:ext cx="8822160" cy="685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103077-B473-99EA-5FE3-ED0A020A79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39200" y="-22680"/>
                <a:ext cx="8840880" cy="687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25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3"/>
    </mc:Choice>
    <mc:Fallback xmlns="">
      <p:transition spd="slow" advTm="3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72572" y="1430712"/>
                <a:ext cx="9776660" cy="514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1430712"/>
                <a:ext cx="9776660" cy="5147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/>
              <p:nvPr/>
            </p:nvSpPr>
            <p:spPr>
              <a:xfrm>
                <a:off x="5885681" y="5570279"/>
                <a:ext cx="6096003" cy="11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681" y="5570279"/>
                <a:ext cx="6096003" cy="1105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1B06F-D358-FF52-A3F5-10838EF9209F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1B06F-D358-FF52-A3F5-10838EF92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FF20DA-F384-CE6F-3208-600AAACC58F7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FF20DA-F384-CE6F-3208-600AAACC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855BE9-0DEA-E18A-4454-BB7E212EDF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5080" y="1440"/>
              <a:ext cx="9470520" cy="669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855BE9-0DEA-E18A-4454-BB7E212EDF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5720" y="-7920"/>
                <a:ext cx="9489240" cy="6715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00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18">
        <p:fade/>
      </p:transition>
    </mc:Choice>
    <mc:Fallback xmlns="">
      <p:transition spd="med" advTm="36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83889" y="72570"/>
                <a:ext cx="3326968" cy="27524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3600" dirty="0"/>
                  <a:t> </a:t>
                </a:r>
                <a:endParaRPr lang="en-GB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" y="72570"/>
                <a:ext cx="3326968" cy="2752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795483"/>
                <a:ext cx="12191999" cy="39946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7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7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GB" sz="2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GB" sz="2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  <m:r>
                          <a:rPr lang="en-GB" sz="29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9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29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95483"/>
                <a:ext cx="12191999" cy="3994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5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9DDCC3-6F20-B5D1-16D6-B4D52A3A3B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80" y="2743040"/>
              <a:ext cx="7681320" cy="400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9DDCC3-6F20-B5D1-16D6-B4D52A3A3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20" y="2733680"/>
                <a:ext cx="7700040" cy="402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62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79"/>
    </mc:Choice>
    <mc:Fallback xmlns="">
      <p:transition spd="slow" advTm="2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/>
              <p:nvPr/>
            </p:nvSpPr>
            <p:spPr>
              <a:xfrm>
                <a:off x="3198544" y="3037304"/>
                <a:ext cx="8783906" cy="141525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54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44" y="3037304"/>
                <a:ext cx="8783906" cy="141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B0264A-7DCE-127A-F265-C1A11D34846D}"/>
              </a:ext>
            </a:extLst>
          </p:cNvPr>
          <p:cNvSpPr txBox="1"/>
          <p:nvPr/>
        </p:nvSpPr>
        <p:spPr>
          <a:xfrm>
            <a:off x="76200" y="2987579"/>
            <a:ext cx="2931844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Outgoing Geodesics: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/>
              <p:nvPr/>
            </p:nvSpPr>
            <p:spPr>
              <a:xfrm>
                <a:off x="0" y="4310501"/>
                <a:ext cx="12192000" cy="1240532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4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10501"/>
                <a:ext cx="12192000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1121229" y="5479711"/>
                <a:ext cx="10025742" cy="141833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9" y="5479711"/>
                <a:ext cx="10025742" cy="1418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04279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16D49B-9BE4-A4F9-BEF3-4AB0000CBC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200" y="1518480"/>
              <a:ext cx="10617480" cy="507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16D49B-9BE4-A4F9-BEF3-4AB0000CB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840" y="1509120"/>
                <a:ext cx="10636200" cy="5091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95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19"/>
    </mc:Choice>
    <mc:Fallback xmlns="">
      <p:transition spd="slow" advTm="3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453572" y="3577000"/>
                <a:ext cx="8733971" cy="141833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72" y="3577000"/>
                <a:ext cx="8733971" cy="1418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ED9782E-9A3C-4DF0-11F7-594273D29B53}"/>
              </a:ext>
            </a:extLst>
          </p:cNvPr>
          <p:cNvGrpSpPr/>
          <p:nvPr/>
        </p:nvGrpSpPr>
        <p:grpSpPr>
          <a:xfrm>
            <a:off x="76199" y="157292"/>
            <a:ext cx="11520715" cy="2190262"/>
            <a:chOff x="76199" y="157292"/>
            <a:chExt cx="11520715" cy="21902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1FB6D0-B0A6-5D23-D2C7-2C1AD7AB2E46}"/>
                </a:ext>
              </a:extLst>
            </p:cNvPr>
            <p:cNvSpPr txBox="1"/>
            <p:nvPr/>
          </p:nvSpPr>
          <p:spPr>
            <a:xfrm>
              <a:off x="76199" y="157292"/>
              <a:ext cx="11520715" cy="707886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000" dirty="0"/>
                <a:t>Outgoing Light Geodesics (</a:t>
              </a:r>
              <a:r>
                <a:rPr lang="en-GB" sz="4000" dirty="0">
                  <a:solidFill>
                    <a:srgbClr val="FF0000"/>
                  </a:solidFill>
                </a:rPr>
                <a:t>Schwarzschild Coordinates</a:t>
              </a:r>
              <a:r>
                <a:rPr lang="en-GB" sz="4000" dirty="0"/>
                <a:t>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FE6A66-4F66-9EF6-CC02-58E0D80FA02F}"/>
                    </a:ext>
                  </a:extLst>
                </p:cNvPr>
                <p:cNvSpPr txBox="1"/>
                <p:nvPr/>
              </p:nvSpPr>
              <p:spPr>
                <a:xfrm>
                  <a:off x="453572" y="932295"/>
                  <a:ext cx="7964714" cy="1415259"/>
                </a:xfrm>
                <a:prstGeom prst="rect">
                  <a:avLst/>
                </a:prstGeom>
                <a:noFill/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5400" i="1" dirty="0">
                      <a:latin typeface="Cambria Math" panose="02040503050406030204" pitchFamily="18" charset="0"/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FE6A66-4F66-9EF6-CC02-58E0D80F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572" y="932295"/>
                  <a:ext cx="7964714" cy="1415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743D31-6834-53C7-82DA-B50594B5B694}"/>
              </a:ext>
            </a:extLst>
          </p:cNvPr>
          <p:cNvSpPr txBox="1"/>
          <p:nvPr/>
        </p:nvSpPr>
        <p:spPr>
          <a:xfrm>
            <a:off x="8567056" y="1285981"/>
            <a:ext cx="3624944" cy="707886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dirty="0"/>
              <a:t>(Relativity 108b)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738BE5-7119-B066-FFD6-9F9E2D205B03}"/>
              </a:ext>
            </a:extLst>
          </p:cNvPr>
          <p:cNvGrpSpPr/>
          <p:nvPr/>
        </p:nvGrpSpPr>
        <p:grpSpPr>
          <a:xfrm>
            <a:off x="0" y="2551704"/>
            <a:ext cx="12192000" cy="913809"/>
            <a:chOff x="0" y="2551704"/>
            <a:chExt cx="12192000" cy="9138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E236B-398B-B2C0-FB82-3B4E74A72FB3}"/>
                </a:ext>
              </a:extLst>
            </p:cNvPr>
            <p:cNvSpPr txBox="1"/>
            <p:nvPr/>
          </p:nvSpPr>
          <p:spPr>
            <a:xfrm>
              <a:off x="76199" y="2803793"/>
              <a:ext cx="12115801" cy="66172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3700" dirty="0"/>
                <a:t>Outgoing Light Geodesics (</a:t>
              </a:r>
              <a:r>
                <a:rPr lang="en-GB" sz="3700" dirty="0">
                  <a:solidFill>
                    <a:srgbClr val="FF0000"/>
                  </a:solidFill>
                </a:rPr>
                <a:t>Eddington-Finkelstein Coordinates</a:t>
              </a:r>
              <a:r>
                <a:rPr lang="en-GB" sz="3700" dirty="0"/>
                <a:t>):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459ADA9-E555-D975-7244-FAB41B8D21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551704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AD5B9-AB6B-52A0-1778-1F1A56981A7F}"/>
                  </a:ext>
                </a:extLst>
              </p:cNvPr>
              <p:cNvSpPr txBox="1"/>
              <p:nvPr/>
            </p:nvSpPr>
            <p:spPr>
              <a:xfrm>
                <a:off x="9624785" y="3745788"/>
                <a:ext cx="2113643" cy="9848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sz="37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AD5B9-AB6B-52A0-1778-1F1A5698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785" y="3745788"/>
                <a:ext cx="2113643" cy="98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AA7D330-BE76-E749-49B5-0156F6A6C32C}"/>
              </a:ext>
            </a:extLst>
          </p:cNvPr>
          <p:cNvGrpSpPr/>
          <p:nvPr/>
        </p:nvGrpSpPr>
        <p:grpSpPr>
          <a:xfrm>
            <a:off x="6647543" y="4995337"/>
            <a:ext cx="4475842" cy="1630559"/>
            <a:chOff x="6647543" y="4995337"/>
            <a:chExt cx="4475842" cy="1630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FF2D57-AAF0-1298-C624-68FAFD2C9BFA}"/>
                    </a:ext>
                  </a:extLst>
                </p:cNvPr>
                <p:cNvSpPr txBox="1"/>
                <p:nvPr/>
              </p:nvSpPr>
              <p:spPr>
                <a:xfrm>
                  <a:off x="7665355" y="5225513"/>
                  <a:ext cx="3458030" cy="140038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GB" sz="3700" dirty="0"/>
                    <a:t>Not defined at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GB" sz="37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5FF2D57-AAF0-1298-C624-68FAFD2C9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5355" y="5225513"/>
                  <a:ext cx="3458030" cy="1400383"/>
                </a:xfrm>
                <a:prstGeom prst="rect">
                  <a:avLst/>
                </a:prstGeom>
                <a:blipFill>
                  <a:blip r:embed="rId6"/>
                  <a:stretch>
                    <a:fillRect t="-5085" r="-348"/>
                  </a:stretch>
                </a:blipFill>
                <a:ln w="3810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1157089-EAC4-AB1B-8BCF-9204DC429BE7}"/>
                </a:ext>
              </a:extLst>
            </p:cNvPr>
            <p:cNvCxnSpPr>
              <a:stCxn id="16" idx="1"/>
            </p:cNvCxnSpPr>
            <p:nvPr/>
          </p:nvCxnSpPr>
          <p:spPr>
            <a:xfrm flipH="1" flipV="1">
              <a:off x="6647543" y="4995337"/>
              <a:ext cx="1017812" cy="9303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68E6A8-EA7A-BB7F-18C6-2ED9CDBFB2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19000" y="1897200"/>
              <a:ext cx="2868480" cy="91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68E6A8-EA7A-BB7F-18C6-2ED9CDBFB2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9640" y="1887840"/>
                <a:ext cx="2887200" cy="10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23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9"/>
    </mc:Choice>
    <mc:Fallback xmlns="">
      <p:transition spd="slow" advTm="1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A42D6DDA-3C43-B22A-A0E9-463EEF4EBCBB}"/>
              </a:ext>
            </a:extLst>
          </p:cNvPr>
          <p:cNvGrpSpPr/>
          <p:nvPr/>
        </p:nvGrpSpPr>
        <p:grpSpPr>
          <a:xfrm>
            <a:off x="-4875" y="0"/>
            <a:ext cx="8542988" cy="6859640"/>
            <a:chOff x="-4875" y="0"/>
            <a:chExt cx="8542988" cy="685964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CCA01A2-3215-B9A8-AEC9-EBD4AAE79EDE}"/>
                </a:ext>
              </a:extLst>
            </p:cNvPr>
            <p:cNvGrpSpPr/>
            <p:nvPr/>
          </p:nvGrpSpPr>
          <p:grpSpPr>
            <a:xfrm>
              <a:off x="-4875" y="0"/>
              <a:ext cx="8542988" cy="6859640"/>
              <a:chOff x="-4875" y="0"/>
              <a:chExt cx="8542988" cy="685964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F388071-E64E-4171-F424-758E4AC1FBB2}"/>
                  </a:ext>
                </a:extLst>
              </p:cNvPr>
              <p:cNvGrpSpPr/>
              <p:nvPr/>
            </p:nvGrpSpPr>
            <p:grpSpPr>
              <a:xfrm>
                <a:off x="-4875" y="0"/>
                <a:ext cx="8542988" cy="6859640"/>
                <a:chOff x="-4875" y="0"/>
                <a:chExt cx="8542988" cy="685964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61962E5-0534-2D9D-4343-462684A7E571}"/>
                    </a:ext>
                  </a:extLst>
                </p:cNvPr>
                <p:cNvGrpSpPr/>
                <p:nvPr/>
              </p:nvGrpSpPr>
              <p:grpSpPr>
                <a:xfrm>
                  <a:off x="-4875" y="0"/>
                  <a:ext cx="8542988" cy="6859640"/>
                  <a:chOff x="-4875" y="0"/>
                  <a:chExt cx="8542988" cy="6859640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65C2E92B-D9A5-770B-74D9-DA12C3B911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4875" y="0"/>
                    <a:ext cx="8542988" cy="685964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C38852BF-D1AF-CA0A-D4BB-C9F6566E9F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8589" t="9142" r="79076" b="19549"/>
                  <a:stretch/>
                </p:blipFill>
                <p:spPr>
                  <a:xfrm>
                    <a:off x="0" y="464964"/>
                    <a:ext cx="1222570" cy="6393035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CDBEDF0-B447-7426-0AB2-9619F712B4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08271" y="522114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0CDBEDF0-B447-7426-0AB2-9619F712B4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8271" y="522114"/>
                      <a:ext cx="1481693" cy="7078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56262B6-1357-35F4-DB27-54CF6A34BD36}"/>
                  </a:ext>
                </a:extLst>
              </p:cNvPr>
              <p:cNvGrpSpPr/>
              <p:nvPr/>
            </p:nvGrpSpPr>
            <p:grpSpPr>
              <a:xfrm rot="16200000" flipH="1">
                <a:off x="3241355" y="3451403"/>
                <a:ext cx="3864293" cy="1614044"/>
                <a:chOff x="1110657" y="3779173"/>
                <a:chExt cx="3864293" cy="1614044"/>
              </a:xfrm>
              <a:solidFill>
                <a:srgbClr val="7055AE"/>
              </a:solidFill>
            </p:grpSpPr>
            <p:sp>
              <p:nvSpPr>
                <p:cNvPr id="49" name="Isosceles Triangle 48">
                  <a:extLst>
                    <a:ext uri="{FF2B5EF4-FFF2-40B4-BE49-F238E27FC236}">
                      <a16:creationId xmlns:a16="http://schemas.microsoft.com/office/drawing/2014/main" id="{99C68FF0-A57F-CC49-325C-C5F7E21CD919}"/>
                    </a:ext>
                  </a:extLst>
                </p:cNvPr>
                <p:cNvSpPr/>
                <p:nvPr/>
              </p:nvSpPr>
              <p:spPr>
                <a:xfrm rot="18962570">
                  <a:off x="4716436" y="3779173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CB800C7D-D502-FDE4-414E-D4165E61F4D8}"/>
                    </a:ext>
                  </a:extLst>
                </p:cNvPr>
                <p:cNvSpPr/>
                <p:nvPr/>
              </p:nvSpPr>
              <p:spPr>
                <a:xfrm rot="19028114">
                  <a:off x="3486827" y="4196249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27AB8C25-F887-5049-C25F-587ADCEE71F7}"/>
                    </a:ext>
                  </a:extLst>
                </p:cNvPr>
                <p:cNvSpPr/>
                <p:nvPr/>
              </p:nvSpPr>
              <p:spPr>
                <a:xfrm rot="18850329">
                  <a:off x="1141056" y="510430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D6C16119-99D8-29EA-9C28-019B03D10C22}"/>
                    </a:ext>
                  </a:extLst>
                </p:cNvPr>
                <p:cNvSpPr/>
                <p:nvPr/>
              </p:nvSpPr>
              <p:spPr>
                <a:xfrm rot="18988196">
                  <a:off x="2275501" y="461921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FF4C193-3F32-8092-B700-A65DB9AFB6C3}"/>
                  </a:ext>
                </a:extLst>
              </p:cNvPr>
              <p:cNvGrpSpPr/>
              <p:nvPr/>
            </p:nvGrpSpPr>
            <p:grpSpPr>
              <a:xfrm rot="7200000" flipV="1">
                <a:off x="2780483" y="2841486"/>
                <a:ext cx="3121516" cy="3289789"/>
                <a:chOff x="986573" y="1821984"/>
                <a:chExt cx="3121516" cy="3289789"/>
              </a:xfrm>
              <a:solidFill>
                <a:srgbClr val="FA8D34"/>
              </a:solidFill>
            </p:grpSpPr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96A388B5-D46A-037F-3542-B460FCC42830}"/>
                    </a:ext>
                  </a:extLst>
                </p:cNvPr>
                <p:cNvSpPr/>
                <p:nvPr/>
              </p:nvSpPr>
              <p:spPr>
                <a:xfrm rot="17522566">
                  <a:off x="1016972" y="219802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63263C5D-E7B1-9CDB-DB08-D72F2C2E6454}"/>
                    </a:ext>
                  </a:extLst>
                </p:cNvPr>
                <p:cNvSpPr/>
                <p:nvPr/>
              </p:nvSpPr>
              <p:spPr>
                <a:xfrm rot="19650336">
                  <a:off x="3849575" y="2247657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B190C156-D310-3165-3B09-21BBD1719D85}"/>
                    </a:ext>
                  </a:extLst>
                </p:cNvPr>
                <p:cNvSpPr/>
                <p:nvPr/>
              </p:nvSpPr>
              <p:spPr>
                <a:xfrm rot="16253746">
                  <a:off x="1752943" y="482286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23F67330-C8D2-842B-218A-05899B3B1B7E}"/>
                    </a:ext>
                  </a:extLst>
                </p:cNvPr>
                <p:cNvSpPr/>
                <p:nvPr/>
              </p:nvSpPr>
              <p:spPr>
                <a:xfrm rot="18552033">
                  <a:off x="2004579" y="1791585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5140FAA8-6F09-A01F-4AC5-CE444D1093C0}"/>
                    </a:ext>
                  </a:extLst>
                </p:cNvPr>
                <p:cNvSpPr/>
                <p:nvPr/>
              </p:nvSpPr>
              <p:spPr>
                <a:xfrm rot="16654102">
                  <a:off x="1349606" y="348697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0CF9C0-C29F-71B8-C516-32CD400645E6}"/>
                </a:ext>
              </a:extLst>
            </p:cNvPr>
            <p:cNvSpPr/>
            <p:nvPr/>
          </p:nvSpPr>
          <p:spPr>
            <a:xfrm>
              <a:off x="7150301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D96BAC-A1D0-73C5-601C-D9749AEBF4CE}"/>
              </a:ext>
            </a:extLst>
          </p:cNvPr>
          <p:cNvGrpSpPr/>
          <p:nvPr/>
        </p:nvGrpSpPr>
        <p:grpSpPr>
          <a:xfrm>
            <a:off x="7870477" y="5676592"/>
            <a:ext cx="2655841" cy="769441"/>
            <a:chOff x="4886295" y="6490923"/>
            <a:chExt cx="2655841" cy="76944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E98B3A-A6E0-3910-A23B-60E820BDD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B895C5-D290-4ADF-620D-7EB89AF5EC73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123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81A4CC-938A-155A-210B-90C480B0F48D}"/>
              </a:ext>
            </a:extLst>
          </p:cNvPr>
          <p:cNvGrpSpPr/>
          <p:nvPr/>
        </p:nvGrpSpPr>
        <p:grpSpPr>
          <a:xfrm>
            <a:off x="7319644" y="2100754"/>
            <a:ext cx="1999249" cy="3163563"/>
            <a:chOff x="2490810" y="2150683"/>
            <a:chExt cx="1233767" cy="1952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E1E352-4983-95C7-875F-9ECC7765896A}"/>
                    </a:ext>
                  </a:extLst>
                </p:cNvPr>
                <p:cNvSpPr txBox="1"/>
                <p:nvPr/>
              </p:nvSpPr>
              <p:spPr>
                <a:xfrm>
                  <a:off x="2490810" y="2150683"/>
                  <a:ext cx="407648" cy="47483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E1E352-4983-95C7-875F-9ECC77658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810" y="2150683"/>
                  <a:ext cx="407648" cy="474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7F88B1-D0C5-8A80-65AC-A1CBE968B138}"/>
                </a:ext>
              </a:extLst>
            </p:cNvPr>
            <p:cNvGrpSpPr/>
            <p:nvPr/>
          </p:nvGrpSpPr>
          <p:grpSpPr>
            <a:xfrm>
              <a:off x="2689575" y="2623122"/>
              <a:ext cx="261049" cy="1296787"/>
              <a:chOff x="2935419" y="2249067"/>
              <a:chExt cx="625097" cy="3105229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957BD04-368B-D1FE-B409-D9D4332FE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35419" y="2249067"/>
                <a:ext cx="0" cy="1637896"/>
              </a:xfrm>
              <a:prstGeom prst="straightConnector1">
                <a:avLst/>
              </a:prstGeom>
              <a:ln w="101600">
                <a:solidFill>
                  <a:srgbClr val="481F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4B85658-CC67-69E4-F699-A97C98BA4FB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2692065" y="4485844"/>
                <a:ext cx="1736902" cy="1"/>
              </a:xfrm>
              <a:prstGeom prst="straightConnector1">
                <a:avLst/>
              </a:prstGeom>
              <a:ln w="101600">
                <a:solidFill>
                  <a:srgbClr val="481F6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0D57F9-03C8-5E9E-218C-D3C61802E18E}"/>
                    </a:ext>
                  </a:extLst>
                </p:cNvPr>
                <p:cNvSpPr txBox="1"/>
                <p:nvPr/>
              </p:nvSpPr>
              <p:spPr>
                <a:xfrm>
                  <a:off x="3211673" y="3628131"/>
                  <a:ext cx="512904" cy="47483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GB" sz="4400" dirty="0">
                      <a:solidFill>
                        <a:srgbClr val="7030A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20D57F9-03C8-5E9E-218C-D3C61802E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673" y="3628131"/>
                  <a:ext cx="512904" cy="4748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DFBFC-439E-D38C-84BA-1880642190B1}"/>
              </a:ext>
            </a:extLst>
          </p:cNvPr>
          <p:cNvGrpSpPr/>
          <p:nvPr/>
        </p:nvGrpSpPr>
        <p:grpSpPr>
          <a:xfrm>
            <a:off x="-15680" y="331614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3A0156-5490-5864-6A2F-6C82CC18E752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FF6565"/>
                      </a:solidFill>
                    </a:rPr>
                    <a:t>time</a:t>
                  </a:r>
                  <a:r>
                    <a:rPr lang="en-GB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12"/>
                  <a:stretch>
                    <a:fillRect l="-16489" t="-7614" r="-585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DED63E-FABB-AFF9-9CCC-88B426BB6067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94A4C69-7AE9-F5A2-F231-6851F11C5140}"/>
              </a:ext>
            </a:extLst>
          </p:cNvPr>
          <p:cNvSpPr/>
          <p:nvPr/>
        </p:nvSpPr>
        <p:spPr>
          <a:xfrm rot="10281994">
            <a:off x="5454560" y="3573985"/>
            <a:ext cx="1201330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/>
              <p:nvPr/>
            </p:nvSpPr>
            <p:spPr>
              <a:xfrm>
                <a:off x="8111127" y="777812"/>
                <a:ext cx="4005938" cy="191270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7030A0"/>
                    </a:solidFill>
                  </a:rPr>
                  <a:t>ingoing</a:t>
                </a:r>
                <a:r>
                  <a:rPr lang="en-CA" sz="4000" dirty="0"/>
                  <a:t>: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4000" dirty="0">
                  <a:solidFill>
                    <a:srgbClr val="00B0F0"/>
                  </a:solidFill>
                </a:endParaRPr>
              </a:p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outgoing</a:t>
                </a:r>
                <a:r>
                  <a:rPr lang="en-CA" sz="4000" dirty="0"/>
                  <a:t>: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 </a:t>
                </a:r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127" y="777812"/>
                <a:ext cx="4005938" cy="1912703"/>
              </a:xfrm>
              <a:prstGeom prst="rect">
                <a:avLst/>
              </a:prstGeom>
              <a:blipFill>
                <a:blip r:embed="rId13"/>
                <a:stretch>
                  <a:fillRect l="-4977" t="-47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71A8258-6331-3E77-45D7-DDD7B26EA753}"/>
              </a:ext>
            </a:extLst>
          </p:cNvPr>
          <p:cNvSpPr txBox="1"/>
          <p:nvPr/>
        </p:nvSpPr>
        <p:spPr>
          <a:xfrm>
            <a:off x="8703687" y="56792"/>
            <a:ext cx="3419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Light Geodesics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80DFD61-53FE-AC82-4AFD-716D20B2D1C0}"/>
              </a:ext>
            </a:extLst>
          </p:cNvPr>
          <p:cNvSpPr/>
          <p:nvPr/>
        </p:nvSpPr>
        <p:spPr>
          <a:xfrm rot="9983094">
            <a:off x="4136681" y="3813658"/>
            <a:ext cx="970164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55494F7-36EC-FDA8-C600-1FFF3A301C3E}"/>
              </a:ext>
            </a:extLst>
          </p:cNvPr>
          <p:cNvSpPr/>
          <p:nvPr/>
        </p:nvSpPr>
        <p:spPr>
          <a:xfrm rot="9425132">
            <a:off x="3194484" y="3609118"/>
            <a:ext cx="666638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7DC049C-6D51-3C5C-4B32-0C4AEF348E97}"/>
              </a:ext>
            </a:extLst>
          </p:cNvPr>
          <p:cNvSpPr/>
          <p:nvPr/>
        </p:nvSpPr>
        <p:spPr>
          <a:xfrm rot="8899494">
            <a:off x="2764596" y="3951757"/>
            <a:ext cx="394160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EA688F-35D6-D760-DE6C-FA1D6856E036}"/>
              </a:ext>
            </a:extLst>
          </p:cNvPr>
          <p:cNvGrpSpPr/>
          <p:nvPr/>
        </p:nvGrpSpPr>
        <p:grpSpPr>
          <a:xfrm>
            <a:off x="3172919" y="1959797"/>
            <a:ext cx="681875" cy="4090151"/>
            <a:chOff x="3172919" y="1959797"/>
            <a:chExt cx="681875" cy="4090151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E7D087D3-A6E1-DD78-85F4-666125F1A833}"/>
                </a:ext>
              </a:extLst>
            </p:cNvPr>
            <p:cNvSpPr/>
            <p:nvPr/>
          </p:nvSpPr>
          <p:spPr>
            <a:xfrm rot="9425132">
              <a:off x="3188156" y="5245740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CA86161-68D4-54AF-50DA-92D31B86E432}"/>
                </a:ext>
              </a:extLst>
            </p:cNvPr>
            <p:cNvSpPr/>
            <p:nvPr/>
          </p:nvSpPr>
          <p:spPr>
            <a:xfrm rot="9425132">
              <a:off x="3172919" y="1959797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05AEF9E-5B45-9105-890E-528B25EA52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9520" y="1281600"/>
              <a:ext cx="886320" cy="5161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05AEF9E-5B45-9105-890E-528B25EA5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60160" y="1272240"/>
                <a:ext cx="905040" cy="518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085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7"/>
    </mc:Choice>
    <mc:Fallback xmlns="">
      <p:transition spd="slow" advTm="32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318B88-50CA-7585-F351-16FC7299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9" y="-17347"/>
            <a:ext cx="8193153" cy="68805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1168AE-7D9A-8F5C-2731-82CDCF6AF6E3}"/>
              </a:ext>
            </a:extLst>
          </p:cNvPr>
          <p:cNvGrpSpPr/>
          <p:nvPr/>
        </p:nvGrpSpPr>
        <p:grpSpPr>
          <a:xfrm>
            <a:off x="-30194" y="402430"/>
            <a:ext cx="4344501" cy="6509338"/>
            <a:chOff x="-30194" y="402430"/>
            <a:chExt cx="4344501" cy="65093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081BC4-2D22-D46A-9494-66F8CBF7A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89" t="18943" r="79076" b="9369"/>
            <a:stretch/>
          </p:blipFill>
          <p:spPr>
            <a:xfrm>
              <a:off x="-30194" y="402430"/>
              <a:ext cx="1238250" cy="65093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7F9785-419C-B28D-8F2D-887723459AD7}"/>
                    </a:ext>
                  </a:extLst>
                </p:cNvPr>
                <p:cNvSpPr txBox="1"/>
                <p:nvPr/>
              </p:nvSpPr>
              <p:spPr>
                <a:xfrm>
                  <a:off x="2832614" y="6065228"/>
                  <a:ext cx="1481693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7F9785-419C-B28D-8F2D-887723459A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614" y="6065228"/>
                  <a:ext cx="148169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A453FE-8F7A-8147-9353-24A6902C3808}"/>
              </a:ext>
            </a:extLst>
          </p:cNvPr>
          <p:cNvGrpSpPr/>
          <p:nvPr/>
        </p:nvGrpSpPr>
        <p:grpSpPr>
          <a:xfrm rot="5400000">
            <a:off x="2142176" y="2174063"/>
            <a:ext cx="5175946" cy="1981817"/>
            <a:chOff x="464802" y="3538754"/>
            <a:chExt cx="5175946" cy="1981817"/>
          </a:xfrm>
          <a:solidFill>
            <a:srgbClr val="FA8D34"/>
          </a:solidFill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C11CAAA-630D-FF7E-3B55-E6BEE8DDB665}"/>
                </a:ext>
              </a:extLst>
            </p:cNvPr>
            <p:cNvSpPr/>
            <p:nvPr/>
          </p:nvSpPr>
          <p:spPr>
            <a:xfrm rot="18962570">
              <a:off x="4214906" y="4020701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99D41B6-9DB7-2C6F-C632-16061C33C439}"/>
                </a:ext>
              </a:extLst>
            </p:cNvPr>
            <p:cNvSpPr/>
            <p:nvPr/>
          </p:nvSpPr>
          <p:spPr>
            <a:xfrm rot="18915266">
              <a:off x="5382234" y="3538754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299199B-69F5-75E7-CC1F-0E89AF8C7A16}"/>
                </a:ext>
              </a:extLst>
            </p:cNvPr>
            <p:cNvSpPr/>
            <p:nvPr/>
          </p:nvSpPr>
          <p:spPr>
            <a:xfrm rot="19028114">
              <a:off x="3038826" y="4485622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D476099-27F0-15E0-5487-178DCA1462B6}"/>
                </a:ext>
              </a:extLst>
            </p:cNvPr>
            <p:cNvSpPr/>
            <p:nvPr/>
          </p:nvSpPr>
          <p:spPr>
            <a:xfrm rot="18850329">
              <a:off x="495201" y="5231658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6223CBB-5F37-D6D4-14C2-2EEC60A4A9C3}"/>
                </a:ext>
              </a:extLst>
            </p:cNvPr>
            <p:cNvSpPr/>
            <p:nvPr/>
          </p:nvSpPr>
          <p:spPr>
            <a:xfrm rot="18988196">
              <a:off x="1856347" y="4952722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9233E6-5252-C275-9559-32FC2CE86284}"/>
              </a:ext>
            </a:extLst>
          </p:cNvPr>
          <p:cNvGrpSpPr/>
          <p:nvPr/>
        </p:nvGrpSpPr>
        <p:grpSpPr>
          <a:xfrm rot="14400000">
            <a:off x="2432810" y="2272257"/>
            <a:ext cx="3059047" cy="2581517"/>
            <a:chOff x="1770626" y="2319152"/>
            <a:chExt cx="3059047" cy="2581517"/>
          </a:xfrm>
          <a:solidFill>
            <a:srgbClr val="7055AE"/>
          </a:solidFill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6E168AB9-E64F-5A71-D96B-8C0AF5B83EEB}"/>
                </a:ext>
              </a:extLst>
            </p:cNvPr>
            <p:cNvSpPr/>
            <p:nvPr/>
          </p:nvSpPr>
          <p:spPr>
            <a:xfrm rot="17578471">
              <a:off x="1801025" y="2465959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2511DA2-D261-903B-4940-EE0E0B439BC7}"/>
                </a:ext>
              </a:extLst>
            </p:cNvPr>
            <p:cNvSpPr/>
            <p:nvPr/>
          </p:nvSpPr>
          <p:spPr>
            <a:xfrm rot="19975232">
              <a:off x="4571159" y="2569231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99E3EAA-CB0F-5B83-2ACC-21727D68786E}"/>
                </a:ext>
              </a:extLst>
            </p:cNvPr>
            <p:cNvSpPr/>
            <p:nvPr/>
          </p:nvSpPr>
          <p:spPr>
            <a:xfrm rot="16418293">
              <a:off x="2281443" y="4611756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FC58F217-16CE-CA37-3959-32783BF202A3}"/>
                </a:ext>
              </a:extLst>
            </p:cNvPr>
            <p:cNvSpPr/>
            <p:nvPr/>
          </p:nvSpPr>
          <p:spPr>
            <a:xfrm rot="18552033">
              <a:off x="2784669" y="2288753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8F01075-18AE-624D-5E02-2BEFA8B0EE61}"/>
                </a:ext>
              </a:extLst>
            </p:cNvPr>
            <p:cNvSpPr/>
            <p:nvPr/>
          </p:nvSpPr>
          <p:spPr>
            <a:xfrm rot="17178041">
              <a:off x="1888690" y="3012023"/>
              <a:ext cx="258514" cy="3193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047691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/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54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B0264A-7DCE-127A-F265-C1A11D34846D}"/>
              </a:ext>
            </a:extLst>
          </p:cNvPr>
          <p:cNvSpPr txBox="1"/>
          <p:nvPr/>
        </p:nvSpPr>
        <p:spPr>
          <a:xfrm>
            <a:off x="76200" y="3074663"/>
            <a:ext cx="2931844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Outgoing Geodesics: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/>
              <p:nvPr/>
            </p:nvSpPr>
            <p:spPr>
              <a:xfrm>
                <a:off x="47172" y="4644323"/>
                <a:ext cx="12344400" cy="1270925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2" y="4644323"/>
                <a:ext cx="12344400" cy="1270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11536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620EEB-E6EA-CD9B-34BD-15D92FAB3A69}"/>
                  </a:ext>
                </a:extLst>
              </p:cNvPr>
              <p:cNvSpPr txBox="1"/>
              <p:nvPr/>
            </p:nvSpPr>
            <p:spPr>
              <a:xfrm>
                <a:off x="7753350" y="6858000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620EEB-E6EA-CD9B-34BD-15D92FAB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350" y="6858000"/>
                <a:ext cx="5334000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AD2D37-21CC-1FE5-097B-924C26FD1D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0080" y="433800"/>
              <a:ext cx="10010880" cy="633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AD2D37-21CC-1FE5-097B-924C26FD1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0720" y="424440"/>
                <a:ext cx="10029600" cy="635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86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78"/>
    </mc:Choice>
    <mc:Fallback xmlns="">
      <p:transition spd="slow" advTm="3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animBg="1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FA697B-208B-F71D-71FE-E246C3D80369}"/>
              </a:ext>
            </a:extLst>
          </p:cNvPr>
          <p:cNvSpPr txBox="1"/>
          <p:nvPr/>
        </p:nvSpPr>
        <p:spPr>
          <a:xfrm>
            <a:off x="171450" y="196334"/>
            <a:ext cx="110680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rgbClr val="7030A0"/>
                </a:solidFill>
              </a:rPr>
              <a:t>Ingoing</a:t>
            </a:r>
            <a:r>
              <a:rPr lang="en-GB" sz="4800" dirty="0"/>
              <a:t> Eddington-Finkelstein coordinates: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28ACD-2447-51F7-57D5-A2096BB1D752}"/>
              </a:ext>
            </a:extLst>
          </p:cNvPr>
          <p:cNvSpPr txBox="1"/>
          <p:nvPr/>
        </p:nvSpPr>
        <p:spPr>
          <a:xfrm>
            <a:off x="171450" y="3313331"/>
            <a:ext cx="11563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>
                <a:solidFill>
                  <a:srgbClr val="00B050"/>
                </a:solidFill>
              </a:rPr>
              <a:t>Outgoing</a:t>
            </a:r>
            <a:r>
              <a:rPr lang="en-GB" sz="4800" dirty="0"/>
              <a:t> Eddington-Finkelstein coordinates:</a:t>
            </a:r>
            <a:endParaRPr lang="en-CA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81180C-3089-4491-B300-60854C8315C2}"/>
              </a:ext>
            </a:extLst>
          </p:cNvPr>
          <p:cNvCxnSpPr>
            <a:cxnSpLocks/>
          </p:cNvCxnSpPr>
          <p:nvPr/>
        </p:nvCxnSpPr>
        <p:spPr>
          <a:xfrm>
            <a:off x="0" y="31416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9C9E02-E95D-FBD0-FB8C-23447615875A}"/>
                  </a:ext>
                </a:extLst>
              </p:cNvPr>
              <p:cNvSpPr txBox="1"/>
              <p:nvPr/>
            </p:nvSpPr>
            <p:spPr>
              <a:xfrm>
                <a:off x="2702718" y="1283871"/>
                <a:ext cx="678656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9C9E02-E95D-FBD0-FB8C-23447615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18" y="1283871"/>
                <a:ext cx="6786563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DF4DCE-C9EE-E783-5D1F-11C824E0D8BF}"/>
                  </a:ext>
                </a:extLst>
              </p:cNvPr>
              <p:cNvSpPr txBox="1"/>
              <p:nvPr/>
            </p:nvSpPr>
            <p:spPr>
              <a:xfrm>
                <a:off x="2702718" y="4532721"/>
                <a:ext cx="678656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DF4DCE-C9EE-E783-5D1F-11C824E0D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18" y="4532721"/>
                <a:ext cx="6786563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ED4774-B12D-D419-6E5C-89043FFC59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2520" y="2741400"/>
              <a:ext cx="2824560" cy="344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ED4774-B12D-D419-6E5C-89043FFC5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3160" y="2732040"/>
                <a:ext cx="2843280" cy="346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847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31"/>
    </mc:Choice>
    <mc:Fallback xmlns="">
      <p:transition spd="slow" advTm="1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FB088C-E3EE-3A89-53C4-E1CC037C3C0B}"/>
                  </a:ext>
                </a:extLst>
              </p:cNvPr>
              <p:cNvSpPr txBox="1"/>
              <p:nvPr/>
            </p:nvSpPr>
            <p:spPr>
              <a:xfrm>
                <a:off x="0" y="1133518"/>
                <a:ext cx="12192000" cy="2762166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54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𝑆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4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FB088C-E3EE-3A89-53C4-E1CC037C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3518"/>
                <a:ext cx="12192000" cy="2762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20C9AF-3EE2-78A3-BE47-2D139679841E}"/>
              </a:ext>
            </a:extLst>
          </p:cNvPr>
          <p:cNvSpPr txBox="1"/>
          <p:nvPr/>
        </p:nvSpPr>
        <p:spPr>
          <a:xfrm>
            <a:off x="428680" y="4080954"/>
            <a:ext cx="5394604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/>
              <a:t>For a mass that’s: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Spherically symmetric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Non-rotating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Uncharged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28D15-2374-55E1-577F-8EBE6FB5DC42}"/>
              </a:ext>
            </a:extLst>
          </p:cNvPr>
          <p:cNvSpPr txBox="1"/>
          <p:nvPr/>
        </p:nvSpPr>
        <p:spPr>
          <a:xfrm>
            <a:off x="55417" y="21076"/>
            <a:ext cx="701302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E6F994-7EA2-4128-385E-B205E39B59C5}"/>
                  </a:ext>
                </a:extLst>
              </p:cNvPr>
              <p:cNvSpPr txBox="1"/>
              <p:nvPr/>
            </p:nvSpPr>
            <p:spPr>
              <a:xfrm>
                <a:off x="7068442" y="4522228"/>
                <a:ext cx="4073142" cy="1671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7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E6F994-7EA2-4128-385E-B205E39B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442" y="4522228"/>
                <a:ext cx="4073142" cy="1671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7C9A8B-F12B-4BB8-73B0-0FC569BF36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4520" y="853200"/>
              <a:ext cx="4807800" cy="525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7C9A8B-F12B-4BB8-73B0-0FC569BF3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5160" y="843840"/>
                <a:ext cx="4826520" cy="527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4"/>
    </mc:Choice>
    <mc:Fallback xmlns="">
      <p:transition spd="slow" advTm="17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/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GB" sz="54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4C744D-5C80-915E-C631-FC448DB69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544" y="3225986"/>
                <a:ext cx="8783906" cy="141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B0264A-7DCE-127A-F265-C1A11D34846D}"/>
              </a:ext>
            </a:extLst>
          </p:cNvPr>
          <p:cNvSpPr txBox="1"/>
          <p:nvPr/>
        </p:nvSpPr>
        <p:spPr>
          <a:xfrm>
            <a:off x="76200" y="3074663"/>
            <a:ext cx="2931844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Outgoing Geodesics: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/>
              <p:nvPr/>
            </p:nvSpPr>
            <p:spPr>
              <a:xfrm>
                <a:off x="47172" y="4644323"/>
                <a:ext cx="12344400" cy="1270925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46C600-DF41-518E-C2EB-1BAB8840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2" y="4644323"/>
                <a:ext cx="12344400" cy="1270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/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4C582-5B17-0235-31C7-9D751AD6A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00" y="5828047"/>
                <a:ext cx="53340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11536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620EEB-E6EA-CD9B-34BD-15D92FAB3A69}"/>
                  </a:ext>
                </a:extLst>
              </p:cNvPr>
              <p:cNvSpPr txBox="1"/>
              <p:nvPr/>
            </p:nvSpPr>
            <p:spPr>
              <a:xfrm>
                <a:off x="7753350" y="6858000"/>
                <a:ext cx="5334000" cy="1015663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620EEB-E6EA-CD9B-34BD-15D92FAB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350" y="6858000"/>
                <a:ext cx="5334000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AD2D37-21CC-1FE5-097B-924C26FD1D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0080" y="433800"/>
              <a:ext cx="10010880" cy="633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AD2D37-21CC-1FE5-097B-924C26FD1D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0720" y="424440"/>
                <a:ext cx="10029600" cy="635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02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78"/>
    </mc:Choice>
    <mc:Fallback xmlns="">
      <p:transition spd="slow" advTm="3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animBg="1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/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DB4FCB-562D-D22B-9D55-D570CA25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0" y="0"/>
                <a:ext cx="10699750" cy="303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9870A-AFCA-E284-C4AF-404483176010}"/>
              </a:ext>
            </a:extLst>
          </p:cNvPr>
          <p:cNvCxnSpPr>
            <a:cxnSpLocks/>
          </p:cNvCxnSpPr>
          <p:nvPr/>
        </p:nvCxnSpPr>
        <p:spPr>
          <a:xfrm>
            <a:off x="0" y="311536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15548D3-9D06-913E-7E4D-CFAA29AEF9B0}"/>
              </a:ext>
            </a:extLst>
          </p:cNvPr>
          <p:cNvGrpSpPr/>
          <p:nvPr/>
        </p:nvGrpSpPr>
        <p:grpSpPr>
          <a:xfrm>
            <a:off x="76200" y="3037304"/>
            <a:ext cx="11906250" cy="1607019"/>
            <a:chOff x="76200" y="3037304"/>
            <a:chExt cx="11906250" cy="16070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B0264A-7DCE-127A-F265-C1A11D34846D}"/>
                </a:ext>
              </a:extLst>
            </p:cNvPr>
            <p:cNvSpPr txBox="1"/>
            <p:nvPr/>
          </p:nvSpPr>
          <p:spPr>
            <a:xfrm>
              <a:off x="76200" y="3074663"/>
              <a:ext cx="2931844" cy="156966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Ingoing Geodesics: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395268-273F-7985-BF56-3720892FAD9D}"/>
                    </a:ext>
                  </a:extLst>
                </p:cNvPr>
                <p:cNvSpPr txBox="1"/>
                <p:nvPr/>
              </p:nvSpPr>
              <p:spPr>
                <a:xfrm>
                  <a:off x="3198544" y="3037304"/>
                  <a:ext cx="8783906" cy="1415259"/>
                </a:xfrm>
                <a:prstGeom prst="rect">
                  <a:avLst/>
                </a:prstGeom>
                <a:noFill/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GB" sz="5400" i="1" dirty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GB" sz="5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395268-273F-7985-BF56-3720892FA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8544" y="3037304"/>
                  <a:ext cx="8783906" cy="14152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5B451C-3BCE-7B89-EADE-6664DC12D9C9}"/>
                  </a:ext>
                </a:extLst>
              </p:cNvPr>
              <p:cNvSpPr txBox="1"/>
              <p:nvPr/>
            </p:nvSpPr>
            <p:spPr>
              <a:xfrm>
                <a:off x="0" y="4310501"/>
                <a:ext cx="12192000" cy="1268232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5B451C-3BCE-7B89-EADE-6664DC12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10501"/>
                <a:ext cx="12192000" cy="1268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67BF3-98ED-27A1-C49F-EF55ACF6CE1A}"/>
                  </a:ext>
                </a:extLst>
              </p:cNvPr>
              <p:cNvSpPr txBox="1"/>
              <p:nvPr/>
            </p:nvSpPr>
            <p:spPr>
              <a:xfrm>
                <a:off x="1121229" y="5479711"/>
                <a:ext cx="10025742" cy="1418337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467BF3-98ED-27A1-C49F-EF55ACF6C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9" y="5479711"/>
                <a:ext cx="10025742" cy="14183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3FF221-E74F-D128-B5BD-199C25ACFD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0360" y="1366560"/>
              <a:ext cx="10105560" cy="5210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3FF221-E74F-D128-B5BD-199C25ACF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1000" y="1357200"/>
                <a:ext cx="10124280" cy="522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66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53">
        <p:fade/>
      </p:transition>
    </mc:Choice>
    <mc:Fallback xmlns="">
      <p:transition spd="med" advTm="29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1C69C-95C9-5C3B-FFD7-8953E7635DC3}"/>
                  </a:ext>
                </a:extLst>
              </p:cNvPr>
              <p:cNvSpPr txBox="1"/>
              <p:nvPr/>
            </p:nvSpPr>
            <p:spPr>
              <a:xfrm>
                <a:off x="133350" y="107649"/>
                <a:ext cx="399233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81C69C-95C9-5C3B-FFD7-8953E763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07649"/>
                <a:ext cx="3992336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/>
              <p:nvPr/>
            </p:nvSpPr>
            <p:spPr>
              <a:xfrm>
                <a:off x="148544" y="2161894"/>
                <a:ext cx="4991100" cy="226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0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C1CA-15F0-3B1B-A80C-0C49B118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4" y="2161894"/>
                <a:ext cx="4991100" cy="226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32240-3C0A-1A51-1B7C-3F6A1FAFE473}"/>
                  </a:ext>
                </a:extLst>
              </p:cNvPr>
              <p:cNvSpPr txBox="1"/>
              <p:nvPr/>
            </p:nvSpPr>
            <p:spPr>
              <a:xfrm>
                <a:off x="4424588" y="44325"/>
                <a:ext cx="3176361" cy="20593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Recall: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32240-3C0A-1A51-1B7C-3F6A1FAF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588" y="44325"/>
                <a:ext cx="3176361" cy="2059346"/>
              </a:xfrm>
              <a:prstGeom prst="rect">
                <a:avLst/>
              </a:prstGeom>
              <a:blipFill>
                <a:blip r:embed="rId5"/>
                <a:stretch>
                  <a:fillRect l="-6262" t="-4360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9ABD7-C3A0-9871-8EED-2767FE34D64E}"/>
                  </a:ext>
                </a:extLst>
              </p:cNvPr>
              <p:cNvSpPr txBox="1"/>
              <p:nvPr/>
            </p:nvSpPr>
            <p:spPr>
              <a:xfrm>
                <a:off x="5324246" y="2090972"/>
                <a:ext cx="6848703" cy="4714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 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19ABD7-C3A0-9871-8EED-2767FE34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46" y="2090972"/>
                <a:ext cx="6848703" cy="4714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F2A5A0-3C9D-430D-132B-9C8A1ABE0445}"/>
              </a:ext>
            </a:extLst>
          </p:cNvPr>
          <p:cNvCxnSpPr/>
          <p:nvPr/>
        </p:nvCxnSpPr>
        <p:spPr>
          <a:xfrm>
            <a:off x="5238750" y="2257864"/>
            <a:ext cx="0" cy="438346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DFB3DF-0E06-1BBF-F700-EA26679FA7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160" y="2095920"/>
              <a:ext cx="11733120" cy="466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DFB3DF-0E06-1BBF-F700-EA26679FA7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00" y="2086560"/>
                <a:ext cx="11751840" cy="468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87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20">
        <p:fade/>
      </p:transition>
    </mc:Choice>
    <mc:Fallback xmlns="">
      <p:transition spd="med" advTm="27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6354" y="1376499"/>
                <a:ext cx="12185645" cy="548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" y="1376499"/>
                <a:ext cx="12185645" cy="5481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/>
              <p:nvPr/>
            </p:nvSpPr>
            <p:spPr>
              <a:xfrm>
                <a:off x="6945990" y="5805031"/>
                <a:ext cx="5152572" cy="6463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CA" sz="3600" dirty="0"/>
                  <a:t>-coordinate is light-like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90" y="5805031"/>
                <a:ext cx="5152572" cy="646331"/>
              </a:xfrm>
              <a:prstGeom prst="rect">
                <a:avLst/>
              </a:prstGeom>
              <a:blipFill>
                <a:blip r:embed="rId4"/>
                <a:stretch>
                  <a:fillRect t="-10714" r="-2934" b="-3035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4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2D4FB5-C71B-5AD6-F706-87D7DC2CC0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760" y="5283360"/>
              <a:ext cx="6957360" cy="152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2D4FB5-C71B-5AD6-F706-87D7DC2CC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400" y="5274000"/>
                <a:ext cx="6976080" cy="154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49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9"/>
    </mc:Choice>
    <mc:Fallback xmlns="">
      <p:transition spd="slow" advTm="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72571" y="1430712"/>
                <a:ext cx="11075801" cy="514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1430712"/>
                <a:ext cx="11075801" cy="5147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/>
              <p:nvPr/>
            </p:nvSpPr>
            <p:spPr>
              <a:xfrm>
                <a:off x="5740400" y="5570279"/>
                <a:ext cx="6241285" cy="1087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5570279"/>
                <a:ext cx="6241285" cy="10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F2A6C-5E9A-C0DC-B789-5A3605EC2CEC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4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F2A6C-5E9A-C0DC-B789-5A3605EC2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AA48AC-5A1E-D49D-FC82-35F601C072BF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AA48AC-5A1E-D49D-FC82-35F601C0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D67481-59A7-86C0-9C8A-DA59E4B9B1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000" y="4798080"/>
              <a:ext cx="12001680" cy="207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D67481-59A7-86C0-9C8A-DA59E4B9B1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40" y="4788720"/>
                <a:ext cx="12020400" cy="2097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20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3"/>
    </mc:Choice>
    <mc:Fallback xmlns=""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83888" y="72570"/>
                <a:ext cx="3548311" cy="2741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8" y="72570"/>
                <a:ext cx="3548311" cy="2741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855443"/>
                <a:ext cx="12191999" cy="38005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7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7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2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2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55443"/>
                <a:ext cx="12191999" cy="3800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4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965FC3-40D1-82E3-6CD2-09C8251C71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480" y="2569320"/>
              <a:ext cx="6207120" cy="4258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965FC3-40D1-82E3-6CD2-09C8251C71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20" y="2559960"/>
                <a:ext cx="6225840" cy="42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3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0"/>
    </mc:Choice>
    <mc:Fallback xmlns="">
      <p:transition spd="slow" advTm="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7F383-6D3B-9531-4545-6F5C66279F44}"/>
                  </a:ext>
                </a:extLst>
              </p:cNvPr>
              <p:cNvSpPr txBox="1"/>
              <p:nvPr/>
            </p:nvSpPr>
            <p:spPr>
              <a:xfrm>
                <a:off x="162069" y="762174"/>
                <a:ext cx="4281714" cy="2572948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r>
                  <a:rPr lang="en-GB" sz="4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7F383-6D3B-9531-4545-6F5C66279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69" y="762174"/>
                <a:ext cx="4281714" cy="2572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3B9C6-3A55-A41E-9AA4-94CE10399A1B}"/>
                  </a:ext>
                </a:extLst>
              </p:cNvPr>
              <p:cNvSpPr txBox="1"/>
              <p:nvPr/>
            </p:nvSpPr>
            <p:spPr>
              <a:xfrm>
                <a:off x="4899479" y="1270817"/>
                <a:ext cx="7292521" cy="2121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2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3B9C6-3A55-A41E-9AA4-94CE1039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479" y="1270817"/>
                <a:ext cx="7292521" cy="2121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948334-382E-6E10-5309-A23792C12B81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7FE72E-E0CF-5702-55BA-F2F188708AC8}"/>
              </a:ext>
            </a:extLst>
          </p:cNvPr>
          <p:cNvSpPr txBox="1"/>
          <p:nvPr/>
        </p:nvSpPr>
        <p:spPr>
          <a:xfrm>
            <a:off x="-1" y="0"/>
            <a:ext cx="11557417" cy="83099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Ingoing</a:t>
            </a:r>
            <a:r>
              <a:rPr lang="en-GB" sz="4800" dirty="0"/>
              <a:t> Eddington-Finkelstein coordinates: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B9623B-60A9-8F7E-AAFF-3F5D1D23AC6F}"/>
              </a:ext>
            </a:extLst>
          </p:cNvPr>
          <p:cNvGrpSpPr/>
          <p:nvPr/>
        </p:nvGrpSpPr>
        <p:grpSpPr>
          <a:xfrm>
            <a:off x="-2" y="3416809"/>
            <a:ext cx="12192003" cy="3441191"/>
            <a:chOff x="-2" y="3416809"/>
            <a:chExt cx="12192003" cy="3441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A3AA744-2E56-A770-EE4F-055481F648FB}"/>
                    </a:ext>
                  </a:extLst>
                </p:cNvPr>
                <p:cNvSpPr txBox="1"/>
                <p:nvPr/>
              </p:nvSpPr>
              <p:spPr>
                <a:xfrm>
                  <a:off x="0" y="4227686"/>
                  <a:ext cx="4047344" cy="2588529"/>
                </a:xfrm>
                <a:prstGeom prst="rect">
                  <a:avLst/>
                </a:prstGeom>
                <a:noFill/>
                <a:ln w="38100">
                  <a:noFill/>
                </a:ln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CA" sz="4400" i="1" dirty="0">
                    <a:latin typeface="Cambria Math" panose="02040503050406030204" pitchFamily="18" charset="0"/>
                  </a:endParaRPr>
                </a:p>
                <a:p>
                  <a:r>
                    <a:rPr lang="en-GB" sz="4400" dirty="0"/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GB" sz="440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A3AA744-2E56-A770-EE4F-055481F64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227686"/>
                  <a:ext cx="4047344" cy="25885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3AB38C4-5397-184E-ECEE-7DD4401546E5}"/>
                    </a:ext>
                  </a:extLst>
                </p:cNvPr>
                <p:cNvSpPr txBox="1"/>
                <p:nvPr/>
              </p:nvSpPr>
              <p:spPr>
                <a:xfrm>
                  <a:off x="4899479" y="4736329"/>
                  <a:ext cx="7292522" cy="2121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GB" sz="32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3AB38C4-5397-184E-ECEE-7DD440154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9" y="4736329"/>
                  <a:ext cx="7292522" cy="21216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CE0583-9AA1-0F8F-2278-4F00BB2424C9}"/>
                </a:ext>
              </a:extLst>
            </p:cNvPr>
            <p:cNvSpPr txBox="1"/>
            <p:nvPr/>
          </p:nvSpPr>
          <p:spPr>
            <a:xfrm>
              <a:off x="-2" y="3416809"/>
              <a:ext cx="11557417" cy="830997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>
                  <a:solidFill>
                    <a:srgbClr val="FF0000"/>
                  </a:solidFill>
                </a:rPr>
                <a:t>Outgoing</a:t>
              </a:r>
              <a:r>
                <a:rPr lang="en-GB" sz="4800" dirty="0"/>
                <a:t> Eddington-Finkelstein coordinates: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F4370E-5607-7D1B-2FBC-1BA0B7AD40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42400" y="1207440"/>
              <a:ext cx="2118960" cy="474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F4370E-5607-7D1B-2FBC-1BA0B7AD4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3040" y="1198080"/>
                <a:ext cx="2137680" cy="47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392D7-7109-AEBC-7939-398039254D75}"/>
                  </a:ext>
                </a:extLst>
              </p:cNvPr>
              <p:cNvSpPr txBox="1"/>
              <p:nvPr/>
            </p:nvSpPr>
            <p:spPr>
              <a:xfrm>
                <a:off x="8263753" y="758520"/>
                <a:ext cx="37924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(+−−−)</m:t>
                    </m:r>
                  </m:oMath>
                </a14:m>
                <a:r>
                  <a:rPr lang="en-CA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convention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392D7-7109-AEBC-7939-39803925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753" y="758520"/>
                <a:ext cx="3792448" cy="584775"/>
              </a:xfrm>
              <a:prstGeom prst="rect">
                <a:avLst/>
              </a:prstGeom>
              <a:blipFill>
                <a:blip r:embed="rId9"/>
                <a:stretch>
                  <a:fillRect t="-12500" r="-2572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43CEF8-DEA5-6BD8-0416-664AF1822A5F}"/>
                  </a:ext>
                </a:extLst>
              </p:cNvPr>
              <p:cNvSpPr txBox="1"/>
              <p:nvPr/>
            </p:nvSpPr>
            <p:spPr>
              <a:xfrm>
                <a:off x="8249565" y="4272126"/>
                <a:ext cx="37924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(+−−−)</m:t>
                    </m:r>
                  </m:oMath>
                </a14:m>
                <a:r>
                  <a:rPr lang="en-CA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convention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43CEF8-DEA5-6BD8-0416-664AF1822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565" y="4272126"/>
                <a:ext cx="3792448" cy="584775"/>
              </a:xfrm>
              <a:prstGeom prst="rect">
                <a:avLst/>
              </a:prstGeom>
              <a:blipFill>
                <a:blip r:embed="rId10"/>
                <a:stretch>
                  <a:fillRect t="-12500" r="-2733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88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2"/>
    </mc:Choice>
    <mc:Fallback xmlns="">
      <p:transition spd="slow" advTm="1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E71E70-7C0B-315C-2796-8CAF66C5C2A5}"/>
              </a:ext>
            </a:extLst>
          </p:cNvPr>
          <p:cNvGrpSpPr/>
          <p:nvPr/>
        </p:nvGrpSpPr>
        <p:grpSpPr>
          <a:xfrm>
            <a:off x="-30194" y="-17347"/>
            <a:ext cx="8435456" cy="6929115"/>
            <a:chOff x="-30194" y="-17347"/>
            <a:chExt cx="8435456" cy="692911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F625273-F128-D51C-42E5-B57F671F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109" y="-17347"/>
              <a:ext cx="8193153" cy="6880554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388071-E64E-4171-F424-758E4AC1FBB2}"/>
                </a:ext>
              </a:extLst>
            </p:cNvPr>
            <p:cNvGrpSpPr/>
            <p:nvPr/>
          </p:nvGrpSpPr>
          <p:grpSpPr>
            <a:xfrm>
              <a:off x="-30194" y="402430"/>
              <a:ext cx="4344501" cy="6509338"/>
              <a:chOff x="-30194" y="402430"/>
              <a:chExt cx="4344501" cy="650933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8852BF-D1AF-CA0A-D4BB-C9F6566E9F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89" t="18943" r="79076" b="9369"/>
              <a:stretch/>
            </p:blipFill>
            <p:spPr>
              <a:xfrm>
                <a:off x="-30194" y="402430"/>
                <a:ext cx="1238250" cy="65093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DBEDF0-B447-7426-0AB2-9619F712B463}"/>
                      </a:ext>
                    </a:extLst>
                  </p:cNvPr>
                  <p:cNvSpPr txBox="1"/>
                  <p:nvPr/>
                </p:nvSpPr>
                <p:spPr>
                  <a:xfrm>
                    <a:off x="2832614" y="6065228"/>
                    <a:ext cx="1481693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0CDBEDF0-B447-7426-0AB2-9619F712B4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614" y="6065228"/>
                    <a:ext cx="1481693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DD2A64B-2085-1D50-54CF-58154CDFB46C}"/>
                </a:ext>
              </a:extLst>
            </p:cNvPr>
            <p:cNvGrpSpPr/>
            <p:nvPr/>
          </p:nvGrpSpPr>
          <p:grpSpPr>
            <a:xfrm rot="5400000">
              <a:off x="2142176" y="2174063"/>
              <a:ext cx="5175946" cy="1981817"/>
              <a:chOff x="464802" y="3538754"/>
              <a:chExt cx="5175946" cy="1981817"/>
            </a:xfrm>
            <a:solidFill>
              <a:srgbClr val="FA8D34"/>
            </a:solidFill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F6FD1D80-948A-ADAC-051E-A705120E6EB0}"/>
                  </a:ext>
                </a:extLst>
              </p:cNvPr>
              <p:cNvSpPr/>
              <p:nvPr/>
            </p:nvSpPr>
            <p:spPr>
              <a:xfrm rot="18962570">
                <a:off x="4214906" y="4020701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1805AE9B-3A7F-6956-2266-B456AF9BF50D}"/>
                  </a:ext>
                </a:extLst>
              </p:cNvPr>
              <p:cNvSpPr/>
              <p:nvPr/>
            </p:nvSpPr>
            <p:spPr>
              <a:xfrm rot="18915266">
                <a:off x="5382234" y="3538754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A071F660-335C-546C-DF9D-7252593B7A83}"/>
                  </a:ext>
                </a:extLst>
              </p:cNvPr>
              <p:cNvSpPr/>
              <p:nvPr/>
            </p:nvSpPr>
            <p:spPr>
              <a:xfrm rot="19028114">
                <a:off x="3038826" y="4485622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3BDECAE1-DA50-2CF0-B3BB-827A39FD8A14}"/>
                  </a:ext>
                </a:extLst>
              </p:cNvPr>
              <p:cNvSpPr/>
              <p:nvPr/>
            </p:nvSpPr>
            <p:spPr>
              <a:xfrm rot="18850329">
                <a:off x="495201" y="523165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2145F3D1-493F-8368-7F5F-4B2B682625B0}"/>
                  </a:ext>
                </a:extLst>
              </p:cNvPr>
              <p:cNvSpPr/>
              <p:nvPr/>
            </p:nvSpPr>
            <p:spPr>
              <a:xfrm rot="18988196">
                <a:off x="1856347" y="4952722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0DDB94E-14D7-4FAF-109A-40A99E2E2E5D}"/>
                </a:ext>
              </a:extLst>
            </p:cNvPr>
            <p:cNvGrpSpPr/>
            <p:nvPr/>
          </p:nvGrpSpPr>
          <p:grpSpPr>
            <a:xfrm rot="14400000">
              <a:off x="2429119" y="2264757"/>
              <a:ext cx="3062220" cy="2624617"/>
              <a:chOff x="1757927" y="2288753"/>
              <a:chExt cx="3062220" cy="2624617"/>
            </a:xfrm>
            <a:solidFill>
              <a:srgbClr val="7055AE"/>
            </a:solidFill>
          </p:grpSpPr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33B289C2-756B-D2A8-2505-7350E40314CF}"/>
                  </a:ext>
                </a:extLst>
              </p:cNvPr>
              <p:cNvSpPr/>
              <p:nvPr/>
            </p:nvSpPr>
            <p:spPr>
              <a:xfrm rot="6748667">
                <a:off x="1788326" y="248795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5FB29A95-6A69-96AE-6158-051391927ADB}"/>
                  </a:ext>
                </a:extLst>
              </p:cNvPr>
              <p:cNvSpPr/>
              <p:nvPr/>
            </p:nvSpPr>
            <p:spPr>
              <a:xfrm rot="9706388">
                <a:off x="4561633" y="2585729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B78B82F8-AB43-0768-405D-7309B90445D3}"/>
                  </a:ext>
                </a:extLst>
              </p:cNvPr>
              <p:cNvSpPr/>
              <p:nvPr/>
            </p:nvSpPr>
            <p:spPr>
              <a:xfrm rot="5688380">
                <a:off x="2303439" y="4624457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EB8F98A1-9AAD-DD70-BD6F-A3496F15B423}"/>
                  </a:ext>
                </a:extLst>
              </p:cNvPr>
              <p:cNvSpPr/>
              <p:nvPr/>
            </p:nvSpPr>
            <p:spPr>
              <a:xfrm rot="8100000">
                <a:off x="2784669" y="2288753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236EC347-EA78-917A-9BDD-C26464274B8E}"/>
                  </a:ext>
                </a:extLst>
              </p:cNvPr>
              <p:cNvSpPr/>
              <p:nvPr/>
            </p:nvSpPr>
            <p:spPr>
              <a:xfrm rot="6300000">
                <a:off x="1888690" y="3012023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D96BAC-A1D0-73C5-601C-D9749AEBF4CE}"/>
              </a:ext>
            </a:extLst>
          </p:cNvPr>
          <p:cNvGrpSpPr/>
          <p:nvPr/>
        </p:nvGrpSpPr>
        <p:grpSpPr>
          <a:xfrm>
            <a:off x="7870477" y="5676592"/>
            <a:ext cx="2655841" cy="769441"/>
            <a:chOff x="4886295" y="6490923"/>
            <a:chExt cx="2655841" cy="76944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E98B3A-A6E0-3910-A23B-60E820BDD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9B895C5-D290-4ADF-620D-7EB89AF5EC73}"/>
                    </a:ext>
                  </a:extLst>
                </p:cNvPr>
                <p:cNvSpPr txBox="1"/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E68C05-5BC4-4844-AC95-F9808D1AB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2863" y="6490923"/>
                  <a:ext cx="2029273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12312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BDFBFC-439E-D38C-84BA-1880642190B1}"/>
              </a:ext>
            </a:extLst>
          </p:cNvPr>
          <p:cNvGrpSpPr/>
          <p:nvPr/>
        </p:nvGrpSpPr>
        <p:grpSpPr>
          <a:xfrm>
            <a:off x="-15680" y="331614"/>
            <a:ext cx="1146468" cy="2341971"/>
            <a:chOff x="-480463" y="-127471"/>
            <a:chExt cx="1146468" cy="2341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D3A0156-5490-5864-6A2F-6C82CC18E752}"/>
                    </a:ext>
                  </a:extLst>
                </p:cNvPr>
                <p:cNvSpPr txBox="1"/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>
                      <a:solidFill>
                        <a:srgbClr val="FF6565"/>
                      </a:solidFill>
                    </a:rPr>
                    <a:t>time</a:t>
                  </a:r>
                  <a:r>
                    <a:rPr lang="en-GB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CA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56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</m:oMath>
                  </a14:m>
                  <a:r>
                    <a:rPr lang="en-GB" sz="3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931AD43-039A-4CC2-B5BC-B2F5EEBC7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463" y="-127471"/>
                  <a:ext cx="1146468" cy="1200329"/>
                </a:xfrm>
                <a:prstGeom prst="rect">
                  <a:avLst/>
                </a:prstGeom>
                <a:blipFill>
                  <a:blip r:embed="rId10"/>
                  <a:stretch>
                    <a:fillRect l="-16489" t="-7614" r="-585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DED63E-FABB-AFF9-9CCC-88B426BB6067}"/>
                </a:ext>
              </a:extLst>
            </p:cNvPr>
            <p:cNvCxnSpPr/>
            <p:nvPr/>
          </p:nvCxnSpPr>
          <p:spPr>
            <a:xfrm flipV="1">
              <a:off x="280637" y="472693"/>
              <a:ext cx="0" cy="1741807"/>
            </a:xfrm>
            <a:prstGeom prst="straightConnector1">
              <a:avLst/>
            </a:prstGeom>
            <a:ln w="101600">
              <a:solidFill>
                <a:srgbClr val="FF656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/>
              <p:nvPr/>
            </p:nvSpPr>
            <p:spPr>
              <a:xfrm>
                <a:off x="7908578" y="777812"/>
                <a:ext cx="4246588" cy="191270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7030A0"/>
                    </a:solidFill>
                  </a:rPr>
                  <a:t>ingoing</a:t>
                </a:r>
                <a:r>
                  <a:rPr lang="en-CA" sz="4000" dirty="0"/>
                  <a:t>: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4000" dirty="0">
                  <a:solidFill>
                    <a:srgbClr val="00B0F0"/>
                  </a:solidFill>
                </a:endParaRPr>
              </a:p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outgoing</a:t>
                </a:r>
                <a:r>
                  <a:rPr lang="en-CA" sz="4000" dirty="0"/>
                  <a:t>: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7F852-FE13-2098-7FFA-2653741A8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578" y="777812"/>
                <a:ext cx="4246588" cy="1912703"/>
              </a:xfrm>
              <a:prstGeom prst="rect">
                <a:avLst/>
              </a:prstGeom>
              <a:blipFill>
                <a:blip r:embed="rId11"/>
                <a:stretch>
                  <a:fillRect l="-4552" t="-47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71A8258-6331-3E77-45D7-DDD7B26EA753}"/>
              </a:ext>
            </a:extLst>
          </p:cNvPr>
          <p:cNvSpPr txBox="1"/>
          <p:nvPr/>
        </p:nvSpPr>
        <p:spPr>
          <a:xfrm>
            <a:off x="8703687" y="56792"/>
            <a:ext cx="3419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Light Geodesics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7DC049C-6D51-3C5C-4B32-0C4AEF348E97}"/>
              </a:ext>
            </a:extLst>
          </p:cNvPr>
          <p:cNvSpPr/>
          <p:nvPr/>
        </p:nvSpPr>
        <p:spPr>
          <a:xfrm rot="12538596" flipH="1">
            <a:off x="3061068" y="2575802"/>
            <a:ext cx="341973" cy="609672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DB457-D1A1-8C86-1B48-217F0590C020}"/>
              </a:ext>
            </a:extLst>
          </p:cNvPr>
          <p:cNvGrpSpPr/>
          <p:nvPr/>
        </p:nvGrpSpPr>
        <p:grpSpPr>
          <a:xfrm>
            <a:off x="6565576" y="3954786"/>
            <a:ext cx="2805017" cy="1460984"/>
            <a:chOff x="6416257" y="2148727"/>
            <a:chExt cx="3898429" cy="20304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93BCE8-D79F-8980-CA80-52F7F2AEFBC5}"/>
                </a:ext>
              </a:extLst>
            </p:cNvPr>
            <p:cNvGrpSpPr/>
            <p:nvPr/>
          </p:nvGrpSpPr>
          <p:grpSpPr>
            <a:xfrm rot="18900000">
              <a:off x="6416257" y="2148727"/>
              <a:ext cx="2388375" cy="952508"/>
              <a:chOff x="3915363" y="4454933"/>
              <a:chExt cx="2388375" cy="952508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9C760C9-02F7-BB2C-86AF-5870231898D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4734311" y="4538251"/>
                <a:ext cx="0" cy="1637896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775A14-9CF0-3BA7-CFEC-257B4642C423}"/>
                      </a:ext>
                    </a:extLst>
                  </p:cNvPr>
                  <p:cNvSpPr txBox="1"/>
                  <p:nvPr/>
                </p:nvSpPr>
                <p:spPr>
                  <a:xfrm rot="2700000">
                    <a:off x="5292797" y="4396499"/>
                    <a:ext cx="952508" cy="1069375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1775A14-9CF0-3BA7-CFEC-257B4642C4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700000">
                    <a:off x="5292797" y="4396499"/>
                    <a:ext cx="952508" cy="10693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58DF2E-002F-B7B6-F4A7-3D3C5113AFAD}"/>
                </a:ext>
              </a:extLst>
            </p:cNvPr>
            <p:cNvGrpSpPr/>
            <p:nvPr/>
          </p:nvGrpSpPr>
          <p:grpSpPr>
            <a:xfrm rot="2700000">
              <a:off x="8010148" y="1874675"/>
              <a:ext cx="1997705" cy="2611370"/>
              <a:chOff x="4277057" y="3642795"/>
              <a:chExt cx="1997705" cy="2611370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A6FE9BB-7EA3-B631-E656-1C1085835346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4277057" y="5033228"/>
                <a:ext cx="1212534" cy="1220937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3C77BBF-C024-FF5A-A078-20D6044FCD8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4671660" y="3642795"/>
                    <a:ext cx="1603102" cy="106937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a14:m>
                    <a:r>
                      <a:rPr lang="en-GB" sz="4400" dirty="0">
                        <a:solidFill>
                          <a:srgbClr val="00B05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3C77BBF-C024-FF5A-A078-20D6044FCD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4671660" y="3642795"/>
                    <a:ext cx="1603102" cy="106937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CC18E71-015B-3675-C70B-86350074857A}"/>
              </a:ext>
            </a:extLst>
          </p:cNvPr>
          <p:cNvSpPr/>
          <p:nvPr/>
        </p:nvSpPr>
        <p:spPr>
          <a:xfrm>
            <a:off x="7420560" y="0"/>
            <a:ext cx="997760" cy="40243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94A4C69-7AE9-F5A2-F231-6851F11C5140}"/>
              </a:ext>
            </a:extLst>
          </p:cNvPr>
          <p:cNvSpPr/>
          <p:nvPr/>
        </p:nvSpPr>
        <p:spPr>
          <a:xfrm rot="11526218" flipH="1">
            <a:off x="4934610" y="2823222"/>
            <a:ext cx="821250" cy="609672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80DFD61-53FE-AC82-4AFD-716D20B2D1C0}"/>
              </a:ext>
            </a:extLst>
          </p:cNvPr>
          <p:cNvSpPr/>
          <p:nvPr/>
        </p:nvSpPr>
        <p:spPr>
          <a:xfrm rot="11824848" flipH="1">
            <a:off x="4058173" y="2970003"/>
            <a:ext cx="684522" cy="609672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55494F7-36EC-FDA8-C600-1FFF3A301C3E}"/>
              </a:ext>
            </a:extLst>
          </p:cNvPr>
          <p:cNvSpPr/>
          <p:nvPr/>
        </p:nvSpPr>
        <p:spPr>
          <a:xfrm rot="12174868" flipH="1">
            <a:off x="3433348" y="2680178"/>
            <a:ext cx="666638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E7D087D3-A6E1-DD78-85F4-666125F1A833}"/>
              </a:ext>
            </a:extLst>
          </p:cNvPr>
          <p:cNvSpPr/>
          <p:nvPr/>
        </p:nvSpPr>
        <p:spPr>
          <a:xfrm rot="12174868" flipH="1">
            <a:off x="3427020" y="4316800"/>
            <a:ext cx="666638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CA86161-68D4-54AF-50DA-92D31B86E432}"/>
              </a:ext>
            </a:extLst>
          </p:cNvPr>
          <p:cNvSpPr/>
          <p:nvPr/>
        </p:nvSpPr>
        <p:spPr>
          <a:xfrm rot="12174868" flipH="1">
            <a:off x="3411783" y="1030857"/>
            <a:ext cx="666638" cy="804208"/>
          </a:xfrm>
          <a:prstGeom prst="triangle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5B10F4-92F8-88C1-35F4-ECD8D886EF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72480" y="1237680"/>
              <a:ext cx="8777160" cy="443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5B10F4-92F8-88C1-35F4-ECD8D886E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3120" y="1228320"/>
                <a:ext cx="8795880" cy="445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579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0"/>
    </mc:Choice>
    <mc:Fallback xmlns="">
      <p:transition spd="slow" advTm="24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6" grpId="0" animBg="1"/>
      <p:bldP spid="38" grpId="0" animBg="1"/>
      <p:bldP spid="39" grpId="0" animBg="1"/>
      <p:bldP spid="41" grpId="0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54C525-D330-0120-B2D9-8B0EBE189ED7}"/>
              </a:ext>
            </a:extLst>
          </p:cNvPr>
          <p:cNvSpPr txBox="1"/>
          <p:nvPr/>
        </p:nvSpPr>
        <p:spPr>
          <a:xfrm>
            <a:off x="32083" y="56792"/>
            <a:ext cx="603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Ingoing EF Coordinates (Black Hole)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0FD2C-DF3F-2E61-8E74-1FD72256843C}"/>
              </a:ext>
            </a:extLst>
          </p:cNvPr>
          <p:cNvSpPr txBox="1"/>
          <p:nvPr/>
        </p:nvSpPr>
        <p:spPr>
          <a:xfrm>
            <a:off x="6128087" y="56792"/>
            <a:ext cx="6063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Outgoing EF Coordinates (White Hole)</a:t>
            </a:r>
            <a:endParaRPr lang="en-CA" sz="3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2A6DFC-15B0-9FFF-A25E-A99660FA1965}"/>
              </a:ext>
            </a:extLst>
          </p:cNvPr>
          <p:cNvGrpSpPr/>
          <p:nvPr/>
        </p:nvGrpSpPr>
        <p:grpSpPr>
          <a:xfrm>
            <a:off x="59294" y="705852"/>
            <a:ext cx="5991704" cy="4811072"/>
            <a:chOff x="-4875" y="0"/>
            <a:chExt cx="8542988" cy="685964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125C23-1E78-20F9-D7BC-635C62D744E7}"/>
                </a:ext>
              </a:extLst>
            </p:cNvPr>
            <p:cNvGrpSpPr/>
            <p:nvPr/>
          </p:nvGrpSpPr>
          <p:grpSpPr>
            <a:xfrm>
              <a:off x="-4875" y="0"/>
              <a:ext cx="8542988" cy="6859640"/>
              <a:chOff x="-4875" y="0"/>
              <a:chExt cx="8542988" cy="685964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904DF3F-8032-CD0D-65F9-EAB321B559C2}"/>
                  </a:ext>
                </a:extLst>
              </p:cNvPr>
              <p:cNvGrpSpPr/>
              <p:nvPr/>
            </p:nvGrpSpPr>
            <p:grpSpPr>
              <a:xfrm>
                <a:off x="-4875" y="0"/>
                <a:ext cx="8542988" cy="6859640"/>
                <a:chOff x="-4875" y="0"/>
                <a:chExt cx="8542988" cy="685964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E52460C-879C-948A-F81B-D3D8204DB3ED}"/>
                    </a:ext>
                  </a:extLst>
                </p:cNvPr>
                <p:cNvGrpSpPr/>
                <p:nvPr/>
              </p:nvGrpSpPr>
              <p:grpSpPr>
                <a:xfrm>
                  <a:off x="-4875" y="0"/>
                  <a:ext cx="8542988" cy="6859640"/>
                  <a:chOff x="-4875" y="0"/>
                  <a:chExt cx="8542988" cy="685964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A0D47151-4AAE-9D49-D809-6EAD0C90B2D0}"/>
                      </a:ext>
                    </a:extLst>
                  </p:cNvPr>
                  <p:cNvGrpSpPr/>
                  <p:nvPr/>
                </p:nvGrpSpPr>
                <p:grpSpPr>
                  <a:xfrm>
                    <a:off x="-4875" y="0"/>
                    <a:ext cx="8542988" cy="6859640"/>
                    <a:chOff x="-4875" y="0"/>
                    <a:chExt cx="8542988" cy="6859640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CE84F257-C89A-5BA8-34C6-6310450662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-4875" y="0"/>
                      <a:ext cx="8542988" cy="68596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6385E587-C9BD-67CC-18FD-AE0E6ADC3F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8589" t="9142" r="79076" b="19549"/>
                    <a:stretch/>
                  </p:blipFill>
                  <p:spPr>
                    <a:xfrm>
                      <a:off x="0" y="464964"/>
                      <a:ext cx="1222570" cy="6393035"/>
                    </a:xfrm>
                    <a:prstGeom prst="rect">
                      <a:avLst/>
                    </a:prstGeom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F69CCCB-3522-E4F5-2437-378800DB61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GB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F69CCCB-3522-E4F5-2437-378800DB61E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08271" y="522114"/>
                        <a:ext cx="1481693" cy="68879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D3D043F-D490-2F9A-F708-81001E9CE206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241355" y="3451403"/>
                  <a:ext cx="3864293" cy="1614044"/>
                  <a:chOff x="1110657" y="3779173"/>
                  <a:chExt cx="3864293" cy="1614044"/>
                </a:xfrm>
                <a:solidFill>
                  <a:srgbClr val="7055AE"/>
                </a:solidFill>
              </p:grpSpPr>
              <p:sp>
                <p:nvSpPr>
                  <p:cNvPr id="50" name="Isosceles Triangle 49">
                    <a:extLst>
                      <a:ext uri="{FF2B5EF4-FFF2-40B4-BE49-F238E27FC236}">
                        <a16:creationId xmlns:a16="http://schemas.microsoft.com/office/drawing/2014/main" id="{FA51093F-8E6F-4A25-7633-5428F628C70A}"/>
                      </a:ext>
                    </a:extLst>
                  </p:cNvPr>
                  <p:cNvSpPr/>
                  <p:nvPr/>
                </p:nvSpPr>
                <p:spPr>
                  <a:xfrm rot="18962570">
                    <a:off x="4716436" y="3779173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1" name="Isosceles Triangle 50">
                    <a:extLst>
                      <a:ext uri="{FF2B5EF4-FFF2-40B4-BE49-F238E27FC236}">
                        <a16:creationId xmlns:a16="http://schemas.microsoft.com/office/drawing/2014/main" id="{C402A29A-6183-5BB8-9E7C-BA3B28B3443F}"/>
                      </a:ext>
                    </a:extLst>
                  </p:cNvPr>
                  <p:cNvSpPr/>
                  <p:nvPr/>
                </p:nvSpPr>
                <p:spPr>
                  <a:xfrm rot="19028114">
                    <a:off x="3486827" y="4196249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2" name="Isosceles Triangle 51">
                    <a:extLst>
                      <a:ext uri="{FF2B5EF4-FFF2-40B4-BE49-F238E27FC236}">
                        <a16:creationId xmlns:a16="http://schemas.microsoft.com/office/drawing/2014/main" id="{6F90E43F-8608-7A52-4F98-9F5B59345059}"/>
                      </a:ext>
                    </a:extLst>
                  </p:cNvPr>
                  <p:cNvSpPr/>
                  <p:nvPr/>
                </p:nvSpPr>
                <p:spPr>
                  <a:xfrm rot="18850329">
                    <a:off x="1141056" y="510430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3" name="Isosceles Triangle 52">
                    <a:extLst>
                      <a:ext uri="{FF2B5EF4-FFF2-40B4-BE49-F238E27FC236}">
                        <a16:creationId xmlns:a16="http://schemas.microsoft.com/office/drawing/2014/main" id="{A7A753FF-3AA8-5750-86FA-9ED851DE5102}"/>
                      </a:ext>
                    </a:extLst>
                  </p:cNvPr>
                  <p:cNvSpPr/>
                  <p:nvPr/>
                </p:nvSpPr>
                <p:spPr>
                  <a:xfrm rot="18988196">
                    <a:off x="2275501" y="4619211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A7565667-87E4-58AB-0F55-461D28632559}"/>
                    </a:ext>
                  </a:extLst>
                </p:cNvPr>
                <p:cNvGrpSpPr/>
                <p:nvPr/>
              </p:nvGrpSpPr>
              <p:grpSpPr>
                <a:xfrm rot="7200000" flipV="1">
                  <a:off x="2780483" y="2841486"/>
                  <a:ext cx="3121516" cy="3289789"/>
                  <a:chOff x="986573" y="1821984"/>
                  <a:chExt cx="3121516" cy="3289789"/>
                </a:xfrm>
                <a:solidFill>
                  <a:srgbClr val="FA8D34"/>
                </a:solidFill>
              </p:grpSpPr>
              <p:sp>
                <p:nvSpPr>
                  <p:cNvPr id="45" name="Isosceles Triangle 44">
                    <a:extLst>
                      <a:ext uri="{FF2B5EF4-FFF2-40B4-BE49-F238E27FC236}">
                        <a16:creationId xmlns:a16="http://schemas.microsoft.com/office/drawing/2014/main" id="{FD64755C-481D-5900-4323-BD2E02369C82}"/>
                      </a:ext>
                    </a:extLst>
                  </p:cNvPr>
                  <p:cNvSpPr/>
                  <p:nvPr/>
                </p:nvSpPr>
                <p:spPr>
                  <a:xfrm rot="17522566">
                    <a:off x="1016972" y="2198024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6" name="Isosceles Triangle 45">
                    <a:extLst>
                      <a:ext uri="{FF2B5EF4-FFF2-40B4-BE49-F238E27FC236}">
                        <a16:creationId xmlns:a16="http://schemas.microsoft.com/office/drawing/2014/main" id="{AC9F350E-2D68-E12B-50D1-F6D7CB3C7F36}"/>
                      </a:ext>
                    </a:extLst>
                  </p:cNvPr>
                  <p:cNvSpPr/>
                  <p:nvPr/>
                </p:nvSpPr>
                <p:spPr>
                  <a:xfrm rot="19650336">
                    <a:off x="3849575" y="2247657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7" name="Isosceles Triangle 46">
                    <a:extLst>
                      <a:ext uri="{FF2B5EF4-FFF2-40B4-BE49-F238E27FC236}">
                        <a16:creationId xmlns:a16="http://schemas.microsoft.com/office/drawing/2014/main" id="{5B9C32CB-400D-30D1-9D10-7FCE58FD27FB}"/>
                      </a:ext>
                    </a:extLst>
                  </p:cNvPr>
                  <p:cNvSpPr/>
                  <p:nvPr/>
                </p:nvSpPr>
                <p:spPr>
                  <a:xfrm rot="16253746">
                    <a:off x="1752943" y="4822860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8" name="Isosceles Triangle 47">
                    <a:extLst>
                      <a:ext uri="{FF2B5EF4-FFF2-40B4-BE49-F238E27FC236}">
                        <a16:creationId xmlns:a16="http://schemas.microsoft.com/office/drawing/2014/main" id="{164E31C5-1603-1F1A-9CC9-9BEACF640772}"/>
                      </a:ext>
                    </a:extLst>
                  </p:cNvPr>
                  <p:cNvSpPr/>
                  <p:nvPr/>
                </p:nvSpPr>
                <p:spPr>
                  <a:xfrm rot="18552033">
                    <a:off x="2004579" y="1791585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9" name="Isosceles Triangle 48">
                    <a:extLst>
                      <a:ext uri="{FF2B5EF4-FFF2-40B4-BE49-F238E27FC236}">
                        <a16:creationId xmlns:a16="http://schemas.microsoft.com/office/drawing/2014/main" id="{BAEF0C2E-F350-2F89-442C-85B0434E1A21}"/>
                      </a:ext>
                    </a:extLst>
                  </p:cNvPr>
                  <p:cNvSpPr/>
                  <p:nvPr/>
                </p:nvSpPr>
                <p:spPr>
                  <a:xfrm rot="16654102">
                    <a:off x="1349606" y="3486978"/>
                    <a:ext cx="258514" cy="31931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0EE1C58-D3DA-5C09-FE0A-CF4F315CCC20}"/>
                  </a:ext>
                </a:extLst>
              </p:cNvPr>
              <p:cNvSpPr/>
              <p:nvPr/>
            </p:nvSpPr>
            <p:spPr>
              <a:xfrm rot="9425132">
                <a:off x="3194484" y="3609118"/>
                <a:ext cx="666638" cy="804208"/>
              </a:xfrm>
              <a:prstGeom prst="triangle">
                <a:avLst/>
              </a:prstGeom>
              <a:solidFill>
                <a:srgbClr val="FFFF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B8A7C00-6F44-5DBE-DC0A-07AED413AAF3}"/>
                  </a:ext>
                </a:extLst>
              </p:cNvPr>
              <p:cNvGrpSpPr/>
              <p:nvPr/>
            </p:nvGrpSpPr>
            <p:grpSpPr>
              <a:xfrm>
                <a:off x="3172919" y="1959797"/>
                <a:ext cx="681875" cy="4090151"/>
                <a:chOff x="3172919" y="1959797"/>
                <a:chExt cx="681875" cy="4090151"/>
              </a:xfrm>
            </p:grpSpPr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C550D31C-1294-1B86-B06F-C38C9CC251AE}"/>
                    </a:ext>
                  </a:extLst>
                </p:cNvPr>
                <p:cNvSpPr/>
                <p:nvPr/>
              </p:nvSpPr>
              <p:spPr>
                <a:xfrm rot="9425132">
                  <a:off x="3188156" y="5245740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277B6D3A-8175-4B0D-929A-C16F2E7A8C34}"/>
                    </a:ext>
                  </a:extLst>
                </p:cNvPr>
                <p:cNvSpPr/>
                <p:nvPr/>
              </p:nvSpPr>
              <p:spPr>
                <a:xfrm rot="9425132">
                  <a:off x="3172919" y="1959797"/>
                  <a:ext cx="666638" cy="804208"/>
                </a:xfrm>
                <a:prstGeom prst="triangle">
                  <a:avLst/>
                </a:prstGeom>
                <a:solidFill>
                  <a:srgbClr val="FFFF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FABC7F-D956-8EB2-75D5-46290AFEC52B}"/>
                </a:ext>
              </a:extLst>
            </p:cNvPr>
            <p:cNvSpPr/>
            <p:nvPr/>
          </p:nvSpPr>
          <p:spPr>
            <a:xfrm>
              <a:off x="7150301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0F90EE-853A-AE9C-5027-2D4678DF5297}"/>
              </a:ext>
            </a:extLst>
          </p:cNvPr>
          <p:cNvGrpSpPr/>
          <p:nvPr/>
        </p:nvGrpSpPr>
        <p:grpSpPr>
          <a:xfrm>
            <a:off x="6063916" y="713705"/>
            <a:ext cx="5937187" cy="4869429"/>
            <a:chOff x="-30194" y="-17346"/>
            <a:chExt cx="8448514" cy="692911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FBEC51-869F-7D0F-035E-68E5F9DBAF8E}"/>
                </a:ext>
              </a:extLst>
            </p:cNvPr>
            <p:cNvGrpSpPr/>
            <p:nvPr/>
          </p:nvGrpSpPr>
          <p:grpSpPr>
            <a:xfrm>
              <a:off x="-30194" y="-17346"/>
              <a:ext cx="8435457" cy="6929114"/>
              <a:chOff x="-30194" y="-17346"/>
              <a:chExt cx="8435457" cy="692911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BD715CD-0768-647C-2D97-6454FD4C4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109" y="-17346"/>
                <a:ext cx="8193154" cy="6880553"/>
              </a:xfrm>
              <a:prstGeom prst="rect">
                <a:avLst/>
              </a:prstGeom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0F1DFDA-BAB1-F9FA-E86F-2FB9D58ED269}"/>
                  </a:ext>
                </a:extLst>
              </p:cNvPr>
              <p:cNvGrpSpPr/>
              <p:nvPr/>
            </p:nvGrpSpPr>
            <p:grpSpPr>
              <a:xfrm>
                <a:off x="-30194" y="402430"/>
                <a:ext cx="4344501" cy="6509338"/>
                <a:chOff x="-30194" y="402430"/>
                <a:chExt cx="4344501" cy="6509338"/>
              </a:xfrm>
            </p:grpSpPr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51A754AB-4F9B-ED32-A5C5-7BB172DA7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589" t="18943" r="79076" b="9369"/>
                <a:stretch/>
              </p:blipFill>
              <p:spPr>
                <a:xfrm>
                  <a:off x="-30194" y="402430"/>
                  <a:ext cx="1238250" cy="650933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C8DC100-D65A-0E37-7ABC-23D0B69736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400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9C8DC100-D65A-0E37-7ABC-23D0B69736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32614" y="6065228"/>
                      <a:ext cx="1481693" cy="65694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65C71C8-BBF4-DD3D-045F-477B7FE5CFCE}"/>
                  </a:ext>
                </a:extLst>
              </p:cNvPr>
              <p:cNvGrpSpPr/>
              <p:nvPr/>
            </p:nvGrpSpPr>
            <p:grpSpPr>
              <a:xfrm rot="5400000">
                <a:off x="2142176" y="2174063"/>
                <a:ext cx="5175946" cy="1981817"/>
                <a:chOff x="464802" y="3538754"/>
                <a:chExt cx="5175946" cy="1981817"/>
              </a:xfrm>
              <a:solidFill>
                <a:srgbClr val="FA8D34"/>
              </a:solidFill>
            </p:grpSpPr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536CE4E1-A88E-0B3E-8F2F-A287B01000CF}"/>
                    </a:ext>
                  </a:extLst>
                </p:cNvPr>
                <p:cNvSpPr/>
                <p:nvPr/>
              </p:nvSpPr>
              <p:spPr>
                <a:xfrm rot="18962570">
                  <a:off x="4214906" y="4020701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0A09891E-3DAA-55FC-B42D-3CD497965C93}"/>
                    </a:ext>
                  </a:extLst>
                </p:cNvPr>
                <p:cNvSpPr/>
                <p:nvPr/>
              </p:nvSpPr>
              <p:spPr>
                <a:xfrm rot="18915266">
                  <a:off x="5382234" y="353875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2021A78C-17BC-3158-FE8E-9DFD84733A88}"/>
                    </a:ext>
                  </a:extLst>
                </p:cNvPr>
                <p:cNvSpPr/>
                <p:nvPr/>
              </p:nvSpPr>
              <p:spPr>
                <a:xfrm rot="19028114">
                  <a:off x="3038826" y="448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F8364B65-C25C-78F3-C9DE-07AD8E44587F}"/>
                    </a:ext>
                  </a:extLst>
                </p:cNvPr>
                <p:cNvSpPr/>
                <p:nvPr/>
              </p:nvSpPr>
              <p:spPr>
                <a:xfrm rot="18850329">
                  <a:off x="495201" y="523165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153A5487-CBA3-F524-1E40-B19AD0046338}"/>
                    </a:ext>
                  </a:extLst>
                </p:cNvPr>
                <p:cNvSpPr/>
                <p:nvPr/>
              </p:nvSpPr>
              <p:spPr>
                <a:xfrm rot="18988196">
                  <a:off x="1856347" y="49527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FC5D6E8-6624-9C67-C81B-66AC6D433AA3}"/>
                  </a:ext>
                </a:extLst>
              </p:cNvPr>
              <p:cNvGrpSpPr/>
              <p:nvPr/>
            </p:nvGrpSpPr>
            <p:grpSpPr>
              <a:xfrm rot="14400000">
                <a:off x="2438060" y="2267995"/>
                <a:ext cx="3049556" cy="2625468"/>
                <a:chOff x="1759782" y="2288753"/>
                <a:chExt cx="3049556" cy="2625468"/>
              </a:xfrm>
              <a:solidFill>
                <a:srgbClr val="7055AE"/>
              </a:solidFill>
            </p:grpSpPr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D4CA87CA-6C0D-D3A9-17DF-26D26F3FA19D}"/>
                    </a:ext>
                  </a:extLst>
                </p:cNvPr>
                <p:cNvSpPr/>
                <p:nvPr/>
              </p:nvSpPr>
              <p:spPr>
                <a:xfrm rot="6743173">
                  <a:off x="1790180" y="2484741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E1BA76F1-1A46-8B48-81B5-62159F8A34DE}"/>
                    </a:ext>
                  </a:extLst>
                </p:cNvPr>
                <p:cNvSpPr/>
                <p:nvPr/>
              </p:nvSpPr>
              <p:spPr>
                <a:xfrm rot="9000000">
                  <a:off x="4550825" y="2604446"/>
                  <a:ext cx="258513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8A38E5F2-31FD-E022-CC3E-7CB6371343F8}"/>
                    </a:ext>
                  </a:extLst>
                </p:cNvPr>
                <p:cNvSpPr/>
                <p:nvPr/>
              </p:nvSpPr>
              <p:spPr>
                <a:xfrm rot="5701229">
                  <a:off x="2304919" y="4625308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1C22E821-2FB5-2FB7-0BBF-116E40EA7143}"/>
                    </a:ext>
                  </a:extLst>
                </p:cNvPr>
                <p:cNvSpPr/>
                <p:nvPr/>
              </p:nvSpPr>
              <p:spPr>
                <a:xfrm rot="8100000">
                  <a:off x="2784668" y="228875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826D4FF9-6015-2C58-CD03-BB770F9B34F8}"/>
                    </a:ext>
                  </a:extLst>
                </p:cNvPr>
                <p:cNvSpPr/>
                <p:nvPr/>
              </p:nvSpPr>
              <p:spPr>
                <a:xfrm rot="6393028">
                  <a:off x="1888689" y="3012023"/>
                  <a:ext cx="258515" cy="31931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2162191-7BB5-F69D-CE4A-43E54EE0B728}"/>
                </a:ext>
              </a:extLst>
            </p:cNvPr>
            <p:cNvSpPr/>
            <p:nvPr/>
          </p:nvSpPr>
          <p:spPr>
            <a:xfrm>
              <a:off x="7420560" y="0"/>
              <a:ext cx="997760" cy="402430"/>
            </a:xfrm>
            <a:prstGeom prst="rect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99B6D8F-CFF4-CAD9-73A3-F1A00AA2B5C7}"/>
                </a:ext>
              </a:extLst>
            </p:cNvPr>
            <p:cNvSpPr/>
            <p:nvPr/>
          </p:nvSpPr>
          <p:spPr>
            <a:xfrm rot="12174868" flipH="1">
              <a:off x="3433348" y="2680178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1AED854F-419D-907B-72D5-9463FA665D86}"/>
                </a:ext>
              </a:extLst>
            </p:cNvPr>
            <p:cNvSpPr/>
            <p:nvPr/>
          </p:nvSpPr>
          <p:spPr>
            <a:xfrm rot="12174868" flipH="1">
              <a:off x="3427020" y="4316800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97A2C589-2B98-A2E9-5A1B-A94A252D4672}"/>
                </a:ext>
              </a:extLst>
            </p:cNvPr>
            <p:cNvSpPr/>
            <p:nvPr/>
          </p:nvSpPr>
          <p:spPr>
            <a:xfrm rot="12174868" flipH="1">
              <a:off x="3411783" y="1030857"/>
              <a:ext cx="666638" cy="804208"/>
            </a:xfrm>
            <a:prstGeom prst="triangle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7134F1-A29E-73E3-6394-1F65B29DA97A}"/>
              </a:ext>
            </a:extLst>
          </p:cNvPr>
          <p:cNvCxnSpPr>
            <a:cxnSpLocks/>
          </p:cNvCxnSpPr>
          <p:nvPr/>
        </p:nvCxnSpPr>
        <p:spPr>
          <a:xfrm>
            <a:off x="6096003" y="0"/>
            <a:ext cx="0" cy="574307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F3521BD-8C0C-2DD0-74C9-BA8EF2933D01}"/>
              </a:ext>
            </a:extLst>
          </p:cNvPr>
          <p:cNvSpPr txBox="1"/>
          <p:nvPr/>
        </p:nvSpPr>
        <p:spPr>
          <a:xfrm>
            <a:off x="62892" y="5630847"/>
            <a:ext cx="947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Black Hole and White Hole exist together in spacetime.</a:t>
            </a:r>
          </a:p>
          <a:p>
            <a:r>
              <a:rPr lang="en-GB" sz="3200" dirty="0"/>
              <a:t>EF coordinates can only show one at a time.</a:t>
            </a:r>
            <a:endParaRPr lang="en-CA" sz="3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DF2CE7-AD01-C9F3-5E79-7FB5F61DABB1}"/>
              </a:ext>
            </a:extLst>
          </p:cNvPr>
          <p:cNvSpPr txBox="1"/>
          <p:nvPr/>
        </p:nvSpPr>
        <p:spPr>
          <a:xfrm>
            <a:off x="9301848" y="5751080"/>
            <a:ext cx="2739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000" dirty="0">
                <a:solidFill>
                  <a:srgbClr val="FF0000"/>
                </a:solidFill>
              </a:rPr>
              <a:t>Kruskal-Szekeres Coordinates…</a:t>
            </a:r>
            <a:endParaRPr lang="en-CA" sz="3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DCA3E1F-6DFD-1025-FC62-383299BEF7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5040" y="1518480"/>
              <a:ext cx="7125120" cy="5131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DCA3E1F-6DFD-1025-FC62-383299BEF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5680" y="1509120"/>
                <a:ext cx="7143840" cy="5150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14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9"/>
    </mc:Choice>
    <mc:Fallback xmlns="">
      <p:transition spd="slow" advTm="2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7" grpId="0" build="p"/>
      <p:bldP spid="8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6354" y="1376499"/>
                <a:ext cx="12185645" cy="548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" y="1376499"/>
                <a:ext cx="12185645" cy="54815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/>
              <p:nvPr/>
            </p:nvSpPr>
            <p:spPr>
              <a:xfrm>
                <a:off x="6945990" y="5805031"/>
                <a:ext cx="5152572" cy="6463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CA" sz="3600" dirty="0"/>
                  <a:t>-coordinate is light-like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45B695-F239-47E0-9067-2339DD9EA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990" y="5805031"/>
                <a:ext cx="5152572" cy="646331"/>
              </a:xfrm>
              <a:prstGeom prst="rect">
                <a:avLst/>
              </a:prstGeom>
              <a:blipFill>
                <a:blip r:embed="rId3"/>
                <a:stretch>
                  <a:fillRect t="-10714" r="-2934" b="-3035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4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B01D8E-D877-94DE-8AFF-3728E7389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F58154-B877-406C-15E7-A59198FD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47741A-2A1F-AFB9-B76A-859666504B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20" y="5372280"/>
              <a:ext cx="6975360" cy="14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47741A-2A1F-AFB9-B76A-859666504B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0" y="5362920"/>
                <a:ext cx="6994080" cy="14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0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5"/>
    </mc:Choice>
    <mc:Fallback xmlns="">
      <p:transition spd="slow" advTm="7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5E8B211-204C-FD74-3321-30946529CAE4}"/>
              </a:ext>
            </a:extLst>
          </p:cNvPr>
          <p:cNvSpPr/>
          <p:nvPr/>
        </p:nvSpPr>
        <p:spPr>
          <a:xfrm>
            <a:off x="997466" y="2070682"/>
            <a:ext cx="2633556" cy="263355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700F54-8D43-34E7-723E-809D82F066E6}"/>
              </a:ext>
            </a:extLst>
          </p:cNvPr>
          <p:cNvSpPr/>
          <p:nvPr/>
        </p:nvSpPr>
        <p:spPr>
          <a:xfrm>
            <a:off x="6537092" y="1404726"/>
            <a:ext cx="3975524" cy="3975524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  <a:prstDash val="dash"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7C358E-9A76-C5B9-F0B0-A826F61B361D}"/>
              </a:ext>
            </a:extLst>
          </p:cNvPr>
          <p:cNvGrpSpPr/>
          <p:nvPr/>
        </p:nvGrpSpPr>
        <p:grpSpPr>
          <a:xfrm>
            <a:off x="326482" y="221165"/>
            <a:ext cx="5425886" cy="5159085"/>
            <a:chOff x="326482" y="221165"/>
            <a:chExt cx="5425886" cy="51590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269568-9FCB-2ABC-C5B9-13326ED921AD}"/>
                </a:ext>
              </a:extLst>
            </p:cNvPr>
            <p:cNvSpPr/>
            <p:nvPr/>
          </p:nvSpPr>
          <p:spPr>
            <a:xfrm>
              <a:off x="326482" y="1404726"/>
              <a:ext cx="3975524" cy="397552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6AEA4B-63E1-A89C-7599-ED1762FBF40A}"/>
                </a:ext>
              </a:extLst>
            </p:cNvPr>
            <p:cNvCxnSpPr>
              <a:cxnSpLocks/>
              <a:endCxn id="5" idx="7"/>
            </p:cNvCxnSpPr>
            <p:nvPr/>
          </p:nvCxnSpPr>
          <p:spPr>
            <a:xfrm flipV="1">
              <a:off x="2314244" y="1986928"/>
              <a:ext cx="1405560" cy="1442072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F9C3578-576E-768C-0637-50EBC61D1A6A}"/>
                    </a:ext>
                  </a:extLst>
                </p:cNvPr>
                <p:cNvSpPr txBox="1"/>
                <p:nvPr/>
              </p:nvSpPr>
              <p:spPr>
                <a:xfrm>
                  <a:off x="2577369" y="221165"/>
                  <a:ext cx="3174999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/>
                    <a:t>Schwarzschild Radius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F9C3578-576E-768C-0637-50EBC61D1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369" y="221165"/>
                  <a:ext cx="3174999" cy="1323439"/>
                </a:xfrm>
                <a:prstGeom prst="rect">
                  <a:avLst/>
                </a:prstGeom>
                <a:blipFill>
                  <a:blip r:embed="rId3"/>
                  <a:stretch>
                    <a:fillRect l="-4798" t="-8295" r="-8253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E6A03-B58D-93C9-C312-8ED56C180EB0}"/>
              </a:ext>
            </a:extLst>
          </p:cNvPr>
          <p:cNvGrpSpPr/>
          <p:nvPr/>
        </p:nvGrpSpPr>
        <p:grpSpPr>
          <a:xfrm>
            <a:off x="44045" y="663489"/>
            <a:ext cx="2270199" cy="2765511"/>
            <a:chOff x="44045" y="663489"/>
            <a:chExt cx="2270199" cy="276551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3DD37D-EB75-E345-058D-DBB5F64F5F4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V="1">
              <a:off x="2314244" y="2070682"/>
              <a:ext cx="0" cy="1358318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9DCC21-9D39-9768-104F-E64C70DC285C}"/>
                    </a:ext>
                  </a:extLst>
                </p:cNvPr>
                <p:cNvSpPr txBox="1"/>
                <p:nvPr/>
              </p:nvSpPr>
              <p:spPr>
                <a:xfrm>
                  <a:off x="44045" y="663489"/>
                  <a:ext cx="2159446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70C0"/>
                      </a:solidFill>
                    </a:rPr>
                    <a:t>Physical Radius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9DCC21-9D39-9768-104F-E64C70DC2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5" y="663489"/>
                  <a:ext cx="2159446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8192" t="-8295" r="-7627" b="-18894"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FFDE3D-D827-F007-C165-D1234AF5FD98}"/>
              </a:ext>
            </a:extLst>
          </p:cNvPr>
          <p:cNvSpPr txBox="1"/>
          <p:nvPr/>
        </p:nvSpPr>
        <p:spPr>
          <a:xfrm>
            <a:off x="6601610" y="109491"/>
            <a:ext cx="3975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Black Hole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B6DF3F-491C-EF25-CE65-C22ADDCC5551}"/>
                  </a:ext>
                </a:extLst>
              </p:cNvPr>
              <p:cNvSpPr txBox="1"/>
              <p:nvPr/>
            </p:nvSpPr>
            <p:spPr>
              <a:xfrm>
                <a:off x="726744" y="5446041"/>
                <a:ext cx="3174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72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B6DF3F-491C-EF25-CE65-C22ADDCC5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4" y="5446041"/>
                <a:ext cx="317499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0275D0D-26AC-67FC-9FFD-7D87842A4B54}"/>
              </a:ext>
            </a:extLst>
          </p:cNvPr>
          <p:cNvGrpSpPr/>
          <p:nvPr/>
        </p:nvGrpSpPr>
        <p:grpSpPr>
          <a:xfrm>
            <a:off x="8524852" y="1101186"/>
            <a:ext cx="3574580" cy="2299720"/>
            <a:chOff x="8524852" y="1101186"/>
            <a:chExt cx="3574580" cy="2299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8101CC-87AB-7334-4300-48F05FA86BF3}"/>
                    </a:ext>
                  </a:extLst>
                </p:cNvPr>
                <p:cNvSpPr txBox="1"/>
                <p:nvPr/>
              </p:nvSpPr>
              <p:spPr>
                <a:xfrm>
                  <a:off x="10289636" y="1101186"/>
                  <a:ext cx="1809796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CC9B00"/>
                      </a:solidFill>
                    </a:rPr>
                    <a:t>Event Horizon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CC9B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CC9B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CC9B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CA" sz="4000" dirty="0">
                    <a:solidFill>
                      <a:srgbClr val="CC9B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F8101CC-87AB-7334-4300-48F05FA86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9636" y="1101186"/>
                  <a:ext cx="1809796" cy="1938992"/>
                </a:xfrm>
                <a:prstGeom prst="rect">
                  <a:avLst/>
                </a:prstGeom>
                <a:blipFill>
                  <a:blip r:embed="rId6"/>
                  <a:stretch>
                    <a:fillRect l="-11111" t="-5660" r="-175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B77232F-47AD-FA90-C371-CBDD0A6BA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4852" y="1958834"/>
              <a:ext cx="1405560" cy="1442072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9D1B1D-A6EC-2CB9-DE50-7F707511C2AC}"/>
                  </a:ext>
                </a:extLst>
              </p:cNvPr>
              <p:cNvSpPr txBox="1"/>
              <p:nvPr/>
            </p:nvSpPr>
            <p:spPr>
              <a:xfrm>
                <a:off x="4793103" y="2521052"/>
                <a:ext cx="148135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9D1B1D-A6EC-2CB9-DE50-7F707511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103" y="2521052"/>
                <a:ext cx="1481351" cy="16312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A9620837-62A5-9442-1B99-0062F673B1DC}"/>
              </a:ext>
            </a:extLst>
          </p:cNvPr>
          <p:cNvSpPr/>
          <p:nvPr/>
        </p:nvSpPr>
        <p:spPr>
          <a:xfrm>
            <a:off x="6505690" y="1413144"/>
            <a:ext cx="3975524" cy="3975524"/>
          </a:xfrm>
          <a:prstGeom prst="ellipse">
            <a:avLst/>
          </a:prstGeom>
          <a:noFill/>
          <a:ln w="57150">
            <a:solidFill>
              <a:srgbClr val="CC9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0"/>
    </mc:Choice>
    <mc:Fallback xmlns="">
      <p:transition spd="slow" advTm="1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21" grpId="0"/>
      <p:bldP spid="24" grpId="0"/>
      <p:bldP spid="2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/>
              <p:nvPr/>
            </p:nvSpPr>
            <p:spPr>
              <a:xfrm>
                <a:off x="72571" y="1430712"/>
                <a:ext cx="11075801" cy="514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82FEB-AA23-4A11-8868-12E14F9A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1430712"/>
                <a:ext cx="11075801" cy="5147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/>
              <p:nvPr/>
            </p:nvSpPr>
            <p:spPr>
              <a:xfrm>
                <a:off x="5740400" y="5570279"/>
                <a:ext cx="6241285" cy="1087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FF31D7-3E2A-4CAE-BDE8-EEAF8680F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5570279"/>
                <a:ext cx="6241285" cy="1087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F2A6C-5E9A-C0DC-B789-5A3605EC2CEC}"/>
                  </a:ext>
                </a:extLst>
              </p:cNvPr>
              <p:cNvSpPr txBox="1"/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4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0F2A6C-5E9A-C0DC-B789-5A3605EC2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2" y="60177"/>
                <a:ext cx="8069324" cy="1316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AA48AC-5A1E-D49D-FC82-35F601C072BF}"/>
                  </a:ext>
                </a:extLst>
              </p:cNvPr>
              <p:cNvSpPr txBox="1"/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AA48AC-5A1E-D49D-FC82-35F601C0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6" y="5963"/>
                <a:ext cx="2891767" cy="1424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5A47C6-EAC0-2B00-F913-BA5A471EE7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800" y="5287680"/>
              <a:ext cx="12203640" cy="153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5A47C6-EAC0-2B00-F913-BA5A471EE7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40" y="5278320"/>
                <a:ext cx="12222360" cy="15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50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1"/>
    </mc:Choice>
    <mc:Fallback xmlns="">
      <p:transition spd="slow" advTm="9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83888" y="72570"/>
                <a:ext cx="3548311" cy="2741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8" y="72570"/>
                <a:ext cx="3548311" cy="2741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855443"/>
                <a:ext cx="12191999" cy="38005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7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7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7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7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7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2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2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2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55443"/>
                <a:ext cx="12191999" cy="3800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4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965FC3-40D1-82E3-6CD2-09C8251C71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480" y="2569320"/>
              <a:ext cx="6207120" cy="4258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965FC3-40D1-82E3-6CD2-09C8251C71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20" y="2559960"/>
                <a:ext cx="6225840" cy="42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959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0"/>
    </mc:Choice>
    <mc:Fallback xmlns="">
      <p:transition spd="slow" advTm="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7F383-6D3B-9531-4545-6F5C66279F44}"/>
                  </a:ext>
                </a:extLst>
              </p:cNvPr>
              <p:cNvSpPr txBox="1"/>
              <p:nvPr/>
            </p:nvSpPr>
            <p:spPr>
              <a:xfrm>
                <a:off x="162069" y="762174"/>
                <a:ext cx="4281714" cy="2572948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r>
                  <a:rPr lang="en-GB" sz="4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7F383-6D3B-9531-4545-6F5C66279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69" y="762174"/>
                <a:ext cx="4281714" cy="2572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3AA744-2E56-A770-EE4F-055481F648FB}"/>
                  </a:ext>
                </a:extLst>
              </p:cNvPr>
              <p:cNvSpPr txBox="1"/>
              <p:nvPr/>
            </p:nvSpPr>
            <p:spPr>
              <a:xfrm>
                <a:off x="0" y="4227686"/>
                <a:ext cx="4047344" cy="2588529"/>
              </a:xfrm>
              <a:prstGeom prst="rect">
                <a:avLst/>
              </a:prstGeom>
              <a:noFill/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r>
                  <a:rPr lang="en-GB" sz="44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3AA744-2E56-A770-EE4F-055481F64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27686"/>
                <a:ext cx="4047344" cy="2588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3B9C6-3A55-A41E-9AA4-94CE10399A1B}"/>
                  </a:ext>
                </a:extLst>
              </p:cNvPr>
              <p:cNvSpPr txBox="1"/>
              <p:nvPr/>
            </p:nvSpPr>
            <p:spPr>
              <a:xfrm>
                <a:off x="4899479" y="1270817"/>
                <a:ext cx="7292521" cy="2121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2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E3B9C6-3A55-A41E-9AA4-94CE10399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479" y="1270817"/>
                <a:ext cx="7292521" cy="2121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B38C4-5397-184E-ECEE-7DD4401546E5}"/>
                  </a:ext>
                </a:extLst>
              </p:cNvPr>
              <p:cNvSpPr txBox="1"/>
              <p:nvPr/>
            </p:nvSpPr>
            <p:spPr>
              <a:xfrm>
                <a:off x="4899479" y="4736329"/>
                <a:ext cx="7292522" cy="2121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2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AB38C4-5397-184E-ECEE-7DD440154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479" y="4736329"/>
                <a:ext cx="7292522" cy="2121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948334-382E-6E10-5309-A23792C12B81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7FE72E-E0CF-5702-55BA-F2F188708AC8}"/>
              </a:ext>
            </a:extLst>
          </p:cNvPr>
          <p:cNvSpPr txBox="1"/>
          <p:nvPr/>
        </p:nvSpPr>
        <p:spPr>
          <a:xfrm>
            <a:off x="-1" y="0"/>
            <a:ext cx="11557417" cy="83099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Ingoing</a:t>
            </a:r>
            <a:r>
              <a:rPr lang="en-GB" sz="4800" dirty="0"/>
              <a:t> Eddington-Finkelstein coordinates: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E0583-9AA1-0F8F-2278-4F00BB2424C9}"/>
              </a:ext>
            </a:extLst>
          </p:cNvPr>
          <p:cNvSpPr txBox="1"/>
          <p:nvPr/>
        </p:nvSpPr>
        <p:spPr>
          <a:xfrm>
            <a:off x="-2" y="3416809"/>
            <a:ext cx="11557417" cy="83099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Outgoing</a:t>
            </a:r>
            <a:r>
              <a:rPr lang="en-GB" sz="4800" dirty="0"/>
              <a:t> Eddington-Finkelstein coordinates: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250036-E557-C88E-9ADF-8DABC8781D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120" y="4204080"/>
              <a:ext cx="12046680" cy="258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250036-E557-C88E-9ADF-8DABC8781D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60" y="4194720"/>
                <a:ext cx="12065400" cy="26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51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8"/>
    </mc:Choice>
    <mc:Fallback xmlns="">
      <p:transition spd="slow" advTm="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42141B-E059-3C08-7B1D-745C7302E5CA}"/>
                  </a:ext>
                </a:extLst>
              </p:cNvPr>
              <p:cNvSpPr txBox="1"/>
              <p:nvPr/>
            </p:nvSpPr>
            <p:spPr>
              <a:xfrm>
                <a:off x="133349" y="6350"/>
                <a:ext cx="11887201" cy="6955750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400" dirty="0"/>
                  <a:t>Eddington-Finkelstein coordinates: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/>
                  <a:t>Show that light/massive particles can pass through event horizon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400" dirty="0"/>
                  <a:t>But…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/>
                  <a:t> </a:t>
                </a:r>
                <a:r>
                  <a:rPr lang="en-GB" sz="4400" dirty="0">
                    <a:solidFill>
                      <a:srgbClr val="7030A0"/>
                    </a:solidFill>
                  </a:rPr>
                  <a:t>Ingoing EF </a:t>
                </a:r>
                <a:r>
                  <a:rPr lang="en-GB" sz="4400" dirty="0" err="1">
                    <a:solidFill>
                      <a:srgbClr val="7030A0"/>
                    </a:solidFill>
                  </a:rPr>
                  <a:t>coords</a:t>
                </a:r>
                <a:r>
                  <a:rPr lang="en-GB" sz="4400" dirty="0"/>
                  <a:t>: outgoing light beams don’t work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44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/>
                  <a:t> </a:t>
                </a:r>
                <a:r>
                  <a:rPr lang="en-GB" sz="4400" dirty="0">
                    <a:solidFill>
                      <a:srgbClr val="00B050"/>
                    </a:solidFill>
                  </a:rPr>
                  <a:t>Outgoing EF </a:t>
                </a:r>
                <a:r>
                  <a:rPr lang="en-GB" sz="4400" dirty="0" err="1">
                    <a:solidFill>
                      <a:srgbClr val="00B050"/>
                    </a:solidFill>
                  </a:rPr>
                  <a:t>coords</a:t>
                </a:r>
                <a:r>
                  <a:rPr lang="en-GB" sz="4400" dirty="0"/>
                  <a:t>: ingoing light beams don’t work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44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/>
                  <a:t>White holes?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42141B-E059-3C08-7B1D-745C7302E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9" y="6350"/>
                <a:ext cx="11887201" cy="6955750"/>
              </a:xfrm>
              <a:prstGeom prst="rect">
                <a:avLst/>
              </a:prstGeom>
              <a:blipFill>
                <a:blip r:embed="rId3"/>
                <a:stretch>
                  <a:fillRect l="-2103" t="-1753" b="-3243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261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5"/>
    </mc:Choice>
    <mc:Fallback xmlns="">
      <p:transition spd="slow" advTm="3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9B6BC7-EE01-8BA9-4E31-70007DCFA3CF}"/>
              </a:ext>
            </a:extLst>
          </p:cNvPr>
          <p:cNvGrpSpPr/>
          <p:nvPr/>
        </p:nvGrpSpPr>
        <p:grpSpPr>
          <a:xfrm>
            <a:off x="4311368" y="-1065392"/>
            <a:ext cx="9040979" cy="9177738"/>
            <a:chOff x="1632090" y="-1077070"/>
            <a:chExt cx="9950138" cy="1010064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109CE30-55C8-FA54-FBE3-CA45A1165084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649C2F5D-018F-FA47-BB83-2431D0644A31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6604CA0-DD6F-B118-A35C-2A5B46127A58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0E6C54D-4010-7F62-4687-406526B87A13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1FC12FA2-2549-0ABA-26A2-DBC58EE1FA88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00" name="Freeform: Shape 99">
                      <a:extLst>
                        <a:ext uri="{FF2B5EF4-FFF2-40B4-BE49-F238E27FC236}">
                          <a16:creationId xmlns:a16="http://schemas.microsoft.com/office/drawing/2014/main" id="{227D7E23-D629-38A0-6A9B-205F07815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9413EF46-A472-B5C3-E9E8-0DA22921F3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9466E57D-1998-ED13-D5A3-63C991BF6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9A9EA158-3EB4-4EDC-8139-6CEF500630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42C4CB6-CD3B-B7BB-B163-D85F19C2B5FD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74AA9203-D6C8-80C0-288F-9AA10FDC4626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95" name="Freeform: Shape 94">
                      <a:extLst>
                        <a:ext uri="{FF2B5EF4-FFF2-40B4-BE49-F238E27FC236}">
                          <a16:creationId xmlns:a16="http://schemas.microsoft.com/office/drawing/2014/main" id="{683D54D1-922E-8FCF-DBB6-49EC8B08E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96" name="Freeform: Shape 95">
                      <a:extLst>
                        <a:ext uri="{FF2B5EF4-FFF2-40B4-BE49-F238E27FC236}">
                          <a16:creationId xmlns:a16="http://schemas.microsoft.com/office/drawing/2014/main" id="{99273FA8-E591-CE02-2336-21AC921B149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5E1B579-40EA-7021-AD24-9930E9A4A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6B471BC1-5A40-6F0E-5228-6D6531BD89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E6CA9E9D-1BB7-BC52-318A-B321640C98FC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094BEF8C-ED05-EAC2-382C-BBA0B2C2A7E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0DD69760-8AF5-6B83-0F2D-C3192CC29603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5F2788A-1D16-B628-A2F6-4CF297381E81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F4C2CA45-93AF-CEF8-75C1-76C8A3D22261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1C4AA0DD-D967-BD93-BEC7-132C9864689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A61DA7C5-248E-D1A8-9B94-FCC60570524F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1BA23D7A-1EDA-4C69-CF45-398D3951C8C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DF57BA36-1B71-9228-48F6-A6819C8BD8B6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C275BDD4-4920-BACF-3CE9-7769B56243AA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C1E646F-8C79-0323-FC9F-16C1BEB3A5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4D49F04D-9F5A-66B4-660F-5424AD5BF1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A14D8728-65B1-632A-140B-C686EC19B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1F060A6-2DE3-6D9B-7C05-2DB4F1C9B8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40CE7594-9FE0-2836-ECDD-EFDB7B6B8D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98CE6662-57DA-9739-FB97-DA90B69AD3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14021676-E915-0016-CC50-037FB5DDA8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B9F2D3D6-9F2E-C4D8-ACC9-4EE4E01BB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E94DDA98-4C8D-6F6A-3BC9-4CDEC50911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58C5726-C327-0F2B-CDE6-1AE2A8623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12F45F1-106D-D3D3-791D-C1D89979B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CC35991-5CD0-4260-46AD-AAEF845D9E16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BC6D0D-D480-C2CA-8232-E7DA73C6996A}"/>
                </a:ext>
              </a:extLst>
            </p:cNvPr>
            <p:cNvGrpSpPr/>
            <p:nvPr/>
          </p:nvGrpSpPr>
          <p:grpSpPr>
            <a:xfrm>
              <a:off x="6113621" y="-120421"/>
              <a:ext cx="5468607" cy="9144000"/>
              <a:chOff x="7523494" y="-946240"/>
              <a:chExt cx="5468607" cy="9144000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5C50888C-28F6-3CD9-7C00-DB70291152B7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13EB076-0248-4127-D022-CE0BACA582D8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DA0B49F-1805-9C81-4B48-FC78013B36F7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929FC46-27C3-8395-3BEF-75D3526A4C15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971091BB-642A-6AE1-BDDC-61E5DE1E8F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27766A5E-B3C8-3CBF-1BC8-F91EB07594B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F908323-BC36-D4F5-FD91-6E27D3EF4C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E847ABB-A7FD-63DB-E6D8-EC74211A52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0026319-79C3-266D-52B2-96AE96B71FB4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C0B2909F-8892-1074-4634-E43FBC349B70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FF2C5FC7-D1A6-1A24-34F4-919E66093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83361F19-B879-1FFE-979B-6BE7416CE31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CDBA4D32-B82C-6939-69CE-4754354F6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3672A599-E41B-7393-2880-83FBC1146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42ED768-9952-A3C2-6C2B-24FF0089F2B0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9DA65FA-2C78-9405-B303-6478326FBCAA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E8D95C4-DC99-467F-DA81-401EDE99B91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70AE4E49-C954-29F6-FEF3-3D9C5116D279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3BAB9F4-1236-48F1-D3D3-C3D93124D8D1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4EDFB679-FCBC-02C8-C043-DA3C64F9F068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AD99BC-24F4-E32F-5F03-16CD1C866C65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5E99E6F-A86B-5280-886D-418286CA680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8D1184F9-63DB-3380-E9A4-6D71EDF1DC6B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4E511CCF-E2FC-9370-EAD2-F52E69A22955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80BF2B44-5981-5395-F3B9-84312A61D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E4F25582-9752-D527-B6E7-1D702E13D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15206682-9103-6C00-7237-EA4330A648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B3AC96E-29F4-AE19-D7EF-6C587DF0F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71BEF3E0-070E-6FC0-A19E-C77A179E46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7A720A31-31CB-3640-4FC5-60C8C9D7A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302F723-6473-1609-213E-25BC79B1F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8776F332-F32E-D8B3-4808-986A38E66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E0E46D7-A037-BFCF-9861-7BB41422DB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C33D03F-FA28-1085-9BF4-A52CEAF82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E49348-C3DC-8E85-4D17-87EFAA7BB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5F6CE25-F5F1-16F8-497B-F6BDA9EB3D8B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D527339-3F8D-6896-CA2B-4424BEB11C40}"/>
              </a:ext>
            </a:extLst>
          </p:cNvPr>
          <p:cNvSpPr/>
          <p:nvPr/>
        </p:nvSpPr>
        <p:spPr>
          <a:xfrm>
            <a:off x="4860090" y="-637164"/>
            <a:ext cx="8096236" cy="850444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2141B-E059-3C08-7B1D-745C7302E5CA}"/>
              </a:ext>
            </a:extLst>
          </p:cNvPr>
          <p:cNvSpPr txBox="1"/>
          <p:nvPr/>
        </p:nvSpPr>
        <p:spPr>
          <a:xfrm>
            <a:off x="152399" y="275808"/>
            <a:ext cx="4683447" cy="6155531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/>
              <a:t>Would be nice if we could invent coordinates where light beams work in both directions…</a:t>
            </a:r>
          </a:p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0000"/>
                </a:solidFill>
              </a:rPr>
              <a:t>Kruskal-Szekeres coordinates (KS)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BE1DAF6-9AB5-5F26-6059-B94AA6276773}"/>
              </a:ext>
            </a:extLst>
          </p:cNvPr>
          <p:cNvGrpSpPr/>
          <p:nvPr/>
        </p:nvGrpSpPr>
        <p:grpSpPr>
          <a:xfrm>
            <a:off x="4009057" y="30828"/>
            <a:ext cx="7859816" cy="2655545"/>
            <a:chOff x="4009057" y="30828"/>
            <a:chExt cx="7859816" cy="265554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C55CAAC-1802-AF49-4AC1-A0E83031BF2C}"/>
                </a:ext>
              </a:extLst>
            </p:cNvPr>
            <p:cNvGrpSpPr/>
            <p:nvPr/>
          </p:nvGrpSpPr>
          <p:grpSpPr>
            <a:xfrm>
              <a:off x="4009057" y="1271487"/>
              <a:ext cx="2636811" cy="1414886"/>
              <a:chOff x="2568762" y="823054"/>
              <a:chExt cx="2901968" cy="1557167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DD6E15A-6F39-C086-4342-DC4C412C6220}"/>
                  </a:ext>
                </a:extLst>
              </p:cNvPr>
              <p:cNvSpPr txBox="1"/>
              <p:nvPr/>
            </p:nvSpPr>
            <p:spPr>
              <a:xfrm>
                <a:off x="2568762" y="1601150"/>
                <a:ext cx="2563066" cy="779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singularity</a:t>
                </a:r>
                <a:endParaRPr lang="en-CA" sz="4000" dirty="0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C4A3DDC-6E27-25EF-63F4-CEC4C2364189}"/>
                  </a:ext>
                </a:extLst>
              </p:cNvPr>
              <p:cNvCxnSpPr>
                <a:cxnSpLocks/>
                <a:endCxn id="113" idx="0"/>
              </p:cNvCxnSpPr>
              <p:nvPr/>
            </p:nvCxnSpPr>
            <p:spPr>
              <a:xfrm flipH="1">
                <a:off x="3850296" y="823054"/>
                <a:ext cx="1620434" cy="778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AE84DF2-B866-5838-36E0-A0251D61C9EC}"/>
                </a:ext>
              </a:extLst>
            </p:cNvPr>
            <p:cNvGrpSpPr/>
            <p:nvPr/>
          </p:nvGrpSpPr>
          <p:grpSpPr>
            <a:xfrm>
              <a:off x="4912462" y="30828"/>
              <a:ext cx="6956411" cy="1943828"/>
              <a:chOff x="3563013" y="-542365"/>
              <a:chExt cx="7655946" cy="2139299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9EBA77C-B672-D381-B34E-98989F6A682B}"/>
                  </a:ext>
                </a:extLst>
              </p:cNvPr>
              <p:cNvGrpSpPr/>
              <p:nvPr/>
            </p:nvGrpSpPr>
            <p:grpSpPr>
              <a:xfrm>
                <a:off x="3563013" y="-542365"/>
                <a:ext cx="7655946" cy="2121730"/>
                <a:chOff x="3885223" y="-537407"/>
                <a:chExt cx="7655946" cy="212173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71A4465-C91C-4320-ED1F-C18D98059704}"/>
                    </a:ext>
                  </a:extLst>
                </p:cNvPr>
                <p:cNvSpPr/>
                <p:nvPr/>
              </p:nvSpPr>
              <p:spPr>
                <a:xfrm rot="16200000">
                  <a:off x="4740285" y="-1392469"/>
                  <a:ext cx="2120900" cy="3831024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grpFill/>
                <a:ln w="1143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3C172B3-99B1-B5F6-AC7C-1C3573951D39}"/>
                    </a:ext>
                  </a:extLst>
                </p:cNvPr>
                <p:cNvSpPr/>
                <p:nvPr/>
              </p:nvSpPr>
              <p:spPr>
                <a:xfrm rot="16200000" flipV="1">
                  <a:off x="8565207" y="-1391639"/>
                  <a:ext cx="2120900" cy="3831024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grpFill/>
                <a:ln w="1143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6A8C2145-9269-5482-5AAF-996AA794C7D1}"/>
                  </a:ext>
                </a:extLst>
              </p:cNvPr>
              <p:cNvSpPr/>
              <p:nvPr/>
            </p:nvSpPr>
            <p:spPr>
              <a:xfrm flipV="1">
                <a:off x="3702374" y="-403301"/>
                <a:ext cx="7382915" cy="200023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ABB04D5-5A4F-FB3E-5BAF-E0A2C375523D}"/>
              </a:ext>
            </a:extLst>
          </p:cNvPr>
          <p:cNvGrpSpPr/>
          <p:nvPr/>
        </p:nvGrpSpPr>
        <p:grpSpPr>
          <a:xfrm>
            <a:off x="6352577" y="1091374"/>
            <a:ext cx="5438775" cy="5956434"/>
            <a:chOff x="6352577" y="1091374"/>
            <a:chExt cx="5438775" cy="5956434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2D1A509-9FAB-E03F-EA0B-8A9849A4986E}"/>
                </a:ext>
              </a:extLst>
            </p:cNvPr>
            <p:cNvCxnSpPr>
              <a:cxnSpLocks/>
            </p:cNvCxnSpPr>
            <p:nvPr/>
          </p:nvCxnSpPr>
          <p:spPr>
            <a:xfrm>
              <a:off x="6352577" y="1091374"/>
              <a:ext cx="5339960" cy="5339965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80853D9-2D82-C246-4418-6EF6711D283E}"/>
                </a:ext>
              </a:extLst>
            </p:cNvPr>
            <p:cNvCxnSpPr>
              <a:cxnSpLocks/>
            </p:cNvCxnSpPr>
            <p:nvPr/>
          </p:nvCxnSpPr>
          <p:spPr>
            <a:xfrm>
              <a:off x="8428437" y="1889437"/>
              <a:ext cx="3362915" cy="3362919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3350B53-3DA3-729F-B932-503073CB7B88}"/>
                </a:ext>
              </a:extLst>
            </p:cNvPr>
            <p:cNvCxnSpPr>
              <a:cxnSpLocks/>
            </p:cNvCxnSpPr>
            <p:nvPr/>
          </p:nvCxnSpPr>
          <p:spPr>
            <a:xfrm>
              <a:off x="9430529" y="1716338"/>
              <a:ext cx="2219453" cy="2219456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F3A8310-3584-1E23-8D4A-DA90AB070C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48388" y="1216421"/>
              <a:ext cx="1500973" cy="1500975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EC1A3A5-A88D-8EE7-9145-D1EBF8AFE9C8}"/>
                    </a:ext>
                  </a:extLst>
                </p:cNvPr>
                <p:cNvSpPr txBox="1"/>
                <p:nvPr/>
              </p:nvSpPr>
              <p:spPr>
                <a:xfrm rot="2700000">
                  <a:off x="8185551" y="5193479"/>
                  <a:ext cx="287766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4800" dirty="0">
                      <a:solidFill>
                        <a:srgbClr val="FFC000"/>
                      </a:solidFill>
                    </a:rPr>
                    <a:t> ingoing</a:t>
                  </a:r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EC1A3A5-A88D-8EE7-9145-D1EBF8AFE9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8185551" y="5193479"/>
                  <a:ext cx="2877661" cy="830997"/>
                </a:xfrm>
                <a:prstGeom prst="rect">
                  <a:avLst/>
                </a:prstGeom>
                <a:blipFill>
                  <a:blip r:embed="rId3"/>
                  <a:stretch>
                    <a:fillRect r="-4872" b="-974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8A0B5D5-16D0-C508-04F0-5934B63F786B}"/>
              </a:ext>
            </a:extLst>
          </p:cNvPr>
          <p:cNvGrpSpPr/>
          <p:nvPr/>
        </p:nvGrpSpPr>
        <p:grpSpPr>
          <a:xfrm>
            <a:off x="5023743" y="572445"/>
            <a:ext cx="6746307" cy="3322245"/>
            <a:chOff x="5023743" y="572445"/>
            <a:chExt cx="6746307" cy="332224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7437A6-3C7A-B315-E437-F8F28DFD5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2619" y="1649190"/>
              <a:ext cx="1621522" cy="1621524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AE18F7C-D421-A9BD-3E6E-D5FB4C8F1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2737" y="1872862"/>
              <a:ext cx="738690" cy="738691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33233E7-0EE9-FE59-D9E5-80022A38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7810" y="572445"/>
              <a:ext cx="3322240" cy="3322245"/>
            </a:xfrm>
            <a:prstGeom prst="line">
              <a:avLst/>
            </a:prstGeom>
            <a:ln w="38100">
              <a:solidFill>
                <a:srgbClr val="FF66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D39C5AD-328F-E5D4-E8B9-A331DB7DE467}"/>
                    </a:ext>
                  </a:extLst>
                </p:cNvPr>
                <p:cNvSpPr txBox="1"/>
                <p:nvPr/>
              </p:nvSpPr>
              <p:spPr>
                <a:xfrm rot="18900000">
                  <a:off x="5023743" y="3164556"/>
                  <a:ext cx="269381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FF6600"/>
                      </a:solidFill>
                    </a:rPr>
                    <a:t>outgoing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endParaRPr lang="en-GB" sz="4000" b="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D39C5AD-328F-E5D4-E8B9-A331DB7DE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5023743" y="3164556"/>
                  <a:ext cx="2693815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9343" b="-1363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E44281-4DD6-8910-46CD-D9B60C0AEC2E}"/>
              </a:ext>
            </a:extLst>
          </p:cNvPr>
          <p:cNvGrpSpPr/>
          <p:nvPr/>
        </p:nvGrpSpPr>
        <p:grpSpPr>
          <a:xfrm>
            <a:off x="6096000" y="616249"/>
            <a:ext cx="5614680" cy="5136931"/>
            <a:chOff x="6096000" y="616249"/>
            <a:chExt cx="5614680" cy="513693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28B750-6D9E-04B6-BC68-9D973B84B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7087" y="616249"/>
              <a:ext cx="3323593" cy="3310439"/>
            </a:xfrm>
            <a:prstGeom prst="line">
              <a:avLst/>
            </a:prstGeom>
            <a:ln w="1143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08D9E5-A0CA-2C5A-52D2-9E18E95CEFB3}"/>
                </a:ext>
              </a:extLst>
            </p:cNvPr>
            <p:cNvGrpSpPr/>
            <p:nvPr/>
          </p:nvGrpSpPr>
          <p:grpSpPr>
            <a:xfrm>
              <a:off x="6096000" y="3880389"/>
              <a:ext cx="2366009" cy="1872791"/>
              <a:chOff x="5419918" y="4456307"/>
              <a:chExt cx="2603934" cy="206111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AF9DE6-CF8F-B98F-7CD2-6269EE06C587}"/>
                  </a:ext>
                </a:extLst>
              </p:cNvPr>
              <p:cNvSpPr txBox="1"/>
              <p:nvPr/>
            </p:nvSpPr>
            <p:spPr>
              <a:xfrm>
                <a:off x="5419918" y="5060901"/>
                <a:ext cx="2091655" cy="14565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Event Horizon</a:t>
                </a:r>
                <a:endParaRPr lang="en-CA" sz="4000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1C8FE86-62FE-D100-9F29-AFF5999E814B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 flipH="1">
                <a:off x="6465746" y="4456307"/>
                <a:ext cx="1558106" cy="60459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3247689-3BBD-859B-4E84-FBC736DB2F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0000" y="546840"/>
              <a:ext cx="7950960" cy="5901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3247689-3BBD-859B-4E84-FBC736DB2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0640" y="537480"/>
                <a:ext cx="7969680" cy="591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47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25"/>
    </mc:Choice>
    <mc:Fallback xmlns="">
      <p:transition spd="slow" advTm="5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876171-6269-CBAD-0A68-19A38ECE5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4" t="6514" r="47848" b="60012"/>
          <a:stretch/>
        </p:blipFill>
        <p:spPr>
          <a:xfrm>
            <a:off x="1779588" y="2153814"/>
            <a:ext cx="4564431" cy="4527305"/>
          </a:xfrm>
          <a:prstGeom prst="rect">
            <a:avLst/>
          </a:prstGeom>
          <a:noFill/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2F017DF-ECA1-01F0-ED72-B39DF9107E79}"/>
              </a:ext>
            </a:extLst>
          </p:cNvPr>
          <p:cNvGrpSpPr/>
          <p:nvPr/>
        </p:nvGrpSpPr>
        <p:grpSpPr>
          <a:xfrm>
            <a:off x="1516383" y="3710936"/>
            <a:ext cx="5026438" cy="2516241"/>
            <a:chOff x="1516383" y="3710936"/>
            <a:chExt cx="5026438" cy="251624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B2B85A3-79B7-CE15-1FDA-09AF997D2824}"/>
                </a:ext>
              </a:extLst>
            </p:cNvPr>
            <p:cNvGrpSpPr/>
            <p:nvPr/>
          </p:nvGrpSpPr>
          <p:grpSpPr>
            <a:xfrm>
              <a:off x="1575106" y="3770765"/>
              <a:ext cx="4907775" cy="2453167"/>
              <a:chOff x="1575106" y="3770765"/>
              <a:chExt cx="4907775" cy="245316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D714A0B-5327-DE0F-5E8F-0FA02B3AB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731" y="3779782"/>
                <a:ext cx="2444150" cy="244415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7C00C6F-65C2-AE77-6594-20AD186E0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5106" y="3770765"/>
                <a:ext cx="2444150" cy="244415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A5A31E9-EA86-31C6-5C1A-01A6E7F5CBF8}"/>
                </a:ext>
              </a:extLst>
            </p:cNvPr>
            <p:cNvSpPr/>
            <p:nvPr/>
          </p:nvSpPr>
          <p:spPr>
            <a:xfrm flipV="1">
              <a:off x="1516383" y="3710936"/>
              <a:ext cx="5026438" cy="2516241"/>
            </a:xfrm>
            <a:prstGeom prst="triangle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38A67-C44A-FAE0-124D-CAEB42A020AB}"/>
              </a:ext>
            </a:extLst>
          </p:cNvPr>
          <p:cNvGrpSpPr/>
          <p:nvPr/>
        </p:nvGrpSpPr>
        <p:grpSpPr>
          <a:xfrm>
            <a:off x="3580107" y="3429000"/>
            <a:ext cx="3230178" cy="3207282"/>
            <a:chOff x="2596176" y="1595419"/>
            <a:chExt cx="2547519" cy="2529462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B53565-40EB-AAED-8651-B11359ACD295}"/>
                    </a:ext>
                  </a:extLst>
                </p:cNvPr>
                <p:cNvSpPr txBox="1"/>
                <p:nvPr/>
              </p:nvSpPr>
              <p:spPr>
                <a:xfrm>
                  <a:off x="4399473" y="3323866"/>
                  <a:ext cx="744222" cy="801015"/>
                </a:xfrm>
                <a:prstGeom prst="rect">
                  <a:avLst/>
                </a:prstGeom>
                <a:grp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B53565-40EB-AAED-8651-B11359ACD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473" y="3323866"/>
                  <a:ext cx="744222" cy="8010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67FDF8-4F9E-06F5-F7FF-5F7ABF66EAF3}"/>
                    </a:ext>
                  </a:extLst>
                </p:cNvPr>
                <p:cNvSpPr txBox="1"/>
                <p:nvPr/>
              </p:nvSpPr>
              <p:spPr>
                <a:xfrm>
                  <a:off x="2596176" y="1595419"/>
                  <a:ext cx="759791" cy="801015"/>
                </a:xfrm>
                <a:prstGeom prst="rect">
                  <a:avLst/>
                </a:prstGeom>
                <a:grpFill/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67FDF8-4F9E-06F5-F7FF-5F7ABF66E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176" y="1595419"/>
                  <a:ext cx="759791" cy="8010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54B356-CD95-315E-9063-EDB3E5BCD106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  <a:grpFill/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FA8DC46-18EC-3D53-E183-BD15AC138E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grpFill/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4D10BB-3EB7-10D6-ACDA-0B9D457DCC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grpFill/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31489A-ECDB-A823-DB0D-40CB26782020}"/>
                  </a:ext>
                </a:extLst>
              </p:cNvPr>
              <p:cNvSpPr txBox="1"/>
              <p:nvPr/>
            </p:nvSpPr>
            <p:spPr>
              <a:xfrm>
                <a:off x="149677" y="176881"/>
                <a:ext cx="11908973" cy="30324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rgbClr val="FF0000"/>
                    </a:solidFill>
                  </a:rPr>
                  <a:t>(ingoing EF)</a:t>
                </a:r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rgbClr val="FF0000"/>
                    </a:solidFill>
                  </a:rPr>
                  <a:t>(outgoing EF)</a:t>
                </a:r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31489A-ECDB-A823-DB0D-40CB2678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" y="176881"/>
                <a:ext cx="11908973" cy="3032497"/>
              </a:xfrm>
              <a:prstGeom prst="rect">
                <a:avLst/>
              </a:prstGeom>
              <a:blipFill>
                <a:blip r:embed="rId6"/>
                <a:stretch>
                  <a:fillRect r="-817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31A70A6-D58D-33AF-F24A-F1178247CAB3}"/>
              </a:ext>
            </a:extLst>
          </p:cNvPr>
          <p:cNvGrpSpPr/>
          <p:nvPr/>
        </p:nvGrpSpPr>
        <p:grpSpPr>
          <a:xfrm>
            <a:off x="1436244" y="4124321"/>
            <a:ext cx="5106577" cy="2109193"/>
            <a:chOff x="890031" y="2143792"/>
            <a:chExt cx="4027364" cy="1663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8CBD4D-15A0-D4CB-494D-D7BA529EE3D3}"/>
                    </a:ext>
                  </a:extLst>
                </p:cNvPr>
                <p:cNvSpPr txBox="1"/>
                <p:nvPr/>
              </p:nvSpPr>
              <p:spPr>
                <a:xfrm>
                  <a:off x="890031" y="2240536"/>
                  <a:ext cx="744222" cy="801015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8CBD4D-15A0-D4CB-494D-D7BA529EE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31" y="2240536"/>
                  <a:ext cx="744222" cy="8010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58B53-1F0F-2AE8-7EE5-2A99BC1FB773}"/>
                    </a:ext>
                  </a:extLst>
                </p:cNvPr>
                <p:cNvSpPr txBox="1"/>
                <p:nvPr/>
              </p:nvSpPr>
              <p:spPr>
                <a:xfrm>
                  <a:off x="4390965" y="2143792"/>
                  <a:ext cx="526430" cy="801015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58B53-1F0F-2AE8-7EE5-2A99BC1FB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965" y="2143792"/>
                  <a:ext cx="526430" cy="8010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B2E514-9062-1430-8683-41CACF54B304}"/>
                </a:ext>
              </a:extLst>
            </p:cNvPr>
            <p:cNvGrpSpPr/>
            <p:nvPr/>
          </p:nvGrpSpPr>
          <p:grpSpPr>
            <a:xfrm>
              <a:off x="1473672" y="2328810"/>
              <a:ext cx="2925801" cy="1478422"/>
              <a:chOff x="-1347631" y="4405136"/>
              <a:chExt cx="3550817" cy="1794246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60DE983-03EB-9A53-9D90-83C5E319F5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47631" y="4405136"/>
                <a:ext cx="1745972" cy="1770225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AC6AA35-6E5A-5F07-267E-F5FA5393A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4405138"/>
                <a:ext cx="1774683" cy="1794244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D9DC06A-3882-C654-822A-498AAEA7E503}"/>
              </a:ext>
            </a:extLst>
          </p:cNvPr>
          <p:cNvSpPr txBox="1"/>
          <p:nvPr/>
        </p:nvSpPr>
        <p:spPr>
          <a:xfrm>
            <a:off x="6741086" y="3364283"/>
            <a:ext cx="2806903" cy="830997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800" dirty="0">
                <a:solidFill>
                  <a:srgbClr val="FFC000"/>
                </a:solidFill>
              </a:rPr>
              <a:t>Light Cone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3"/>
    </mc:Choice>
    <mc:Fallback xmlns="">
      <p:transition spd="slow" advTm="11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31489A-ECDB-A823-DB0D-40CB26782020}"/>
                  </a:ext>
                </a:extLst>
              </p:cNvPr>
              <p:cNvSpPr txBox="1"/>
              <p:nvPr/>
            </p:nvSpPr>
            <p:spPr>
              <a:xfrm>
                <a:off x="149677" y="176881"/>
                <a:ext cx="11908973" cy="30324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rgbClr val="FF0000"/>
                    </a:solidFill>
                  </a:rPr>
                  <a:t>(ingoing EF)</a:t>
                </a:r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rgbClr val="FF0000"/>
                    </a:solidFill>
                  </a:rPr>
                  <a:t>(outgoing EF)</a:t>
                </a:r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31489A-ECDB-A823-DB0D-40CB2678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77" y="176881"/>
                <a:ext cx="11908973" cy="3032497"/>
              </a:xfrm>
              <a:prstGeom prst="rect">
                <a:avLst/>
              </a:prstGeom>
              <a:blipFill>
                <a:blip r:embed="rId3"/>
                <a:stretch>
                  <a:fillRect r="-817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5763A3-4754-131E-28AA-0C900A0B737C}"/>
                  </a:ext>
                </a:extLst>
              </p:cNvPr>
              <p:cNvSpPr txBox="1"/>
              <p:nvPr/>
            </p:nvSpPr>
            <p:spPr>
              <a:xfrm>
                <a:off x="283027" y="3634126"/>
                <a:ext cx="3031671" cy="1368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5763A3-4754-131E-28AA-0C900A0B7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7" y="3634126"/>
                <a:ext cx="3031671" cy="1368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ED8F1-C678-D206-A4D3-CE2B5871CF2D}"/>
                  </a:ext>
                </a:extLst>
              </p:cNvPr>
              <p:cNvSpPr txBox="1"/>
              <p:nvPr/>
            </p:nvSpPr>
            <p:spPr>
              <a:xfrm>
                <a:off x="4136571" y="3555636"/>
                <a:ext cx="8055429" cy="156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ED8F1-C678-D206-A4D3-CE2B5871C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1" y="3555636"/>
                <a:ext cx="8055429" cy="1562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8DE5091-E804-921C-55B6-6CCE2A085E52}"/>
              </a:ext>
            </a:extLst>
          </p:cNvPr>
          <p:cNvGrpSpPr/>
          <p:nvPr/>
        </p:nvGrpSpPr>
        <p:grpSpPr>
          <a:xfrm>
            <a:off x="6268816" y="5002770"/>
            <a:ext cx="5640156" cy="1855230"/>
            <a:chOff x="6268816" y="5002770"/>
            <a:chExt cx="5640156" cy="185523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1F7DEE48-26B3-6EEA-1448-9C78DA873730}"/>
                </a:ext>
              </a:extLst>
            </p:cNvPr>
            <p:cNvSpPr/>
            <p:nvPr/>
          </p:nvSpPr>
          <p:spPr>
            <a:xfrm rot="5400000">
              <a:off x="8664351" y="2607235"/>
              <a:ext cx="849086" cy="5640156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F45B40-4257-8C82-D8EA-79104C4C77A1}"/>
                    </a:ext>
                  </a:extLst>
                </p:cNvPr>
                <p:cNvSpPr txBox="1"/>
                <p:nvPr/>
              </p:nvSpPr>
              <p:spPr>
                <a:xfrm>
                  <a:off x="7894865" y="5657671"/>
                  <a:ext cx="2770414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F45B40-4257-8C82-D8EA-79104C4C7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865" y="5657671"/>
                  <a:ext cx="2770414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00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19">
        <p:fade/>
      </p:transition>
    </mc:Choice>
    <mc:Fallback xmlns="">
      <p:transition spd="med" advTm="219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/>
              <p:nvPr/>
            </p:nvSpPr>
            <p:spPr>
              <a:xfrm>
                <a:off x="5801393" y="6368"/>
                <a:ext cx="6390607" cy="3386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393" y="6368"/>
                <a:ext cx="6390607" cy="3386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95F3A-D910-5EEF-0BBB-A3F5F3D4CA9F}"/>
                  </a:ext>
                </a:extLst>
              </p:cNvPr>
              <p:cNvSpPr txBox="1"/>
              <p:nvPr/>
            </p:nvSpPr>
            <p:spPr>
              <a:xfrm>
                <a:off x="99775" y="2296218"/>
                <a:ext cx="5391567" cy="472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endParaRPr lang="en-CA" sz="1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95F3A-D910-5EEF-0BBB-A3F5F3D4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5" y="2296218"/>
                <a:ext cx="5391567" cy="4725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D12FC-D1D5-094D-37BA-1D7AE8E5A7C4}"/>
                  </a:ext>
                </a:extLst>
              </p:cNvPr>
              <p:cNvSpPr txBox="1"/>
              <p:nvPr/>
            </p:nvSpPr>
            <p:spPr>
              <a:xfrm>
                <a:off x="94834" y="102288"/>
                <a:ext cx="5682496" cy="21913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D12FC-D1D5-094D-37BA-1D7AE8E5A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4" y="102288"/>
                <a:ext cx="5682496" cy="2191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466CC-B68A-7362-52BF-764099DF682E}"/>
                  </a:ext>
                </a:extLst>
              </p:cNvPr>
              <p:cNvSpPr txBox="1"/>
              <p:nvPr/>
            </p:nvSpPr>
            <p:spPr>
              <a:xfrm>
                <a:off x="5777330" y="3471880"/>
                <a:ext cx="6390607" cy="3386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466CC-B68A-7362-52BF-764099DF6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330" y="3471880"/>
                <a:ext cx="6390607" cy="33861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0F57D4-B48C-6659-86D7-A8D2FB079219}"/>
              </a:ext>
            </a:extLst>
          </p:cNvPr>
          <p:cNvCxnSpPr>
            <a:cxnSpLocks/>
          </p:cNvCxnSpPr>
          <p:nvPr/>
        </p:nvCxnSpPr>
        <p:spPr>
          <a:xfrm>
            <a:off x="5453242" y="2419350"/>
            <a:ext cx="0" cy="428625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6EB0BB-E8A9-2F7B-E9D3-8B4364CFAB0E}"/>
              </a:ext>
            </a:extLst>
          </p:cNvPr>
          <p:cNvCxnSpPr>
            <a:cxnSpLocks/>
          </p:cNvCxnSpPr>
          <p:nvPr/>
        </p:nvCxnSpPr>
        <p:spPr>
          <a:xfrm flipH="1">
            <a:off x="5777330" y="3471880"/>
            <a:ext cx="622417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016734-74E5-F562-6DD6-B827951E89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2160" y="2553840"/>
              <a:ext cx="269280" cy="390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016734-74E5-F562-6DD6-B827951E89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2800" y="2544480"/>
                <a:ext cx="288000" cy="392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452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8"/>
    </mc:Choice>
    <mc:Fallback xmlns="">
      <p:transition spd="slow" advTm="10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947B3D-FE48-2A87-751B-92A573CC9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2990" t="6515" r="47849" b="51342"/>
          <a:stretch/>
        </p:blipFill>
        <p:spPr>
          <a:xfrm>
            <a:off x="-120329" y="1158188"/>
            <a:ext cx="11873962" cy="569981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9E97B4-FEA6-2869-236D-8219B8096653}"/>
                  </a:ext>
                </a:extLst>
              </p:cNvPr>
              <p:cNvSpPr txBox="1"/>
              <p:nvPr/>
            </p:nvSpPr>
            <p:spPr>
              <a:xfrm>
                <a:off x="11396579" y="4683541"/>
                <a:ext cx="795422" cy="117833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9E97B4-FEA6-2869-236D-8219B809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579" y="4683541"/>
                <a:ext cx="795422" cy="1178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0D217B5-06E1-B0A9-8A4C-3CA02833A504}"/>
              </a:ext>
            </a:extLst>
          </p:cNvPr>
          <p:cNvGrpSpPr/>
          <p:nvPr/>
        </p:nvGrpSpPr>
        <p:grpSpPr>
          <a:xfrm>
            <a:off x="7575597" y="3381193"/>
            <a:ext cx="3787488" cy="1934689"/>
            <a:chOff x="7575597" y="4086043"/>
            <a:chExt cx="3787488" cy="1934689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4B94070-BB75-4F10-857B-4053E0BD2102}"/>
                </a:ext>
              </a:extLst>
            </p:cNvPr>
            <p:cNvSpPr/>
            <p:nvPr/>
          </p:nvSpPr>
          <p:spPr>
            <a:xfrm flipV="1">
              <a:off x="7628506" y="4086043"/>
              <a:ext cx="3701684" cy="1853068"/>
            </a:xfrm>
            <a:prstGeom prst="triangle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F9E647-3618-3102-BE1D-FBD6917A16E3}"/>
                </a:ext>
              </a:extLst>
            </p:cNvPr>
            <p:cNvGrpSpPr/>
            <p:nvPr/>
          </p:nvGrpSpPr>
          <p:grpSpPr>
            <a:xfrm>
              <a:off x="7575597" y="4088913"/>
              <a:ext cx="3787488" cy="1931819"/>
              <a:chOff x="2096454" y="4292113"/>
              <a:chExt cx="3787488" cy="1931819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D66544-149A-80DB-81B5-20CAA60379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6454" y="4292113"/>
                <a:ext cx="1922802" cy="192280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E7EBD3-3E3F-8671-79C9-AA0FB5FF81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1140" y="4301130"/>
                <a:ext cx="1922802" cy="192280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83C001-0A6B-0BA3-D073-806D828F7594}"/>
              </a:ext>
            </a:extLst>
          </p:cNvPr>
          <p:cNvGrpSpPr/>
          <p:nvPr/>
        </p:nvGrpSpPr>
        <p:grpSpPr>
          <a:xfrm>
            <a:off x="9426966" y="3421841"/>
            <a:ext cx="1874593" cy="1874592"/>
            <a:chOff x="398340" y="4405138"/>
            <a:chExt cx="1794244" cy="1794244"/>
          </a:xfrm>
          <a:noFill/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D51809-FB8B-C2F3-6476-390E9708CD32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175361"/>
              <a:ext cx="1794244" cy="0"/>
            </a:xfrm>
            <a:prstGeom prst="straightConnector1">
              <a:avLst/>
            </a:prstGeom>
            <a:grpFill/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82DEED-D40C-3A92-FBA8-C0E86BB63B4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468619" y="5302260"/>
              <a:ext cx="1794244" cy="0"/>
            </a:xfrm>
            <a:prstGeom prst="straightConnector1">
              <a:avLst/>
            </a:prstGeom>
            <a:grpFill/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F331E83-C90A-5899-2A68-DD7A42FD44D6}"/>
              </a:ext>
            </a:extLst>
          </p:cNvPr>
          <p:cNvGrpSpPr/>
          <p:nvPr/>
        </p:nvGrpSpPr>
        <p:grpSpPr>
          <a:xfrm>
            <a:off x="7617329" y="3889580"/>
            <a:ext cx="1841621" cy="1396044"/>
            <a:chOff x="7617329" y="3889580"/>
            <a:chExt cx="1841621" cy="1396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654A92B-838E-28D9-3B34-B361B8DB6095}"/>
                    </a:ext>
                  </a:extLst>
                </p:cNvPr>
                <p:cNvSpPr txBox="1"/>
                <p:nvPr/>
              </p:nvSpPr>
              <p:spPr>
                <a:xfrm>
                  <a:off x="7617329" y="3889580"/>
                  <a:ext cx="747306" cy="11783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a14:m>
                  <a:r>
                    <a:rPr lang="en-CA" sz="48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654A92B-838E-28D9-3B34-B361B8DB6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7329" y="3889580"/>
                  <a:ext cx="747306" cy="11783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73B49B2-C6E5-D843-7FCF-49927540E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8221" y="4270996"/>
              <a:ext cx="1000729" cy="1014628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DAA7F8E-0675-A795-BAED-6C37D21F8372}"/>
              </a:ext>
            </a:extLst>
          </p:cNvPr>
          <p:cNvGrpSpPr/>
          <p:nvPr/>
        </p:nvGrpSpPr>
        <p:grpSpPr>
          <a:xfrm>
            <a:off x="9485698" y="3752826"/>
            <a:ext cx="1801262" cy="1543606"/>
            <a:chOff x="9485698" y="3752826"/>
            <a:chExt cx="1801262" cy="1543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2251FA-66FD-30E5-3E38-8FC6DC7066D5}"/>
                    </a:ext>
                  </a:extLst>
                </p:cNvPr>
                <p:cNvSpPr txBox="1"/>
                <p:nvPr/>
              </p:nvSpPr>
              <p:spPr>
                <a:xfrm>
                  <a:off x="10619463" y="3752826"/>
                  <a:ext cx="667497" cy="117833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r>
                    <a:rPr lang="en-CA" sz="4800" dirty="0">
                      <a:solidFill>
                        <a:srgbClr val="7030A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52251FA-66FD-30E5-3E38-8FC6DC706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9463" y="3752826"/>
                  <a:ext cx="667497" cy="11783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8E7A6E5-50AA-9020-F7E5-2F4138C06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5698" y="4270996"/>
              <a:ext cx="1014256" cy="1025436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261427E-704F-DD99-6EB9-A1D8F7345894}"/>
              </a:ext>
            </a:extLst>
          </p:cNvPr>
          <p:cNvGrpSpPr/>
          <p:nvPr/>
        </p:nvGrpSpPr>
        <p:grpSpPr>
          <a:xfrm>
            <a:off x="4621911" y="3343148"/>
            <a:ext cx="2434222" cy="1934689"/>
            <a:chOff x="4621911" y="3343148"/>
            <a:chExt cx="2434222" cy="19346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3482962-5378-11F3-60CF-352B9953C096}"/>
                </a:ext>
              </a:extLst>
            </p:cNvPr>
            <p:cNvGrpSpPr/>
            <p:nvPr/>
          </p:nvGrpSpPr>
          <p:grpSpPr>
            <a:xfrm>
              <a:off x="4621911" y="3343148"/>
              <a:ext cx="2434222" cy="1934689"/>
              <a:chOff x="7575597" y="4086043"/>
              <a:chExt cx="3787488" cy="1934689"/>
            </a:xfrm>
          </p:grpSpPr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6B4E8819-B5A9-4B9F-DA35-36F94AA8D820}"/>
                  </a:ext>
                </a:extLst>
              </p:cNvPr>
              <p:cNvSpPr/>
              <p:nvPr/>
            </p:nvSpPr>
            <p:spPr>
              <a:xfrm flipV="1">
                <a:off x="7628506" y="4086043"/>
                <a:ext cx="3701684" cy="1853068"/>
              </a:xfrm>
              <a:prstGeom prst="triangle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3110244-DB69-AAAC-E067-13B2C78F9233}"/>
                  </a:ext>
                </a:extLst>
              </p:cNvPr>
              <p:cNvGrpSpPr/>
              <p:nvPr/>
            </p:nvGrpSpPr>
            <p:grpSpPr>
              <a:xfrm>
                <a:off x="7575597" y="4088913"/>
                <a:ext cx="3787488" cy="1931819"/>
                <a:chOff x="2096454" y="4292113"/>
                <a:chExt cx="3787488" cy="1931819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5AAB1CC7-BF78-4FFA-CBA8-018264C2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96454" y="4292113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87E8CD9-F56C-AD24-54C5-E6E1FE6BA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61140" y="4301130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86A022-312A-787E-DCE1-DFE5BCC7CC4F}"/>
                </a:ext>
              </a:extLst>
            </p:cNvPr>
            <p:cNvGrpSpPr/>
            <p:nvPr/>
          </p:nvGrpSpPr>
          <p:grpSpPr>
            <a:xfrm>
              <a:off x="5196283" y="4252401"/>
              <a:ext cx="1294878" cy="1025436"/>
              <a:chOff x="-554934" y="5217898"/>
              <a:chExt cx="1954219" cy="981484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0503FEB3-616D-78E7-C705-695CDF231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54934" y="5217898"/>
                <a:ext cx="957835" cy="971139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2BB6E34-7FBD-19C0-3410-6F5C8BDD6C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5217898"/>
                <a:ext cx="970782" cy="981484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CFEFCC-37BE-FFB8-2A97-B6DAEEC21D53}"/>
              </a:ext>
            </a:extLst>
          </p:cNvPr>
          <p:cNvGrpSpPr/>
          <p:nvPr/>
        </p:nvGrpSpPr>
        <p:grpSpPr>
          <a:xfrm>
            <a:off x="3383401" y="3340437"/>
            <a:ext cx="1160962" cy="1934689"/>
            <a:chOff x="3383401" y="3340437"/>
            <a:chExt cx="1160962" cy="193468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C69D6CC-7549-C0F8-F912-503990F561F0}"/>
                </a:ext>
              </a:extLst>
            </p:cNvPr>
            <p:cNvGrpSpPr/>
            <p:nvPr/>
          </p:nvGrpSpPr>
          <p:grpSpPr>
            <a:xfrm>
              <a:off x="3383401" y="3340437"/>
              <a:ext cx="1160962" cy="1934689"/>
              <a:chOff x="7575597" y="4086043"/>
              <a:chExt cx="3787488" cy="1934689"/>
            </a:xfrm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5F921D4E-9BD7-E882-FA1A-9106108BD472}"/>
                  </a:ext>
                </a:extLst>
              </p:cNvPr>
              <p:cNvSpPr/>
              <p:nvPr/>
            </p:nvSpPr>
            <p:spPr>
              <a:xfrm flipV="1">
                <a:off x="7628506" y="4086043"/>
                <a:ext cx="3701684" cy="1853068"/>
              </a:xfrm>
              <a:prstGeom prst="triangle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3FAD9E5-6BFD-4C39-C46B-235975E03B3B}"/>
                  </a:ext>
                </a:extLst>
              </p:cNvPr>
              <p:cNvGrpSpPr/>
              <p:nvPr/>
            </p:nvGrpSpPr>
            <p:grpSpPr>
              <a:xfrm>
                <a:off x="7575597" y="4088913"/>
                <a:ext cx="3787488" cy="1931819"/>
                <a:chOff x="2096454" y="4292113"/>
                <a:chExt cx="3787488" cy="193181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014DC8C-BF6C-C99F-25D8-DBBB25C5D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96454" y="4292113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F81BDC4-0123-4338-7151-27E05C4E1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61140" y="4301130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93970A-0F66-8FC8-A9C0-A0F8D8009655}"/>
                </a:ext>
              </a:extLst>
            </p:cNvPr>
            <p:cNvGrpSpPr/>
            <p:nvPr/>
          </p:nvGrpSpPr>
          <p:grpSpPr>
            <a:xfrm>
              <a:off x="3645822" y="4223437"/>
              <a:ext cx="634668" cy="1025436"/>
              <a:chOff x="-554934" y="5217898"/>
              <a:chExt cx="1954219" cy="98148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8F2DC20-5D50-5116-98C8-B7F2E00F43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54934" y="5217898"/>
                <a:ext cx="957835" cy="971139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CC6F1DD-AEA3-9FC9-1B28-49600E4F7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5217898"/>
                <a:ext cx="970782" cy="981484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1808B-4DFB-F51C-0625-12009906BA63}"/>
                  </a:ext>
                </a:extLst>
              </p:cNvPr>
              <p:cNvSpPr txBox="1"/>
              <p:nvPr/>
            </p:nvSpPr>
            <p:spPr>
              <a:xfrm>
                <a:off x="5623377" y="119731"/>
                <a:ext cx="6444345" cy="230319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A1808B-4DFB-F51C-0625-12009906B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377" y="119731"/>
                <a:ext cx="6444345" cy="2303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7AB59-739E-84F7-7B54-E9BBCC5BBB1E}"/>
                  </a:ext>
                </a:extLst>
              </p:cNvPr>
              <p:cNvSpPr txBox="1"/>
              <p:nvPr/>
            </p:nvSpPr>
            <p:spPr>
              <a:xfrm>
                <a:off x="9617908" y="2657539"/>
                <a:ext cx="943651" cy="117833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7AB59-739E-84F7-7B54-E9BBCC5B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908" y="2657539"/>
                <a:ext cx="943651" cy="1178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7C328C31-4451-C48F-072B-756E44BB8CA5}"/>
              </a:ext>
            </a:extLst>
          </p:cNvPr>
          <p:cNvGrpSpPr/>
          <p:nvPr/>
        </p:nvGrpSpPr>
        <p:grpSpPr>
          <a:xfrm>
            <a:off x="1336531" y="0"/>
            <a:ext cx="1768617" cy="6858000"/>
            <a:chOff x="1336531" y="0"/>
            <a:chExt cx="1768617" cy="685800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DAB15F-1647-6369-B618-E9D851458E97}"/>
                </a:ext>
              </a:extLst>
            </p:cNvPr>
            <p:cNvCxnSpPr>
              <a:cxnSpLocks/>
            </p:cNvCxnSpPr>
            <p:nvPr/>
          </p:nvCxnSpPr>
          <p:spPr>
            <a:xfrm>
              <a:off x="2188948" y="0"/>
              <a:ext cx="0" cy="685800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AD24B9-DB94-07A6-82FE-8B6B69931175}"/>
                    </a:ext>
                  </a:extLst>
                </p:cNvPr>
                <p:cNvSpPr txBox="1"/>
                <p:nvPr/>
              </p:nvSpPr>
              <p:spPr>
                <a:xfrm>
                  <a:off x="1336531" y="5488167"/>
                  <a:ext cx="1768617" cy="83099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BAD24B9-DB94-07A6-82FE-8B6B69931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531" y="5488167"/>
                  <a:ext cx="176861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B7EFED-EE9F-5D8D-C1F6-27BA110023EF}"/>
              </a:ext>
            </a:extLst>
          </p:cNvPr>
          <p:cNvGrpSpPr/>
          <p:nvPr/>
        </p:nvGrpSpPr>
        <p:grpSpPr>
          <a:xfrm>
            <a:off x="2126816" y="3355035"/>
            <a:ext cx="106491" cy="1934689"/>
            <a:chOff x="2126816" y="3355035"/>
            <a:chExt cx="106491" cy="193468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BD91CF-6B03-A7CD-CF59-4A11B7736B5F}"/>
                </a:ext>
              </a:extLst>
            </p:cNvPr>
            <p:cNvGrpSpPr/>
            <p:nvPr/>
          </p:nvGrpSpPr>
          <p:grpSpPr>
            <a:xfrm>
              <a:off x="2150849" y="3355035"/>
              <a:ext cx="45720" cy="1934689"/>
              <a:chOff x="7575597" y="4086043"/>
              <a:chExt cx="3787488" cy="1934689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6C27447-E4AB-B75D-FC67-69EC8529F78E}"/>
                  </a:ext>
                </a:extLst>
              </p:cNvPr>
              <p:cNvSpPr/>
              <p:nvPr/>
            </p:nvSpPr>
            <p:spPr>
              <a:xfrm flipV="1">
                <a:off x="7628506" y="4086043"/>
                <a:ext cx="3701684" cy="1853068"/>
              </a:xfrm>
              <a:prstGeom prst="triangle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FA4545B-9564-50F0-40A5-3675E0EB19BB}"/>
                  </a:ext>
                </a:extLst>
              </p:cNvPr>
              <p:cNvGrpSpPr/>
              <p:nvPr/>
            </p:nvGrpSpPr>
            <p:grpSpPr>
              <a:xfrm>
                <a:off x="7575597" y="4088913"/>
                <a:ext cx="3787488" cy="1931819"/>
                <a:chOff x="2096454" y="4292113"/>
                <a:chExt cx="3787488" cy="193181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77E56908-0EDD-A516-ADB8-A5EBD2958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096454" y="4292113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7709772-392D-9881-C5DF-4F6EF470F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61140" y="4301130"/>
                  <a:ext cx="1922802" cy="192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77C2FF0-DF76-5D19-776D-DBD0C0C1548C}"/>
                </a:ext>
              </a:extLst>
            </p:cNvPr>
            <p:cNvGrpSpPr/>
            <p:nvPr/>
          </p:nvGrpSpPr>
          <p:grpSpPr>
            <a:xfrm>
              <a:off x="2126816" y="4221017"/>
              <a:ext cx="106491" cy="1025436"/>
              <a:chOff x="2126816" y="4925867"/>
              <a:chExt cx="106491" cy="1025436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3B97E6A-773F-28C4-3DC0-FF45F884EF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6816" y="4925867"/>
                <a:ext cx="0" cy="1014628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157837E-67F1-DA9A-EDF3-7CF996379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3307" y="4925867"/>
                <a:ext cx="0" cy="1025436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2FC6992-884F-B9D6-3B46-C8488DFB522A}"/>
              </a:ext>
            </a:extLst>
          </p:cNvPr>
          <p:cNvGrpSpPr/>
          <p:nvPr/>
        </p:nvGrpSpPr>
        <p:grpSpPr>
          <a:xfrm>
            <a:off x="457200" y="5972148"/>
            <a:ext cx="10985170" cy="1107996"/>
            <a:chOff x="457200" y="5914998"/>
            <a:chExt cx="10985170" cy="1107996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F6DB9AF-62AA-D9A1-6DF1-25CFC110F80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6471612"/>
              <a:ext cx="10162263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4770393-ABC4-21F3-562E-ABCC3F27F866}"/>
                    </a:ext>
                  </a:extLst>
                </p:cNvPr>
                <p:cNvSpPr txBox="1"/>
                <p:nvPr/>
              </p:nvSpPr>
              <p:spPr>
                <a:xfrm>
                  <a:off x="10646948" y="5914998"/>
                  <a:ext cx="795422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4770393-ABC4-21F3-562E-ABCC3F27F8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6948" y="5914998"/>
                  <a:ext cx="795422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1854DFC-F0A3-1A84-8B76-F2EBB3BEF3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3680" y="464760"/>
              <a:ext cx="10198080" cy="4728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1854DFC-F0A3-1A84-8B76-F2EBB3BEF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4320" y="455400"/>
                <a:ext cx="10216800" cy="474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57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9"/>
    </mc:Choice>
    <mc:Fallback xmlns="">
      <p:transition spd="slow" advTm="39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/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/>
              <p:nvPr/>
            </p:nvSpPr>
            <p:spPr>
              <a:xfrm>
                <a:off x="0" y="2439162"/>
                <a:ext cx="12192000" cy="441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9162"/>
                <a:ext cx="12192000" cy="4418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/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14461F-1D46-CE54-264A-8C4076ABE0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00" y="5666760"/>
              <a:ext cx="8142840" cy="116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14461F-1D46-CE54-264A-8C4076ABE0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40" y="5657400"/>
                <a:ext cx="8161560" cy="118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59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9"/>
    </mc:Choice>
    <mc:Fallback xmlns="">
      <p:transition spd="slow" advTm="7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0A292D-5EAB-47FC-A62C-E6D0CAB7E806}"/>
              </a:ext>
            </a:extLst>
          </p:cNvPr>
          <p:cNvSpPr/>
          <p:nvPr/>
        </p:nvSpPr>
        <p:spPr>
          <a:xfrm>
            <a:off x="370841" y="5633566"/>
            <a:ext cx="765140" cy="765140"/>
          </a:xfrm>
          <a:prstGeom prst="ellips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time</a:t>
                </a:r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5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/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7D1B0D-651A-4A1E-A38C-E6B4EC832EFB}"/>
              </a:ext>
            </a:extLst>
          </p:cNvPr>
          <p:cNvCxnSpPr>
            <a:cxnSpLocks/>
          </p:cNvCxnSpPr>
          <p:nvPr/>
        </p:nvCxnSpPr>
        <p:spPr>
          <a:xfrm flipV="1">
            <a:off x="3584601" y="270570"/>
            <a:ext cx="0" cy="61169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DA30D5B-28BD-4BC5-BCBC-5BC6200C3848}"/>
              </a:ext>
            </a:extLst>
          </p:cNvPr>
          <p:cNvSpPr txBox="1"/>
          <p:nvPr/>
        </p:nvSpPr>
        <p:spPr>
          <a:xfrm>
            <a:off x="2812149" y="233530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3F4F5A-5C36-47B6-8E12-CD4DD9EE73CA}"/>
              </a:ext>
            </a:extLst>
          </p:cNvPr>
          <p:cNvSpPr txBox="1"/>
          <p:nvPr/>
        </p:nvSpPr>
        <p:spPr>
          <a:xfrm>
            <a:off x="733556" y="2321255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95B951C-4AC3-4FB5-A64E-EBB7BD7A00DA}"/>
              </a:ext>
            </a:extLst>
          </p:cNvPr>
          <p:cNvCxnSpPr>
            <a:cxnSpLocks/>
          </p:cNvCxnSpPr>
          <p:nvPr/>
        </p:nvCxnSpPr>
        <p:spPr>
          <a:xfrm flipV="1">
            <a:off x="628983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/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blipFill>
                <a:blip r:embed="rId7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7E2219-45E4-4CE3-BCEE-87C3ACB2532F}"/>
                  </a:ext>
                </a:extLst>
              </p:cNvPr>
              <p:cNvSpPr txBox="1"/>
              <p:nvPr/>
            </p:nvSpPr>
            <p:spPr>
              <a:xfrm>
                <a:off x="2437098" y="459243"/>
                <a:ext cx="14784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7E2219-45E4-4CE3-BCEE-87C3ACB2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098" y="459243"/>
                <a:ext cx="147842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BB3819-E358-E65E-91A7-096D6CCB6176}"/>
                  </a:ext>
                </a:extLst>
              </p:cNvPr>
              <p:cNvSpPr txBox="1"/>
              <p:nvPr/>
            </p:nvSpPr>
            <p:spPr>
              <a:xfrm>
                <a:off x="4062273" y="217714"/>
                <a:ext cx="8019677" cy="233147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d>
                                            <m:d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GB" sz="32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3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3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32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𝑆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en-GB" sz="32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BB3819-E358-E65E-91A7-096D6CCB6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273" y="217714"/>
                <a:ext cx="8019677" cy="2331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C20961-798B-9BA3-6BE2-7F1511E77FAF}"/>
                  </a:ext>
                </a:extLst>
              </p:cNvPr>
              <p:cNvSpPr txBox="1"/>
              <p:nvPr/>
            </p:nvSpPr>
            <p:spPr>
              <a:xfrm>
                <a:off x="4731362" y="2602921"/>
                <a:ext cx="6727082" cy="19389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→0⇒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Calibri" panose="020F0502020204030204" pitchFamily="34" charset="0"/>
                  </a:rPr>
                  <a:t>true geometric singularity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Calibri" panose="020F0502020204030204" pitchFamily="34" charset="0"/>
                  </a:rPr>
                  <a:t>s</a:t>
                </a:r>
                <a:r>
                  <a:rPr lang="en-US" sz="4000" dirty="0">
                    <a:effectLst/>
                    <a:latin typeface="Calibri" panose="020F0502020204030204" pitchFamily="34" charset="0"/>
                  </a:rPr>
                  <a:t>pacetime “pinches”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C20961-798B-9BA3-6BE2-7F1511E77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62" y="2602921"/>
                <a:ext cx="6727082" cy="1938992"/>
              </a:xfrm>
              <a:prstGeom prst="rect">
                <a:avLst/>
              </a:prstGeom>
              <a:blipFill>
                <a:blip r:embed="rId10"/>
                <a:stretch>
                  <a:fillRect l="-2613" b="-11420"/>
                </a:stretch>
              </a:blipFill>
              <a:ln w="38100"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514F86-C09E-9034-ADD1-AF167F9225F3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733556" y="2872692"/>
            <a:ext cx="3997806" cy="6997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D83E77-7EF5-39CD-D16D-AB0F9550D59C}"/>
                  </a:ext>
                </a:extLst>
              </p:cNvPr>
              <p:cNvSpPr txBox="1"/>
              <p:nvPr/>
            </p:nvSpPr>
            <p:spPr>
              <a:xfrm>
                <a:off x="4731362" y="4762248"/>
                <a:ext cx="6727082" cy="14465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400" dirty="0">
                    <a:latin typeface="Calibri" panose="020F0502020204030204" pitchFamily="34" charset="0"/>
                  </a:rPr>
                  <a:t>coordinate singularity</a:t>
                </a:r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D83E77-7EF5-39CD-D16D-AB0F9550D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62" y="4762248"/>
                <a:ext cx="6727082" cy="1446550"/>
              </a:xfrm>
              <a:prstGeom prst="rect">
                <a:avLst/>
              </a:prstGeom>
              <a:blipFill>
                <a:blip r:embed="rId11"/>
                <a:stretch>
                  <a:fillRect l="-2973" b="-17213"/>
                </a:stretch>
              </a:blipFill>
              <a:ln w="38100">
                <a:solidFill>
                  <a:srgbClr val="00B050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ADC8C1-2687-473C-B36A-1B72BBF3F583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3584601" y="5030066"/>
            <a:ext cx="1146761" cy="455457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A65C7-46F9-2B7B-974F-AABC9C064CB5}"/>
              </a:ext>
            </a:extLst>
          </p:cNvPr>
          <p:cNvSpPr/>
          <p:nvPr/>
        </p:nvSpPr>
        <p:spPr>
          <a:xfrm>
            <a:off x="4248523" y="119100"/>
            <a:ext cx="1578625" cy="1098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BB079F-6120-CDC5-A605-C317F4021CB4}"/>
              </a:ext>
            </a:extLst>
          </p:cNvPr>
          <p:cNvSpPr/>
          <p:nvPr/>
        </p:nvSpPr>
        <p:spPr>
          <a:xfrm>
            <a:off x="5980243" y="623802"/>
            <a:ext cx="2350957" cy="10988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BF28C0-1B57-E0C4-F243-0BEB2E2D74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2720" y="3234600"/>
              <a:ext cx="1376280" cy="226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BF28C0-1B57-E0C4-F243-0BEB2E2D74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3360" y="3225240"/>
                <a:ext cx="1395000" cy="228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01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699">
        <p:fade/>
      </p:transition>
    </mc:Choice>
    <mc:Fallback xmlns="">
      <p:transition spd="med" advTm="37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 animBg="1"/>
      <p:bldP spid="54" grpId="0" uiExpand="1" build="p" animBg="1"/>
      <p:bldP spid="13" grpId="0" animBg="1"/>
      <p:bldP spid="5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/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/>
              <p:nvPr/>
            </p:nvSpPr>
            <p:spPr>
              <a:xfrm>
                <a:off x="0" y="2442881"/>
                <a:ext cx="12192000" cy="441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2881"/>
                <a:ext cx="12192000" cy="44151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/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B3FE85-886C-AD21-2588-CE52AE91B3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40" y="5745600"/>
              <a:ext cx="8132760" cy="107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B3FE85-886C-AD21-2588-CE52AE91B3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0" y="5736240"/>
                <a:ext cx="8151480" cy="1093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40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9"/>
    </mc:Choice>
    <mc:Fallback xmlns="">
      <p:transition spd="slow" advTm="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/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66A6DB-AEEA-8E42-714E-E6A148DA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4" y="49913"/>
                <a:ext cx="6444345" cy="2303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/>
              <p:nvPr/>
            </p:nvSpPr>
            <p:spPr>
              <a:xfrm>
                <a:off x="0" y="2439162"/>
                <a:ext cx="12192000" cy="425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55097-7758-EC9A-52BA-42C11CAF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9162"/>
                <a:ext cx="12192000" cy="4255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/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36D35-F166-9CD2-0E51-9AB38F60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65" y="39911"/>
                <a:ext cx="4370824" cy="23131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37C2D0-D636-789C-2BF5-D32207C9DB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8720" y="5443200"/>
              <a:ext cx="9799560" cy="132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37C2D0-D636-789C-2BF5-D32207C9D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8080" y="5433840"/>
                <a:ext cx="9818280" cy="134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08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1"/>
    </mc:Choice>
    <mc:Fallback xmlns="">
      <p:transition spd="slow" advTm="10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/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6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/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B61E8-6D50-59F2-8715-14851B893F2D}"/>
              </a:ext>
            </a:extLst>
          </p:cNvPr>
          <p:cNvSpPr txBox="1"/>
          <p:nvPr/>
        </p:nvSpPr>
        <p:spPr>
          <a:xfrm>
            <a:off x="50801" y="4839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(Schwarzschild Coordinates)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A1AAC-AD38-3811-2CE2-EEB6EAC3D5E4}"/>
              </a:ext>
            </a:extLst>
          </p:cNvPr>
          <p:cNvGrpSpPr/>
          <p:nvPr/>
        </p:nvGrpSpPr>
        <p:grpSpPr>
          <a:xfrm>
            <a:off x="50801" y="3541939"/>
            <a:ext cx="10094685" cy="3199802"/>
            <a:chOff x="50801" y="3541939"/>
            <a:chExt cx="10094685" cy="3199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/>
                <p:nvPr/>
              </p:nvSpPr>
              <p:spPr>
                <a:xfrm>
                  <a:off x="188685" y="4275681"/>
                  <a:ext cx="9956801" cy="2466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85" y="4275681"/>
                  <a:ext cx="9956801" cy="24660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/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Schwarzschild Metric (</a:t>
                  </a:r>
                  <a14:m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 </a:t>
                  </a:r>
                  <a:r>
                    <a:rPr lang="en-US" sz="4000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Coordinates</a:t>
                  </a:r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581" t="-15517" r="-81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2AA85-866E-536F-4C33-57B2029C22B5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CE3248-BD81-4D98-84D4-2E6F37AE15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640" y="3614760"/>
              <a:ext cx="11570040" cy="302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CE3248-BD81-4D98-84D4-2E6F37AE1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280" y="3605400"/>
                <a:ext cx="11588760" cy="304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49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4"/>
    </mc:Choice>
    <mc:Fallback xmlns="">
      <p:transition spd="slow" advTm="33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9A1AAC-AD38-3811-2CE2-EEB6EAC3D5E4}"/>
              </a:ext>
            </a:extLst>
          </p:cNvPr>
          <p:cNvGrpSpPr/>
          <p:nvPr/>
        </p:nvGrpSpPr>
        <p:grpSpPr>
          <a:xfrm>
            <a:off x="50801" y="-32762"/>
            <a:ext cx="9069615" cy="2729959"/>
            <a:chOff x="50801" y="3541939"/>
            <a:chExt cx="9069615" cy="2729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/>
                <p:nvPr/>
              </p:nvSpPr>
              <p:spPr>
                <a:xfrm>
                  <a:off x="50801" y="4069564"/>
                  <a:ext cx="9069615" cy="220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2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2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2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" y="4069564"/>
                  <a:ext cx="9069615" cy="22023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/>
                <p:nvPr/>
              </p:nvSpPr>
              <p:spPr>
                <a:xfrm>
                  <a:off x="50801" y="3541939"/>
                  <a:ext cx="82658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Schwarzschild Metric (</a:t>
                  </a:r>
                  <a14:m>
                    <m:oMath xmlns:m="http://schemas.openxmlformats.org/officeDocument/2006/math">
                      <m:r>
                        <a:rPr lang="en-CA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 </a:t>
                  </a:r>
                  <a:r>
                    <a:rPr lang="en-US" sz="3200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Coordinates</a:t>
                  </a:r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" y="3541939"/>
                  <a:ext cx="8265886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844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7EA3D0-0ED5-73EE-04B6-AC8E066E8497}"/>
              </a:ext>
            </a:extLst>
          </p:cNvPr>
          <p:cNvGrpSpPr/>
          <p:nvPr/>
        </p:nvGrpSpPr>
        <p:grpSpPr>
          <a:xfrm>
            <a:off x="9120415" y="3079751"/>
            <a:ext cx="2498827" cy="3355560"/>
            <a:chOff x="9120415" y="3079751"/>
            <a:chExt cx="2498827" cy="3355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F32E2E-C95D-295F-1819-E5092299F8D5}"/>
                    </a:ext>
                  </a:extLst>
                </p:cNvPr>
                <p:cNvSpPr txBox="1"/>
                <p:nvPr/>
              </p:nvSpPr>
              <p:spPr>
                <a:xfrm>
                  <a:off x="9120415" y="4685881"/>
                  <a:ext cx="856775" cy="144988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F32E2E-C95D-295F-1819-E5092299F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0415" y="4685881"/>
                  <a:ext cx="856775" cy="14498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039B10-4B28-21FE-8C64-18AE15E53EED}"/>
                    </a:ext>
                  </a:extLst>
                </p:cNvPr>
                <p:cNvSpPr txBox="1"/>
                <p:nvPr/>
              </p:nvSpPr>
              <p:spPr>
                <a:xfrm>
                  <a:off x="10951745" y="4685881"/>
                  <a:ext cx="667497" cy="144988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7030A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0039B10-4B28-21FE-8C64-18AE15E53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1745" y="4685881"/>
                  <a:ext cx="667497" cy="1449884"/>
                </a:xfrm>
                <a:prstGeom prst="rect">
                  <a:avLst/>
                </a:prstGeom>
                <a:blipFill>
                  <a:blip r:embed="rId6"/>
                  <a:stretch>
                    <a:fillRect r="-1467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4DADAE-D7CB-B64D-BE0E-DFD44FE31D7C}"/>
                </a:ext>
              </a:extLst>
            </p:cNvPr>
            <p:cNvGrpSpPr/>
            <p:nvPr/>
          </p:nvGrpSpPr>
          <p:grpSpPr>
            <a:xfrm>
              <a:off x="10369217" y="3079751"/>
              <a:ext cx="106491" cy="3355560"/>
              <a:chOff x="2126816" y="3355035"/>
              <a:chExt cx="106491" cy="193468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7C2E778-D10A-3793-7273-ADC13287D6C5}"/>
                  </a:ext>
                </a:extLst>
              </p:cNvPr>
              <p:cNvGrpSpPr/>
              <p:nvPr/>
            </p:nvGrpSpPr>
            <p:grpSpPr>
              <a:xfrm>
                <a:off x="2150849" y="3355035"/>
                <a:ext cx="45720" cy="1934689"/>
                <a:chOff x="7575597" y="4086043"/>
                <a:chExt cx="3787488" cy="1934689"/>
              </a:xfrm>
            </p:grpSpPr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12683737-11DD-F69A-785C-412A421F23D1}"/>
                    </a:ext>
                  </a:extLst>
                </p:cNvPr>
                <p:cNvSpPr/>
                <p:nvPr/>
              </p:nvSpPr>
              <p:spPr>
                <a:xfrm flipV="1">
                  <a:off x="7628506" y="4086043"/>
                  <a:ext cx="3701684" cy="1853068"/>
                </a:xfrm>
                <a:prstGeom prst="triangle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BA93DE5-D996-E59F-20B1-5A9475B90C38}"/>
                    </a:ext>
                  </a:extLst>
                </p:cNvPr>
                <p:cNvGrpSpPr/>
                <p:nvPr/>
              </p:nvGrpSpPr>
              <p:grpSpPr>
                <a:xfrm>
                  <a:off x="7575597" y="4088913"/>
                  <a:ext cx="3787488" cy="1931819"/>
                  <a:chOff x="2096454" y="4292113"/>
                  <a:chExt cx="3787488" cy="1931819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58A069CA-4B8A-C681-975C-B2E8905849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096454" y="4292113"/>
                    <a:ext cx="1922802" cy="1922802"/>
                  </a:xfrm>
                  <a:prstGeom prst="line">
                    <a:avLst/>
                  </a:prstGeom>
                  <a:ln w="127000">
                    <a:solidFill>
                      <a:srgbClr val="FFC000"/>
                    </a:solidFill>
                  </a:ln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8925109-A5D9-C44F-C7C3-5D1AE1D005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61140" y="4301130"/>
                    <a:ext cx="1922802" cy="1922802"/>
                  </a:xfrm>
                  <a:prstGeom prst="line">
                    <a:avLst/>
                  </a:prstGeom>
                  <a:ln w="127000">
                    <a:solidFill>
                      <a:srgbClr val="FFC000"/>
                    </a:solidFill>
                  </a:ln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96D4900-97CC-10E5-DB28-579B1ED21676}"/>
                  </a:ext>
                </a:extLst>
              </p:cNvPr>
              <p:cNvGrpSpPr/>
              <p:nvPr/>
            </p:nvGrpSpPr>
            <p:grpSpPr>
              <a:xfrm>
                <a:off x="2126816" y="4221017"/>
                <a:ext cx="106491" cy="1025436"/>
                <a:chOff x="2126816" y="4925867"/>
                <a:chExt cx="106491" cy="1025436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66A1168-B7CD-915E-D143-05234EF93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6816" y="4925867"/>
                  <a:ext cx="0" cy="1014628"/>
                </a:xfrm>
                <a:prstGeom prst="straightConnector1">
                  <a:avLst/>
                </a:prstGeom>
                <a:ln w="165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11BBC3CF-DFC1-7868-4062-00DEDEED5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33307" y="4925867"/>
                  <a:ext cx="0" cy="1025436"/>
                </a:xfrm>
                <a:prstGeom prst="straightConnector1">
                  <a:avLst/>
                </a:prstGeom>
                <a:ln w="165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58085B-FFEE-6A7B-9F9F-6676B2C4ECE5}"/>
              </a:ext>
            </a:extLst>
          </p:cNvPr>
          <p:cNvGrpSpPr/>
          <p:nvPr/>
        </p:nvGrpSpPr>
        <p:grpSpPr>
          <a:xfrm>
            <a:off x="203201" y="2552700"/>
            <a:ext cx="8391073" cy="4279895"/>
            <a:chOff x="203201" y="2552700"/>
            <a:chExt cx="8391073" cy="42798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C7BC7A-029F-5456-D5A4-CC4C48D7FE65}"/>
                    </a:ext>
                  </a:extLst>
                </p:cNvPr>
                <p:cNvSpPr txBox="1"/>
                <p:nvPr/>
              </p:nvSpPr>
              <p:spPr>
                <a:xfrm>
                  <a:off x="203201" y="4192385"/>
                  <a:ext cx="8391073" cy="264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44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FC7BC7A-029F-5456-D5A4-CC4C48D7F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01" y="4192385"/>
                  <a:ext cx="8391073" cy="26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81B089-8081-26AD-BC44-811D2C98A92E}"/>
                </a:ext>
              </a:extLst>
            </p:cNvPr>
            <p:cNvGrpSpPr/>
            <p:nvPr/>
          </p:nvGrpSpPr>
          <p:grpSpPr>
            <a:xfrm>
              <a:off x="2140203" y="2552700"/>
              <a:ext cx="2068034" cy="1828799"/>
              <a:chOff x="2140203" y="2514600"/>
              <a:chExt cx="2068034" cy="1828799"/>
            </a:xfrm>
          </p:grpSpPr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4AE114D3-E634-644C-609B-F9360FF095B2}"/>
                  </a:ext>
                </a:extLst>
              </p:cNvPr>
              <p:cNvSpPr/>
              <p:nvPr/>
            </p:nvSpPr>
            <p:spPr>
              <a:xfrm>
                <a:off x="2249092" y="2514600"/>
                <a:ext cx="1001328" cy="1828799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F879145-3E29-F56C-1E6D-BB6C22B9ABD2}"/>
                      </a:ext>
                    </a:extLst>
                  </p:cNvPr>
                  <p:cNvSpPr txBox="1"/>
                  <p:nvPr/>
                </p:nvSpPr>
                <p:spPr>
                  <a:xfrm>
                    <a:off x="2140203" y="2768477"/>
                    <a:ext cx="2068034" cy="923330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5400" dirty="0">
                      <a:effectLst/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F879145-3E29-F56C-1E6D-BB6C22B9AB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0203" y="2768477"/>
                    <a:ext cx="2068034" cy="92333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FF08B3A-4E43-2234-3B93-5E5DB0F904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480" y="3342960"/>
              <a:ext cx="6873840" cy="2181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FF08B3A-4E43-2234-3B93-5E5DB0F90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120" y="3333600"/>
                <a:ext cx="6892560" cy="2200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25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69">
        <p:fade/>
      </p:transition>
    </mc:Choice>
    <mc:Fallback xmlns="">
      <p:transition spd="med" advTm="27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/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6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EADC3F-8AB3-F267-17D1-C179AFB6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3765"/>
                <a:ext cx="9932334" cy="2491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/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C20C2F-9C7A-71D7-8DCD-92983619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795" y="1556852"/>
                <a:ext cx="2068034" cy="1133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2B61E8-6D50-59F2-8715-14851B893F2D}"/>
              </a:ext>
            </a:extLst>
          </p:cNvPr>
          <p:cNvSpPr txBox="1"/>
          <p:nvPr/>
        </p:nvSpPr>
        <p:spPr>
          <a:xfrm>
            <a:off x="50801" y="4839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 (Schwarzschild Coordinates)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A1AAC-AD38-3811-2CE2-EEB6EAC3D5E4}"/>
              </a:ext>
            </a:extLst>
          </p:cNvPr>
          <p:cNvGrpSpPr/>
          <p:nvPr/>
        </p:nvGrpSpPr>
        <p:grpSpPr>
          <a:xfrm>
            <a:off x="50801" y="3541939"/>
            <a:ext cx="10094685" cy="3199802"/>
            <a:chOff x="50801" y="3541939"/>
            <a:chExt cx="10094685" cy="3199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/>
                <p:nvPr/>
              </p:nvSpPr>
              <p:spPr>
                <a:xfrm>
                  <a:off x="188685" y="4275681"/>
                  <a:ext cx="9956801" cy="24660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d>
                                            <m:d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EB9830-0E6B-642D-A922-10B8A7C1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85" y="4275681"/>
                  <a:ext cx="9956801" cy="24660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/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Schwarzschild Metric (</a:t>
                  </a:r>
                  <a14:m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 </a:t>
                  </a:r>
                  <a:r>
                    <a:rPr lang="en-US" sz="4000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Coordinates</a:t>
                  </a:r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C47032-BA13-959B-1128-08ECCF16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581" t="-15517" r="-81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A2AA85-866E-536F-4C33-57B2029C22B5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5DBE9DC-A7B7-7B22-458D-E5EB21859B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8640" y="4827600"/>
              <a:ext cx="2710800" cy="921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5DBE9DC-A7B7-7B22-458D-E5EB21859B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9280" y="4818240"/>
                <a:ext cx="2729520" cy="93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08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11">
        <p:fade/>
      </p:transition>
    </mc:Choice>
    <mc:Fallback xmlns="">
      <p:transition spd="med" advTm="5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636338" y="268063"/>
                <a:ext cx="4484914" cy="19186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68063"/>
                <a:ext cx="4484914" cy="1918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816757"/>
                <a:ext cx="12191999" cy="38103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16757"/>
                <a:ext cx="12191999" cy="3810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5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F73236-C932-8206-6D3B-8862FDE448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51120" y="2616120"/>
              <a:ext cx="3340800" cy="4204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F73236-C932-8206-6D3B-8862FDE448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0480" y="2606760"/>
                <a:ext cx="3359520" cy="422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93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0"/>
    </mc:Choice>
    <mc:Fallback xmlns="">
      <p:transition spd="slow" advTm="8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065006-56A2-A7A5-78FE-49E27776A8D5}"/>
                  </a:ext>
                </a:extLst>
              </p:cNvPr>
              <p:cNvSpPr txBox="1"/>
              <p:nvPr/>
            </p:nvSpPr>
            <p:spPr>
              <a:xfrm>
                <a:off x="262404" y="38071"/>
                <a:ext cx="7186146" cy="678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CA" sz="4400" dirty="0"/>
                      <m:t> 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b>
                          <m:sSub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CA" sz="4400" dirty="0"/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d>
                      <m:d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065006-56A2-A7A5-78FE-49E27776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04" y="38071"/>
                <a:ext cx="7186146" cy="6781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7D7564E-611B-03B0-68C2-9952CBBF5E17}"/>
              </a:ext>
            </a:extLst>
          </p:cNvPr>
          <p:cNvGrpSpPr/>
          <p:nvPr/>
        </p:nvGrpSpPr>
        <p:grpSpPr>
          <a:xfrm>
            <a:off x="6096000" y="202818"/>
            <a:ext cx="4615544" cy="1446550"/>
            <a:chOff x="6662056" y="376990"/>
            <a:chExt cx="4615544" cy="14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309B76-7D10-78A8-9D03-D3C7DC8707FB}"/>
                    </a:ext>
                  </a:extLst>
                </p:cNvPr>
                <p:cNvSpPr txBox="1"/>
                <p:nvPr/>
              </p:nvSpPr>
              <p:spPr>
                <a:xfrm>
                  <a:off x="7968342" y="376990"/>
                  <a:ext cx="3309258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>
                      <a:solidFill>
                        <a:srgbClr val="FF0000"/>
                      </a:solidFill>
                    </a:rPr>
                    <a:t>Problem is the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</m:oMath>
                  </a14:m>
                  <a:r>
                    <a:rPr lang="en-CA" sz="4400" dirty="0">
                      <a:solidFill>
                        <a:srgbClr val="FF0000"/>
                      </a:solidFill>
                    </a:rPr>
                    <a:t> term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309B76-7D10-78A8-9D03-D3C7DC870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8342" y="376990"/>
                  <a:ext cx="3309258" cy="1446550"/>
                </a:xfrm>
                <a:prstGeom prst="rect">
                  <a:avLst/>
                </a:prstGeom>
                <a:blipFill>
                  <a:blip r:embed="rId4"/>
                  <a:stretch>
                    <a:fillRect l="-3131" t="-8403" r="-3315" b="-189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F11063-1267-290E-DB16-042F18040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2056" y="762000"/>
              <a:ext cx="156754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9C6AF-8639-E918-392E-1875C7C0E8AC}"/>
                  </a:ext>
                </a:extLst>
              </p:cNvPr>
              <p:cNvSpPr txBox="1"/>
              <p:nvPr/>
            </p:nvSpPr>
            <p:spPr>
              <a:xfrm>
                <a:off x="8055427" y="3742482"/>
                <a:ext cx="3309258" cy="23062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9C6AF-8639-E918-392E-1875C7C0E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27" y="3742482"/>
                <a:ext cx="3309258" cy="23062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31D35A-4680-1BFA-FBAC-FCB3D9875D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080" y="3115440"/>
              <a:ext cx="8395560" cy="267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31D35A-4680-1BFA-FBAC-FCB3D9875D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720" y="3106080"/>
                <a:ext cx="8414280" cy="269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34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17"/>
    </mc:Choice>
    <mc:Fallback xmlns="">
      <p:transition spd="slow" advTm="5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/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en-CA" sz="4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/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26FDEB-30D1-1547-D065-216C779A00A9}"/>
                  </a:ext>
                </a:extLst>
              </p:cNvPr>
              <p:cNvSpPr txBox="1"/>
              <p:nvPr/>
            </p:nvSpPr>
            <p:spPr>
              <a:xfrm>
                <a:off x="59277" y="1998436"/>
                <a:ext cx="4179121" cy="4500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26FDEB-30D1-1547-D065-216C779A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7" y="1998436"/>
                <a:ext cx="4179121" cy="4500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B92A0A-E7E0-6F73-F1F8-8008FE448EEB}"/>
                  </a:ext>
                </a:extLst>
              </p:cNvPr>
              <p:cNvSpPr txBox="1"/>
              <p:nvPr/>
            </p:nvSpPr>
            <p:spPr>
              <a:xfrm>
                <a:off x="6096000" y="1988209"/>
                <a:ext cx="4972050" cy="4517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B92A0A-E7E0-6F73-F1F8-8008FE44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88209"/>
                <a:ext cx="4972050" cy="45179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83C3D9-5D16-D74E-3836-1E103E8E84FD}"/>
                  </a:ext>
                </a:extLst>
              </p:cNvPr>
              <p:cNvSpPr txBox="1"/>
              <p:nvPr/>
            </p:nvSpPr>
            <p:spPr>
              <a:xfrm>
                <a:off x="-3072495" y="7085395"/>
                <a:ext cx="6444345" cy="23031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83C3D9-5D16-D74E-3836-1E103E8E8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2495" y="7085395"/>
                <a:ext cx="6444345" cy="23031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FD3E-BFAD-5736-3B5E-670238B24DFB}"/>
                  </a:ext>
                </a:extLst>
              </p:cNvPr>
              <p:cNvSpPr txBox="1"/>
              <p:nvPr/>
            </p:nvSpPr>
            <p:spPr>
              <a:xfrm>
                <a:off x="3559627" y="7085395"/>
                <a:ext cx="8632373" cy="30324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FD3E-BFAD-5736-3B5E-670238B2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27" y="7085395"/>
                <a:ext cx="8632373" cy="303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482F5E-EB94-DD80-3AAC-37EDC36507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80" y="1826280"/>
              <a:ext cx="9843120" cy="480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482F5E-EB94-DD80-3AAC-37EDC36507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320" y="1816920"/>
                <a:ext cx="9861840" cy="482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857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6"/>
    </mc:Choice>
    <mc:Fallback xmlns="">
      <p:transition spd="slow" advTm="35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build="p"/>
      <p:bldP spid="10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/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en-CA" sz="4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/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83C3D9-5D16-D74E-3836-1E103E8E84FD}"/>
                  </a:ext>
                </a:extLst>
              </p:cNvPr>
              <p:cNvSpPr txBox="1"/>
              <p:nvPr/>
            </p:nvSpPr>
            <p:spPr>
              <a:xfrm>
                <a:off x="-3072495" y="7085395"/>
                <a:ext cx="6444345" cy="23031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83C3D9-5D16-D74E-3836-1E103E8E8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2495" y="7085395"/>
                <a:ext cx="6444345" cy="2303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FD3E-BFAD-5736-3B5E-670238B24DFB}"/>
                  </a:ext>
                </a:extLst>
              </p:cNvPr>
              <p:cNvSpPr txBox="1"/>
              <p:nvPr/>
            </p:nvSpPr>
            <p:spPr>
              <a:xfrm>
                <a:off x="3559627" y="7085395"/>
                <a:ext cx="8632373" cy="30324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3CFD3E-BFAD-5736-3B5E-670238B24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627" y="7085395"/>
                <a:ext cx="8632373" cy="303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86AA146-D8C2-1C52-F7D7-2AB06A3A2E1F}"/>
              </a:ext>
            </a:extLst>
          </p:cNvPr>
          <p:cNvGrpSpPr/>
          <p:nvPr/>
        </p:nvGrpSpPr>
        <p:grpSpPr>
          <a:xfrm>
            <a:off x="59277" y="1988209"/>
            <a:ext cx="12132723" cy="3241048"/>
            <a:chOff x="59277" y="1988209"/>
            <a:chExt cx="12132723" cy="3241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26FDEB-30D1-1547-D065-216C779A00A9}"/>
                    </a:ext>
                  </a:extLst>
                </p:cNvPr>
                <p:cNvSpPr txBox="1"/>
                <p:nvPr/>
              </p:nvSpPr>
              <p:spPr>
                <a:xfrm>
                  <a:off x="59277" y="1998436"/>
                  <a:ext cx="5827173" cy="3230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a14:m>
                  <a:r>
                    <a:rPr lang="en-CA" sz="4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4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CA" sz="44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26FDEB-30D1-1547-D065-216C779A0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7" y="1998436"/>
                  <a:ext cx="5827173" cy="32308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A028B8-F90F-A969-ED2D-F6C20E31A6AE}"/>
                    </a:ext>
                  </a:extLst>
                </p:cNvPr>
                <p:cNvSpPr txBox="1"/>
                <p:nvPr/>
              </p:nvSpPr>
              <p:spPr>
                <a:xfrm>
                  <a:off x="6096000" y="1988209"/>
                  <a:ext cx="6096000" cy="3231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a14:m>
                  <a:r>
                    <a:rPr lang="en-CA" sz="4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CA" sz="44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A028B8-F90F-A969-ED2D-F6C20E31A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988209"/>
                  <a:ext cx="6096000" cy="32319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08DC1A-8822-DCD8-9E72-D17201E2CB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360" y="4245480"/>
              <a:ext cx="7071480" cy="108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08DC1A-8822-DCD8-9E72-D17201E2CB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000" y="4236120"/>
                <a:ext cx="7090200" cy="1101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9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18">
        <p:fade/>
      </p:transition>
    </mc:Choice>
    <mc:Fallback xmlns="">
      <p:transition spd="med" advTm="7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019A11-3EE4-5946-6BC8-2E21ACE98AF2}"/>
                  </a:ext>
                </a:extLst>
              </p:cNvPr>
              <p:cNvSpPr txBox="1"/>
              <p:nvPr/>
            </p:nvSpPr>
            <p:spPr>
              <a:xfrm>
                <a:off x="7600831" y="155863"/>
                <a:ext cx="4476893" cy="22837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019A11-3EE4-5946-6BC8-2E21ACE9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831" y="155863"/>
                <a:ext cx="4476893" cy="2283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6C0043-A893-890E-F39F-B9A5FD5D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299" y="-1636295"/>
            <a:ext cx="6773701" cy="1632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/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en-CA" sz="4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/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FF053B-B7DA-99FE-B5AB-86FB619B28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24880" y="1146600"/>
              <a:ext cx="3069720" cy="227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FF053B-B7DA-99FE-B5AB-86FB619B28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5520" y="1137240"/>
                <a:ext cx="3088440" cy="229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05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69">
        <p:fade/>
      </p:transition>
    </mc:Choice>
    <mc:Fallback xmlns="">
      <p:transition spd="med" advTm="8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56EDDA-F790-4C0C-9A69-00258F36BE41}"/>
              </a:ext>
            </a:extLst>
          </p:cNvPr>
          <p:cNvGrpSpPr/>
          <p:nvPr/>
        </p:nvGrpSpPr>
        <p:grpSpPr>
          <a:xfrm>
            <a:off x="8445407" y="-261419"/>
            <a:ext cx="3772767" cy="4036383"/>
            <a:chOff x="8445407" y="-261419"/>
            <a:chExt cx="3772767" cy="40363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151889-36A0-4727-B90B-91BCE89C4665}"/>
                </a:ext>
              </a:extLst>
            </p:cNvPr>
            <p:cNvGrpSpPr/>
            <p:nvPr/>
          </p:nvGrpSpPr>
          <p:grpSpPr>
            <a:xfrm>
              <a:off x="8445407" y="245216"/>
              <a:ext cx="3488625" cy="3529748"/>
              <a:chOff x="8445407" y="245216"/>
              <a:chExt cx="3488625" cy="35297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1E17132-435F-4DA1-ACD8-93C66C564E47}"/>
                  </a:ext>
                </a:extLst>
              </p:cNvPr>
              <p:cNvGrpSpPr/>
              <p:nvPr/>
            </p:nvGrpSpPr>
            <p:grpSpPr>
              <a:xfrm>
                <a:off x="8445407" y="245216"/>
                <a:ext cx="3419267" cy="3523583"/>
                <a:chOff x="503583" y="503583"/>
                <a:chExt cx="3909391" cy="4028660"/>
              </a:xfrm>
            </p:grpSpPr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C8320F58-FACD-4970-94C8-26D214B32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9C556C8-082C-4DC8-ACE4-90E4FCD5B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1F253F6-01E9-4685-A297-053571BD1ACB}"/>
                  </a:ext>
                </a:extLst>
              </p:cNvPr>
              <p:cNvGrpSpPr/>
              <p:nvPr/>
            </p:nvGrpSpPr>
            <p:grpSpPr>
              <a:xfrm>
                <a:off x="8538132" y="309334"/>
                <a:ext cx="3198802" cy="3465630"/>
                <a:chOff x="609600" y="528638"/>
                <a:chExt cx="3657324" cy="39624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0B936DE-4B21-48A0-A795-98644FE02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1C368D54-0B29-493A-B07A-0FEC09986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2A2524B-B729-4104-AB26-49D7BD069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0AC82FC-C485-4DCB-BB11-57F46F5B4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126D3B2-3FE0-4AC2-89CD-3EA3500A5267}"/>
                  </a:ext>
                </a:extLst>
              </p:cNvPr>
              <p:cNvGrpSpPr/>
              <p:nvPr/>
            </p:nvGrpSpPr>
            <p:grpSpPr>
              <a:xfrm>
                <a:off x="8468401" y="403090"/>
                <a:ext cx="3465631" cy="3198802"/>
                <a:chOff x="469624" y="684088"/>
                <a:chExt cx="3962400" cy="3657324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AFD51C9-81BD-4350-91CB-60BFA95C6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00F41078-202F-4364-8615-8D3D1A988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00933613-FF1D-4FCF-997A-A3635F9F7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26E4376-DAC4-44C0-B233-D878FD239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28B0E19-AFC8-4BC4-A852-F6CEE01A4EE5}"/>
                    </a:ext>
                  </a:extLst>
                </p:cNvPr>
                <p:cNvSpPr txBox="1"/>
                <p:nvPr/>
              </p:nvSpPr>
              <p:spPr>
                <a:xfrm>
                  <a:off x="11822145" y="1633670"/>
                  <a:ext cx="3960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28B0E19-AFC8-4BC4-A852-F6CEE01A4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145" y="1633670"/>
                  <a:ext cx="396029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6C3BAA3-0FEF-4753-A57B-351061BA735B}"/>
                    </a:ext>
                  </a:extLst>
                </p:cNvPr>
                <p:cNvSpPr txBox="1"/>
                <p:nvPr/>
              </p:nvSpPr>
              <p:spPr>
                <a:xfrm>
                  <a:off x="10053834" y="-261419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6C3BAA3-0FEF-4753-A57B-351061BA7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3834" y="-261419"/>
                  <a:ext cx="59580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9DC30C-B4DD-4B27-935C-A5C7A0F56AD2}"/>
              </a:ext>
            </a:extLst>
          </p:cNvPr>
          <p:cNvGrpSpPr/>
          <p:nvPr/>
        </p:nvGrpSpPr>
        <p:grpSpPr>
          <a:xfrm>
            <a:off x="341183" y="325837"/>
            <a:ext cx="3360023" cy="3361036"/>
            <a:chOff x="7022245" y="688838"/>
            <a:chExt cx="3646026" cy="364712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D90F648-3F6D-4E92-9283-EE6F609C859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0809C68-0EF2-4324-A37F-DE37522ED2D6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BF60E9-7D3D-4BA3-9563-563132A676C8}"/>
              </a:ext>
            </a:extLst>
          </p:cNvPr>
          <p:cNvGrpSpPr/>
          <p:nvPr/>
        </p:nvGrpSpPr>
        <p:grpSpPr>
          <a:xfrm>
            <a:off x="133643" y="275994"/>
            <a:ext cx="3744824" cy="3517851"/>
            <a:chOff x="6797040" y="634753"/>
            <a:chExt cx="4063582" cy="381728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DD3F496-8A39-4224-BB2C-958F09C9F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45DFC5-61C8-4FC3-8DA3-90958542B011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5D65C7F-5845-4B26-8037-89200F116A14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3FCA8BC-0DFD-473A-ACE4-151D8E98D91B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2F5EE6-0C10-46D8-AC3D-276BA58F64E2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BA3ECCA-9CC8-4F8F-A88F-6603AA27B2E5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321464-5051-4203-8295-EDF51376F196}"/>
                  </a:ext>
                </a:extLst>
              </p:cNvPr>
              <p:cNvSpPr txBox="1"/>
              <p:nvPr/>
            </p:nvSpPr>
            <p:spPr>
              <a:xfrm>
                <a:off x="4046022" y="1760998"/>
                <a:ext cx="474027" cy="60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321464-5051-4203-8295-EDF51376F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022" y="1760998"/>
                <a:ext cx="474027" cy="6045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C60EAD-616A-4791-947C-38DB540D112E}"/>
                  </a:ext>
                </a:extLst>
              </p:cNvPr>
              <p:cNvSpPr txBox="1"/>
              <p:nvPr/>
            </p:nvSpPr>
            <p:spPr>
              <a:xfrm>
                <a:off x="3500711" y="-79230"/>
                <a:ext cx="515537" cy="60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C60EAD-616A-4791-947C-38DB540D1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1" y="-79230"/>
                <a:ext cx="515537" cy="604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8F448-6E57-4742-AC76-57EBA49B429A}"/>
              </a:ext>
            </a:extLst>
          </p:cNvPr>
          <p:cNvGrpSpPr/>
          <p:nvPr/>
        </p:nvGrpSpPr>
        <p:grpSpPr>
          <a:xfrm>
            <a:off x="920390" y="247447"/>
            <a:ext cx="3328213" cy="3328213"/>
            <a:chOff x="7970794" y="1495316"/>
            <a:chExt cx="3611509" cy="3611509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5E6492FA-01B6-4371-87CF-DA9A67A88966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F23600-000B-408C-A959-25A4DC44797B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453E2D-ACFC-4B06-A926-28D7B26D85A1}"/>
              </a:ext>
            </a:extLst>
          </p:cNvPr>
          <p:cNvCxnSpPr>
            <a:cxnSpLocks/>
          </p:cNvCxnSpPr>
          <p:nvPr/>
        </p:nvCxnSpPr>
        <p:spPr>
          <a:xfrm>
            <a:off x="2029819" y="2003993"/>
            <a:ext cx="2049659" cy="34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9963D5-C439-40A3-AD7D-379563CEE12A}"/>
                  </a:ext>
                </a:extLst>
              </p:cNvPr>
              <p:cNvSpPr txBox="1"/>
              <p:nvPr/>
            </p:nvSpPr>
            <p:spPr>
              <a:xfrm>
                <a:off x="962566" y="5432472"/>
                <a:ext cx="3596497" cy="1308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32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CA" sz="3200" dirty="0"/>
                  <a:t>not defined at origin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9963D5-C439-40A3-AD7D-379563CE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66" y="5432472"/>
                <a:ext cx="3596497" cy="1308820"/>
              </a:xfrm>
              <a:prstGeom prst="rect">
                <a:avLst/>
              </a:prstGeom>
              <a:blipFill>
                <a:blip r:embed="rId11"/>
                <a:stretch>
                  <a:fillRect l="-4407" r="-3220" b="-144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862A4-39DE-4BB2-9D49-3003328A7DB7}"/>
              </a:ext>
            </a:extLst>
          </p:cNvPr>
          <p:cNvGrpSpPr/>
          <p:nvPr/>
        </p:nvGrpSpPr>
        <p:grpSpPr>
          <a:xfrm>
            <a:off x="1258632" y="1614899"/>
            <a:ext cx="3522402" cy="3522402"/>
            <a:chOff x="1258632" y="1516423"/>
            <a:chExt cx="3522402" cy="35224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662F81-51CC-4FD4-A59D-9F45E3136011}"/>
                </a:ext>
              </a:extLst>
            </p:cNvPr>
            <p:cNvSpPr/>
            <p:nvPr/>
          </p:nvSpPr>
          <p:spPr>
            <a:xfrm>
              <a:off x="1895055" y="1771869"/>
              <a:ext cx="269522" cy="269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99088E8-9349-4562-900A-FB327B8A6B9D}"/>
                </a:ext>
              </a:extLst>
            </p:cNvPr>
            <p:cNvSpPr/>
            <p:nvPr/>
          </p:nvSpPr>
          <p:spPr>
            <a:xfrm rot="13500000">
              <a:off x="1258632" y="1516423"/>
              <a:ext cx="3522402" cy="3522402"/>
            </a:xfrm>
            <a:prstGeom prst="arc">
              <a:avLst>
                <a:gd name="adj1" fmla="val 17943491"/>
                <a:gd name="adj2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EC9093-9B5E-4CEF-9425-C489D809BEC1}"/>
              </a:ext>
            </a:extLst>
          </p:cNvPr>
          <p:cNvGrpSpPr/>
          <p:nvPr/>
        </p:nvGrpSpPr>
        <p:grpSpPr>
          <a:xfrm>
            <a:off x="689387" y="-52577"/>
            <a:ext cx="2340762" cy="969586"/>
            <a:chOff x="689387" y="-52577"/>
            <a:chExt cx="2340762" cy="969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AE871E-E3DE-4E60-8952-7DE52BAB0001}"/>
                    </a:ext>
                  </a:extLst>
                </p:cNvPr>
                <p:cNvSpPr txBox="1"/>
                <p:nvPr/>
              </p:nvSpPr>
              <p:spPr>
                <a:xfrm>
                  <a:off x="2584496" y="-36973"/>
                  <a:ext cx="445653" cy="582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AE871E-E3DE-4E60-8952-7DE52BAB0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96" y="-36973"/>
                  <a:ext cx="445653" cy="58252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CE1FC7-7CCC-4081-8281-979067CFD5BC}"/>
                    </a:ext>
                  </a:extLst>
                </p:cNvPr>
                <p:cNvSpPr txBox="1"/>
                <p:nvPr/>
              </p:nvSpPr>
              <p:spPr>
                <a:xfrm>
                  <a:off x="689387" y="35348"/>
                  <a:ext cx="546359" cy="579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CE1FC7-7CCC-4081-8281-979067CFD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87" y="35348"/>
                  <a:ext cx="546359" cy="5795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1EBDD85-179F-4CC9-91AB-C4CEFECCE0DC}"/>
                </a:ext>
              </a:extLst>
            </p:cNvPr>
            <p:cNvGrpSpPr/>
            <p:nvPr/>
          </p:nvGrpSpPr>
          <p:grpSpPr>
            <a:xfrm rot="18178055">
              <a:off x="1660909" y="-283154"/>
              <a:ext cx="969586" cy="1430740"/>
              <a:chOff x="2438399" y="503587"/>
              <a:chExt cx="1974575" cy="2014328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F8841555-341E-4E88-A60F-9A601896B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0AE9C77-576A-4B73-A66A-AFCA2BAC0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7D07EA-2044-4AFE-A780-370820463AB1}"/>
              </a:ext>
            </a:extLst>
          </p:cNvPr>
          <p:cNvGrpSpPr/>
          <p:nvPr/>
        </p:nvGrpSpPr>
        <p:grpSpPr>
          <a:xfrm>
            <a:off x="10903915" y="385810"/>
            <a:ext cx="815324" cy="1363054"/>
            <a:chOff x="10903915" y="385810"/>
            <a:chExt cx="815324" cy="1363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8AD7073-13B2-42C0-A15E-008BBC9AC9B3}"/>
                    </a:ext>
                  </a:extLst>
                </p:cNvPr>
                <p:cNvSpPr txBox="1"/>
                <p:nvPr/>
              </p:nvSpPr>
              <p:spPr>
                <a:xfrm>
                  <a:off x="11225712" y="1225644"/>
                  <a:ext cx="4456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8AD7073-13B2-42C0-A15E-008BBC9AC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5712" y="1225644"/>
                  <a:ext cx="44566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1DE47B-918D-49E6-98F7-7818F97E7B5F}"/>
                    </a:ext>
                  </a:extLst>
                </p:cNvPr>
                <p:cNvSpPr txBox="1"/>
                <p:nvPr/>
              </p:nvSpPr>
              <p:spPr>
                <a:xfrm>
                  <a:off x="10903915" y="395585"/>
                  <a:ext cx="621837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1DE47B-918D-49E6-98F7-7818F97E7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15" y="395585"/>
                  <a:ext cx="621837" cy="5572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7A1F829-AA39-4FBB-BF4E-67068F1B03CF}"/>
                </a:ext>
              </a:extLst>
            </p:cNvPr>
            <p:cNvGrpSpPr/>
            <p:nvPr/>
          </p:nvGrpSpPr>
          <p:grpSpPr>
            <a:xfrm>
              <a:off x="10913591" y="385810"/>
              <a:ext cx="805648" cy="821866"/>
              <a:chOff x="2438399" y="503587"/>
              <a:chExt cx="1974575" cy="2014328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07CE0E3-2B9D-4642-A07D-C66330103B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E53FC9E9-F874-4B95-B99C-C4CEB93588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EB8486-4CAC-147B-442E-883CB9F43425}"/>
              </a:ext>
            </a:extLst>
          </p:cNvPr>
          <p:cNvGrpSpPr/>
          <p:nvPr/>
        </p:nvGrpSpPr>
        <p:grpSpPr>
          <a:xfrm>
            <a:off x="7740441" y="1624084"/>
            <a:ext cx="5458396" cy="4193401"/>
            <a:chOff x="7740441" y="1624084"/>
            <a:chExt cx="5458396" cy="41934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FDE124D-D8B7-4F47-88EF-B92625769F49}"/>
                    </a:ext>
                  </a:extLst>
                </p:cNvPr>
                <p:cNvSpPr txBox="1"/>
                <p:nvPr/>
              </p:nvSpPr>
              <p:spPr>
                <a:xfrm>
                  <a:off x="7740441" y="4135806"/>
                  <a:ext cx="4366236" cy="1681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C00000"/>
                      </a:solidFill>
                    </a:rPr>
                    <a:t>  </a:t>
                  </a:r>
                </a:p>
                <a:p>
                  <a:r>
                    <a:rPr lang="en-CA" sz="4000" dirty="0"/>
                    <a:t>are defined at origin</a:t>
                  </a: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FDE124D-D8B7-4F47-88EF-B92625769F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441" y="4135806"/>
                  <a:ext cx="4366236" cy="1681679"/>
                </a:xfrm>
                <a:prstGeom prst="rect">
                  <a:avLst/>
                </a:prstGeom>
                <a:blipFill>
                  <a:blip r:embed="rId17"/>
                  <a:stretch>
                    <a:fillRect l="-5028" r="-4609" b="-144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45F9756-229A-470D-A20D-1DDB8C2DFC47}"/>
                </a:ext>
              </a:extLst>
            </p:cNvPr>
            <p:cNvGrpSpPr/>
            <p:nvPr/>
          </p:nvGrpSpPr>
          <p:grpSpPr>
            <a:xfrm>
              <a:off x="9337783" y="1624084"/>
              <a:ext cx="3861054" cy="3861054"/>
              <a:chOff x="1244696" y="1507283"/>
              <a:chExt cx="3861054" cy="3861054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714242E-26C2-4AA3-8B3E-135C390E0F42}"/>
                  </a:ext>
                </a:extLst>
              </p:cNvPr>
              <p:cNvSpPr/>
              <p:nvPr/>
            </p:nvSpPr>
            <p:spPr>
              <a:xfrm>
                <a:off x="1895055" y="1771869"/>
                <a:ext cx="269522" cy="2695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B46C7416-8C66-4EB5-90E8-D89A99FD8E3F}"/>
                  </a:ext>
                </a:extLst>
              </p:cNvPr>
              <p:cNvSpPr/>
              <p:nvPr/>
            </p:nvSpPr>
            <p:spPr>
              <a:xfrm rot="13500000">
                <a:off x="1244696" y="1507283"/>
                <a:ext cx="3861054" cy="3861054"/>
              </a:xfrm>
              <a:prstGeom prst="arc">
                <a:avLst>
                  <a:gd name="adj1" fmla="val 17943491"/>
                  <a:gd name="adj2" fmla="val 0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9B876E9-9153-4A6A-BA95-4BE62FACC51A}"/>
              </a:ext>
            </a:extLst>
          </p:cNvPr>
          <p:cNvSpPr txBox="1"/>
          <p:nvPr/>
        </p:nvSpPr>
        <p:spPr>
          <a:xfrm>
            <a:off x="6235591" y="52298"/>
            <a:ext cx="2290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2D Cartesian Coordinates</a:t>
            </a:r>
            <a:endParaRPr lang="en-CA" sz="3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415DBC-9648-4D39-875A-03D2BFA1FE26}"/>
              </a:ext>
            </a:extLst>
          </p:cNvPr>
          <p:cNvSpPr txBox="1"/>
          <p:nvPr/>
        </p:nvSpPr>
        <p:spPr>
          <a:xfrm>
            <a:off x="3875114" y="52298"/>
            <a:ext cx="2290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2D Polar Coordinates</a:t>
            </a:r>
            <a:endParaRPr lang="en-CA" sz="3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12371A-0E12-4852-A26D-A21BC0BDF3CA}"/>
              </a:ext>
            </a:extLst>
          </p:cNvPr>
          <p:cNvCxnSpPr/>
          <p:nvPr/>
        </p:nvCxnSpPr>
        <p:spPr>
          <a:xfrm>
            <a:off x="6132513" y="16520"/>
            <a:ext cx="0" cy="684148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ACD5818-757E-6829-5D54-2C18A4C1A5C0}"/>
                  </a:ext>
                </a:extLst>
              </p:cNvPr>
              <p:cNvSpPr txBox="1"/>
              <p:nvPr/>
            </p:nvSpPr>
            <p:spPr>
              <a:xfrm>
                <a:off x="719076" y="3850724"/>
                <a:ext cx="427841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0" dirty="0"/>
                  <a:t>Origin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b="0" dirty="0"/>
                  <a:t>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2800" dirty="0"/>
                  <a:t> has multiple values</a:t>
                </a:r>
                <a:endParaRPr lang="en-GB" sz="28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800" dirty="0"/>
                  <a:t> can’t become negative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ACD5818-757E-6829-5D54-2C18A4C1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76" y="3850724"/>
                <a:ext cx="4278415" cy="1384995"/>
              </a:xfrm>
              <a:prstGeom prst="rect">
                <a:avLst/>
              </a:prstGeom>
              <a:blipFill>
                <a:blip r:embed="rId18"/>
                <a:stretch>
                  <a:fillRect l="-2991" t="-4405" r="-1425" b="-11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05">
        <p:fade/>
      </p:transition>
    </mc:Choice>
    <mc:Fallback xmlns="">
      <p:transition spd="med" advTm="14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22" grpId="0"/>
      <p:bldP spid="7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065006-56A2-A7A5-78FE-49E27776A8D5}"/>
                  </a:ext>
                </a:extLst>
              </p:cNvPr>
              <p:cNvSpPr txBox="1"/>
              <p:nvPr/>
            </p:nvSpPr>
            <p:spPr>
              <a:xfrm>
                <a:off x="8389869" y="4106778"/>
                <a:ext cx="3657753" cy="97571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d>
                      <m:d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065006-56A2-A7A5-78FE-49E27776A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69" y="4106778"/>
                <a:ext cx="3657753" cy="975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019A11-3EE4-5946-6BC8-2E21ACE98AF2}"/>
                  </a:ext>
                </a:extLst>
              </p:cNvPr>
              <p:cNvSpPr txBox="1"/>
              <p:nvPr/>
            </p:nvSpPr>
            <p:spPr>
              <a:xfrm>
                <a:off x="7600831" y="155863"/>
                <a:ext cx="4476893" cy="22837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CA" sz="48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019A11-3EE4-5946-6BC8-2E21ACE9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831" y="155863"/>
                <a:ext cx="4476893" cy="22837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86C0043-A893-890E-F39F-B9A5FD5DB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299" y="-1636295"/>
            <a:ext cx="6773701" cy="1632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/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en-CA" sz="4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782536-D074-FD52-D921-3FCEE3273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" y="71071"/>
                <a:ext cx="3304553" cy="1784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/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=−2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A45D04-085D-9046-28B8-5DA5B33A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52021"/>
                <a:ext cx="4137001" cy="1814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8DF0B-851B-53D9-97DD-4A414C31DE2E}"/>
                  </a:ext>
                </a:extLst>
              </p:cNvPr>
              <p:cNvSpPr txBox="1"/>
              <p:nvPr/>
            </p:nvSpPr>
            <p:spPr>
              <a:xfrm>
                <a:off x="-4892" y="2479696"/>
                <a:ext cx="4179121" cy="40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sSub>
                      <m:sSubPr>
                        <m:ctrlP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8DF0B-851B-53D9-97DD-4A414C31D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" y="2479696"/>
                <a:ext cx="4179121" cy="40743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A3186F-0A58-C4A7-1653-ECCFABE5288E}"/>
                  </a:ext>
                </a:extLst>
              </p:cNvPr>
              <p:cNvSpPr txBox="1"/>
              <p:nvPr/>
            </p:nvSpPr>
            <p:spPr>
              <a:xfrm>
                <a:off x="4098264" y="1794545"/>
                <a:ext cx="6706593" cy="5183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f>
                      <m:f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sSub>
                      <m:sSubPr>
                        <m:ctrlPr>
                          <a:rPr lang="en-CA" sz="4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en-CA" sz="4700" i="1" dirty="0">
                    <a:latin typeface="Cambria Math" panose="02040503050406030204" pitchFamily="18" charset="0"/>
                  </a:rPr>
                  <a:t> </a:t>
                </a:r>
                <a:endParaRPr lang="en-CA" sz="47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4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7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7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CA" sz="4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7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7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7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7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7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CA" sz="4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47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d>
                      <m:d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7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7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d>
                          <m:d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7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7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A3186F-0A58-C4A7-1653-ECCFABE5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264" y="1794545"/>
                <a:ext cx="6706593" cy="51837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C0CCA5-4230-A4A8-705A-DB6E48D65233}"/>
              </a:ext>
            </a:extLst>
          </p:cNvPr>
          <p:cNvCxnSpPr>
            <a:cxnSpLocks/>
          </p:cNvCxnSpPr>
          <p:nvPr/>
        </p:nvCxnSpPr>
        <p:spPr>
          <a:xfrm>
            <a:off x="4009539" y="2107323"/>
            <a:ext cx="0" cy="455817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ACCC4C-6AEF-3A42-2B51-AF795EB3A1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89560" y="1585080"/>
              <a:ext cx="6343560" cy="465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ACCC4C-6AEF-3A42-2B51-AF795EB3A1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0200" y="1575720"/>
                <a:ext cx="6362280" cy="467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43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03">
        <p:fade/>
      </p:transition>
    </mc:Choice>
    <mc:Fallback xmlns="">
      <p:transition spd="med" advTm="378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build="p"/>
      <p:bldP spid="11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66A32-94D7-4E06-4696-9CD31FA50914}"/>
                  </a:ext>
                </a:extLst>
              </p:cNvPr>
              <p:cNvSpPr txBox="1"/>
              <p:nvPr/>
            </p:nvSpPr>
            <p:spPr>
              <a:xfrm>
                <a:off x="-24062" y="14207"/>
                <a:ext cx="6710612" cy="6816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600" i="1" dirty="0">
                    <a:latin typeface="Cambria Math" panose="02040503050406030204" pitchFamily="18" charset="0"/>
                  </a:rPr>
                  <a:t> </a:t>
                </a:r>
                <a:endParaRPr lang="en-CA" sz="4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4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CA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CA" sz="4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66A32-94D7-4E06-4696-9CD31FA5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62" y="14207"/>
                <a:ext cx="6710612" cy="68160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4A8C64-5968-C942-E3AD-791032098C04}"/>
                  </a:ext>
                </a:extLst>
              </p:cNvPr>
              <p:cNvSpPr txBox="1"/>
              <p:nvPr/>
            </p:nvSpPr>
            <p:spPr>
              <a:xfrm>
                <a:off x="6284497" y="1593455"/>
                <a:ext cx="5126453" cy="4940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5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4A8C64-5968-C942-E3AD-79103209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97" y="1593455"/>
                <a:ext cx="5126453" cy="4940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453467-90A3-2112-AFDA-81433BAD6999}"/>
              </a:ext>
            </a:extLst>
          </p:cNvPr>
          <p:cNvCxnSpPr>
            <a:cxnSpLocks/>
          </p:cNvCxnSpPr>
          <p:nvPr/>
        </p:nvCxnSpPr>
        <p:spPr>
          <a:xfrm>
            <a:off x="5597708" y="1831487"/>
            <a:ext cx="0" cy="4854439"/>
          </a:xfrm>
          <a:prstGeom prst="line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FC1B5B-869D-9808-C003-89C250CEEB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38360" y="1844760"/>
              <a:ext cx="5466960" cy="494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FC1B5B-869D-9808-C003-89C250CEEB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000" y="1835400"/>
                <a:ext cx="5485680" cy="496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62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9"/>
    </mc:Choice>
    <mc:Fallback xmlns="">
      <p:transition spd="slow" advTm="16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BE5B3-7100-BD23-5579-E4A52818495B}"/>
                  </a:ext>
                </a:extLst>
              </p:cNvPr>
              <p:cNvSpPr txBox="1"/>
              <p:nvPr/>
            </p:nvSpPr>
            <p:spPr>
              <a:xfrm>
                <a:off x="357500" y="1716815"/>
                <a:ext cx="5948050" cy="11487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BE5B3-7100-BD23-5579-E4A52818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0" y="1716815"/>
                <a:ext cx="5948050" cy="1148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C93029-9A46-4156-A1EB-C5D810EC5D2E}"/>
                  </a:ext>
                </a:extLst>
              </p:cNvPr>
              <p:cNvSpPr txBox="1"/>
              <p:nvPr/>
            </p:nvSpPr>
            <p:spPr>
              <a:xfrm>
                <a:off x="21056" y="0"/>
                <a:ext cx="8123322" cy="1480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5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C93029-9A46-4156-A1EB-C5D810EC5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" y="0"/>
                <a:ext cx="8123322" cy="1480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E3A7-6258-8193-849F-13BC04F98614}"/>
              </a:ext>
            </a:extLst>
          </p:cNvPr>
          <p:cNvGrpSpPr/>
          <p:nvPr/>
        </p:nvGrpSpPr>
        <p:grpSpPr>
          <a:xfrm>
            <a:off x="50801" y="3541939"/>
            <a:ext cx="9721849" cy="3292519"/>
            <a:chOff x="50801" y="3541939"/>
            <a:chExt cx="9721849" cy="3292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FB5FDA-9A49-18CA-32DD-90B2EA1F661E}"/>
                    </a:ext>
                  </a:extLst>
                </p:cNvPr>
                <p:cNvSpPr txBox="1"/>
                <p:nvPr/>
              </p:nvSpPr>
              <p:spPr>
                <a:xfrm>
                  <a:off x="188686" y="4275681"/>
                  <a:ext cx="9583964" cy="25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CA" sz="3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FB5FDA-9A49-18CA-32DD-90B2EA1F6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86" y="4275681"/>
                  <a:ext cx="9583964" cy="2558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C8B028-E6C4-9BBB-F232-63B93C2DA62C}"/>
                    </a:ext>
                  </a:extLst>
                </p:cNvPr>
                <p:cNvSpPr txBox="1"/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Schwarzschild Metric (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 </a:t>
                  </a:r>
                  <a:r>
                    <a:rPr lang="en-US" sz="4000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Coordinates</a:t>
                  </a:r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C8B028-E6C4-9BBB-F232-63B93C2DA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" y="3541939"/>
                  <a:ext cx="826588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2581" t="-15517" r="-199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514EFB-1C8B-D715-7FBF-013641DA092C}"/>
                  </a:ext>
                </a:extLst>
              </p:cNvPr>
              <p:cNvSpPr txBox="1"/>
              <p:nvPr/>
            </p:nvSpPr>
            <p:spPr>
              <a:xfrm>
                <a:off x="6775906" y="1328690"/>
                <a:ext cx="4269083" cy="1903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𝑉𝑉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𝑈𝑈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514EFB-1C8B-D715-7FBF-013641DA0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06" y="1328690"/>
                <a:ext cx="4269083" cy="1903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C39124-C022-524D-5D9D-ACC8B00212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0640" y="1132920"/>
              <a:ext cx="9162360" cy="468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C39124-C022-524D-5D9D-ACC8B0021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01280" y="1123560"/>
                <a:ext cx="9181080" cy="470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408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7"/>
    </mc:Choice>
    <mc:Fallback xmlns="">
      <p:transition spd="slow" advTm="19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9E01F-DF90-2B1D-6965-875B7862E06D}"/>
                  </a:ext>
                </a:extLst>
              </p:cNvPr>
              <p:cNvSpPr txBox="1"/>
              <p:nvPr/>
            </p:nvSpPr>
            <p:spPr>
              <a:xfrm>
                <a:off x="443593" y="322423"/>
                <a:ext cx="4128407" cy="19033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𝑉𝑉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𝑈𝑈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9E01F-DF90-2B1D-6965-875B786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3" y="322423"/>
                <a:ext cx="4128407" cy="1903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/>
              <p:nvPr/>
            </p:nvSpPr>
            <p:spPr>
              <a:xfrm>
                <a:off x="5161642" y="597357"/>
                <a:ext cx="6819901" cy="11212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𝑉𝑈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642" y="597357"/>
                <a:ext cx="6819901" cy="1121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83D3A1C-A0D4-8AC1-6914-6DAE97A347D6}"/>
              </a:ext>
            </a:extLst>
          </p:cNvPr>
          <p:cNvGrpSpPr/>
          <p:nvPr/>
        </p:nvGrpSpPr>
        <p:grpSpPr>
          <a:xfrm>
            <a:off x="159659" y="2666229"/>
            <a:ext cx="11821884" cy="3869348"/>
            <a:chOff x="159659" y="2666229"/>
            <a:chExt cx="11821884" cy="3869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5BF82-DBDD-84FA-66E5-3B325420491A}"/>
                    </a:ext>
                  </a:extLst>
                </p:cNvPr>
                <p:cNvSpPr txBox="1"/>
                <p:nvPr/>
              </p:nvSpPr>
              <p:spPr>
                <a:xfrm>
                  <a:off x="979714" y="3702173"/>
                  <a:ext cx="10741478" cy="2833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CA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4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num>
                                            <m:den>
                                              <m:r>
                                                <a:rPr lang="en-CA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4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4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0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4000" dirty="0"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5BF82-DBDD-84FA-66E5-3B3254204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714" y="3702173"/>
                  <a:ext cx="10741478" cy="28334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581CDBC-0D99-C9ED-5C51-212597E6B99A}"/>
                    </a:ext>
                  </a:extLst>
                </p:cNvPr>
                <p:cNvSpPr txBox="1"/>
                <p:nvPr/>
              </p:nvSpPr>
              <p:spPr>
                <a:xfrm>
                  <a:off x="159659" y="2666229"/>
                  <a:ext cx="1182188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Schwarzschild Metric (</a:t>
                  </a:r>
                  <a14:m>
                    <m:oMath xmlns:m="http://schemas.openxmlformats.org/officeDocument/2006/math">
                      <m:r>
                        <a:rPr lang="en-CA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4000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 Kruskal-Szekeres Coordinates</a:t>
                  </a:r>
                  <a:r>
                    <a:rPr lang="en-US" sz="4000" dirty="0">
                      <a:effectLst/>
                      <a:latin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581CDBC-0D99-C9ED-5C51-212597E6B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59" y="2666229"/>
                  <a:ext cx="11821884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805" t="-15517" r="-103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5A025F-9171-34EF-7390-5FE5ED3600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03520" y="127440"/>
              <a:ext cx="9306360" cy="525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5A025F-9171-34EF-7390-5FE5ED3600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160" y="118080"/>
                <a:ext cx="9325080" cy="527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990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29"/>
    </mc:Choice>
    <mc:Fallback xmlns="">
      <p:transition spd="slow" advTm="21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560138" y="268063"/>
                <a:ext cx="4983412" cy="22328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40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8" y="268063"/>
                <a:ext cx="4983412" cy="2232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816757"/>
                <a:ext cx="12191999" cy="39022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3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3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3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16757"/>
                <a:ext cx="12191999" cy="39022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5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94CEAD-6ED8-A3D8-8B90-E759275054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40" y="2655720"/>
              <a:ext cx="3173760" cy="414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94CEAD-6ED8-A3D8-8B90-E759275054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0" y="2646360"/>
                <a:ext cx="3192480" cy="416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36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4"/>
    </mc:Choice>
    <mc:Fallback xmlns="">
      <p:transition spd="slow" advTm="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61BEE-50CE-B32A-CA06-901177EF905F}"/>
                  </a:ext>
                </a:extLst>
              </p:cNvPr>
              <p:cNvSpPr txBox="1"/>
              <p:nvPr/>
            </p:nvSpPr>
            <p:spPr>
              <a:xfrm>
                <a:off x="122592" y="1288781"/>
                <a:ext cx="4983412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8000" dirty="0"/>
                  <a:t> Light-like</a:t>
                </a:r>
              </a:p>
              <a:p>
                <a14:m>
                  <m:oMath xmlns:m="http://schemas.openxmlformats.org/officeDocument/2006/math">
                    <m:r>
                      <a:rPr lang="en-CA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8000" dirty="0"/>
                  <a:t> Light-like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61BEE-50CE-B32A-CA06-901177EF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2" y="1288781"/>
                <a:ext cx="4983412" cy="2554545"/>
              </a:xfrm>
              <a:prstGeom prst="rect">
                <a:avLst/>
              </a:prstGeom>
              <a:blipFill>
                <a:blip r:embed="rId3"/>
                <a:stretch>
                  <a:fillRect t="-9176" r="-7403" b="-204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0E7B7BA-DB95-31A0-8ACC-A6EB405CA5EF}"/>
              </a:ext>
            </a:extLst>
          </p:cNvPr>
          <p:cNvGrpSpPr/>
          <p:nvPr/>
        </p:nvGrpSpPr>
        <p:grpSpPr>
          <a:xfrm>
            <a:off x="5215391" y="1288780"/>
            <a:ext cx="6854017" cy="2554545"/>
            <a:chOff x="5215391" y="1288780"/>
            <a:chExt cx="6854017" cy="2554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415211-092F-979C-5161-321B51CF54AD}"/>
                    </a:ext>
                  </a:extLst>
                </p:cNvPr>
                <p:cNvSpPr txBox="1"/>
                <p:nvPr/>
              </p:nvSpPr>
              <p:spPr>
                <a:xfrm>
                  <a:off x="6762448" y="1288780"/>
                  <a:ext cx="5306960" cy="2554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CA" sz="8000" dirty="0"/>
                    <a:t> Time-like</a:t>
                  </a:r>
                </a:p>
                <a:p>
                  <a14:m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lang="en-CA" sz="8000" dirty="0"/>
                    <a:t> Space-like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415211-092F-979C-5161-321B51CF5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448" y="1288780"/>
                  <a:ext cx="5306960" cy="2554545"/>
                </a:xfrm>
                <a:prstGeom prst="rect">
                  <a:avLst/>
                </a:prstGeom>
                <a:blipFill>
                  <a:blip r:embed="rId4"/>
                  <a:stretch>
                    <a:fillRect t="-9176" r="-8210" b="-2047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3426A07C-851D-0BC4-2FCD-7F2BF6DE687E}"/>
                </a:ext>
              </a:extLst>
            </p:cNvPr>
            <p:cNvSpPr/>
            <p:nvPr/>
          </p:nvSpPr>
          <p:spPr>
            <a:xfrm>
              <a:off x="5215391" y="1851677"/>
              <a:ext cx="1437670" cy="142875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15824E-7746-BD14-4A21-7EAF844436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0560" y="2461320"/>
              <a:ext cx="830520" cy="123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15824E-7746-BD14-4A21-7EAF844436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1200" y="2451960"/>
                <a:ext cx="849240" cy="125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94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66"/>
    </mc:Choice>
    <mc:Fallback xmlns="">
      <p:transition spd="slow" advTm="17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5BE358-D2D3-AD7A-05A2-03E5F954A7FC}"/>
                  </a:ext>
                </a:extLst>
              </p:cNvPr>
              <p:cNvSpPr txBox="1"/>
              <p:nvPr/>
            </p:nvSpPr>
            <p:spPr>
              <a:xfrm>
                <a:off x="990106" y="57150"/>
                <a:ext cx="4134042" cy="8781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5BE358-D2D3-AD7A-05A2-03E5F954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06" y="57150"/>
                <a:ext cx="4134042" cy="87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719445-97EB-B869-203D-3439B6B581D7}"/>
                  </a:ext>
                </a:extLst>
              </p:cNvPr>
              <p:cNvSpPr txBox="1"/>
              <p:nvPr/>
            </p:nvSpPr>
            <p:spPr>
              <a:xfrm>
                <a:off x="990106" y="1146717"/>
                <a:ext cx="4134042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719445-97EB-B869-203D-3439B6B58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06" y="1146717"/>
                <a:ext cx="4134042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1F5E5-DB86-3381-516A-DD45CB0FA8DE}"/>
                  </a:ext>
                </a:extLst>
              </p:cNvPr>
              <p:cNvSpPr txBox="1"/>
              <p:nvPr/>
            </p:nvSpPr>
            <p:spPr>
              <a:xfrm>
                <a:off x="7772702" y="440754"/>
                <a:ext cx="3009598" cy="26449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11F5E5-DB86-3381-516A-DD45CB0F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702" y="440754"/>
                <a:ext cx="3009598" cy="2644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BB1F3-99A3-5F45-469E-20763EA7C45A}"/>
                  </a:ext>
                </a:extLst>
              </p:cNvPr>
              <p:cNvSpPr txBox="1"/>
              <p:nvPr/>
            </p:nvSpPr>
            <p:spPr>
              <a:xfrm>
                <a:off x="7605928" y="3485134"/>
                <a:ext cx="3533624" cy="32272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7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BB1F3-99A3-5F45-469E-20763EA7C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928" y="3485134"/>
                <a:ext cx="3533624" cy="3227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2B0CA-53E5-3FEA-732A-577CE649BA3D}"/>
                  </a:ext>
                </a:extLst>
              </p:cNvPr>
              <p:cNvSpPr txBox="1"/>
              <p:nvPr/>
            </p:nvSpPr>
            <p:spPr>
              <a:xfrm>
                <a:off x="763951" y="3944619"/>
                <a:ext cx="4586352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7200" dirty="0"/>
              </a:p>
              <a:p>
                <a:pPr algn="ctr"/>
                <a14:m>
                  <m:oMath xmlns:m="http://schemas.openxmlformats.org/officeDocument/2006/math">
                    <m:r>
                      <a:rPr lang="en-CA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2B0CA-53E5-3FEA-732A-577CE649B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51" y="3944619"/>
                <a:ext cx="4586352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793DC2-3213-EBE8-BBEF-0977B98D683C}"/>
              </a:ext>
            </a:extLst>
          </p:cNvPr>
          <p:cNvCxnSpPr>
            <a:cxnSpLocks/>
          </p:cNvCxnSpPr>
          <p:nvPr/>
        </p:nvCxnSpPr>
        <p:spPr>
          <a:xfrm>
            <a:off x="0" y="32766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B45A4A-6309-D8B3-7011-56286EC8E4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1680" y="2081520"/>
              <a:ext cx="7233120" cy="4390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B45A4A-6309-D8B3-7011-56286EC8E4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2320" y="2072160"/>
                <a:ext cx="7251840" cy="440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13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1"/>
    </mc:Choice>
    <mc:Fallback xmlns="">
      <p:transition spd="slow" advTm="43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82A01-144A-3ADE-C369-13D10E7D5EBA}"/>
                  </a:ext>
                </a:extLst>
              </p:cNvPr>
              <p:cNvSpPr txBox="1"/>
              <p:nvPr/>
            </p:nvSpPr>
            <p:spPr>
              <a:xfrm>
                <a:off x="192505" y="118800"/>
                <a:ext cx="1913790" cy="16599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82A01-144A-3ADE-C369-13D10E7D5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118800"/>
                <a:ext cx="1913790" cy="1659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EB6302-A0E6-9F58-B027-E7BAE524F010}"/>
                  </a:ext>
                </a:extLst>
              </p:cNvPr>
              <p:cNvSpPr txBox="1"/>
              <p:nvPr/>
            </p:nvSpPr>
            <p:spPr>
              <a:xfrm>
                <a:off x="192505" y="1901459"/>
                <a:ext cx="11999495" cy="48833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1 </m:t>
                        </m:r>
                      </m:e>
                    </m:d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1 </m:t>
                        </m:r>
                      </m:e>
                    </m:d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=+2</m:t>
                    </m:r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:r>
                  <a:rPr lang="en-CA" sz="2400" dirty="0"/>
                  <a:t> </a:t>
                </a:r>
                <a:endParaRPr lang="en-CA" sz="12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2(1)(−1)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=−2</m:t>
                    </m:r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EB6302-A0E6-9F58-B027-E7BAE524F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1901459"/>
                <a:ext cx="11999495" cy="4883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7CA7A-57B0-B878-D7AF-6374B5F77C0D}"/>
                  </a:ext>
                </a:extLst>
              </p:cNvPr>
              <p:cNvSpPr txBox="1"/>
              <p:nvPr/>
            </p:nvSpPr>
            <p:spPr>
              <a:xfrm>
                <a:off x="2601179" y="118800"/>
                <a:ext cx="2970559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A7CA7A-57B0-B878-D7AF-6374B5F77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79" y="118800"/>
                <a:ext cx="2970559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65FD96-3540-7BCD-F1FF-E2D62CE8D8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840" y="1927440"/>
              <a:ext cx="11917440" cy="469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65FD96-3540-7BCD-F1FF-E2D62CE8D8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480" y="1918080"/>
                <a:ext cx="11936160" cy="4712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01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22"/>
    </mc:Choice>
    <mc:Fallback xmlns="">
      <p:transition spd="slow" advTm="2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9E01F-DF90-2B1D-6965-875B7862E06D}"/>
                  </a:ext>
                </a:extLst>
              </p:cNvPr>
              <p:cNvSpPr txBox="1"/>
              <p:nvPr/>
            </p:nvSpPr>
            <p:spPr>
              <a:xfrm>
                <a:off x="100693" y="100692"/>
                <a:ext cx="7214508" cy="19420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𝑋𝑋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59E01F-DF90-2B1D-6965-875B7862E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3" y="100692"/>
                <a:ext cx="7214508" cy="1942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/>
              <p:nvPr/>
            </p:nvSpPr>
            <p:spPr>
              <a:xfrm>
                <a:off x="7518401" y="606388"/>
                <a:ext cx="4412342" cy="816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𝑋𝑇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1" y="606388"/>
                <a:ext cx="4412342" cy="816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E5BF82-DBDD-84FA-66E5-3B325420491A}"/>
                  </a:ext>
                </a:extLst>
              </p:cNvPr>
              <p:cNvSpPr txBox="1"/>
              <p:nvPr/>
            </p:nvSpPr>
            <p:spPr>
              <a:xfrm>
                <a:off x="683987" y="3483886"/>
                <a:ext cx="10232570" cy="25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  <m:sSup>
                                          <m:sSup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  <m:sSup>
                                          <m:sSup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num>
                                              <m:den>
                                                <m:sSub>
                                                  <m:sSubPr>
                                                    <m:ctrlP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E5BF82-DBDD-84FA-66E5-3B3254204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87" y="3483886"/>
                <a:ext cx="10232570" cy="2558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81CDBC-0D99-C9ED-5C51-212597E6B99A}"/>
                  </a:ext>
                </a:extLst>
              </p:cNvPr>
              <p:cNvSpPr txBox="1"/>
              <p:nvPr/>
            </p:nvSpPr>
            <p:spPr>
              <a:xfrm>
                <a:off x="210458" y="2666229"/>
                <a:ext cx="117202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effectLst/>
                    <a:latin typeface="Calibri" panose="020F0502020204030204" pitchFamily="34" charset="0"/>
                  </a:rPr>
                  <a:t>Schwarzschild Metric (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𝑇𝑋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sz="40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</a:rPr>
                  <a:t>Kruskal-Szekeres Coordinates</a:t>
                </a:r>
                <a:r>
                  <a:rPr lang="en-US" sz="4000" dirty="0">
                    <a:effectLst/>
                    <a:latin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81CDBC-0D99-C9ED-5C51-212597E6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58" y="2666229"/>
                <a:ext cx="11720285" cy="707886"/>
              </a:xfrm>
              <a:prstGeom prst="rect">
                <a:avLst/>
              </a:prstGeom>
              <a:blipFill>
                <a:blip r:embed="rId6"/>
                <a:stretch>
                  <a:fillRect l="-1873" t="-15517" r="-1509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21005C-FDDC-2753-EE3E-94FC4C867B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0600" y="531360"/>
              <a:ext cx="9713520" cy="45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21005C-FDDC-2753-EE3E-94FC4C867B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1240" y="522000"/>
                <a:ext cx="9732240" cy="453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744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7"/>
    </mc:Choice>
    <mc:Fallback xmlns="">
      <p:transition spd="slow" advTm="2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/>
              <p:nvPr/>
            </p:nvSpPr>
            <p:spPr>
              <a:xfrm>
                <a:off x="560138" y="41055"/>
                <a:ext cx="4983412" cy="27566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EBD25-6084-46E6-AF53-AFA7713A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8" y="41055"/>
                <a:ext cx="4983412" cy="275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/>
              <p:nvPr/>
            </p:nvSpPr>
            <p:spPr>
              <a:xfrm>
                <a:off x="1" y="2721507"/>
                <a:ext cx="12191999" cy="42304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3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3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GB" sz="3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8E3CF-4BBF-4F61-8B0B-7F048009F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21507"/>
                <a:ext cx="12191999" cy="4230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/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Radial motion only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4BDBD-A2C5-CF01-154F-9198D05AB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85" y="268063"/>
                <a:ext cx="4484915" cy="1868012"/>
              </a:xfrm>
              <a:prstGeom prst="rect">
                <a:avLst/>
              </a:prstGeom>
              <a:blipFill>
                <a:blip r:embed="rId5"/>
                <a:stretch>
                  <a:fillRect l="-4717" t="-5769" r="-4582" b="-480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E97776-E0C4-ADA3-0233-1214A376A0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160" y="2542320"/>
              <a:ext cx="5512680" cy="434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E97776-E0C4-ADA3-0233-1214A376A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00" y="2532960"/>
                <a:ext cx="5531400" cy="436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42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7"/>
    </mc:Choice>
    <mc:Fallback xmlns="">
      <p:transition spd="slow" advTm="1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37BC825-C9F7-F484-0031-96293A944EE0}"/>
              </a:ext>
            </a:extLst>
          </p:cNvPr>
          <p:cNvGrpSpPr/>
          <p:nvPr/>
        </p:nvGrpSpPr>
        <p:grpSpPr>
          <a:xfrm>
            <a:off x="-2516004" y="1853732"/>
            <a:ext cx="20712580" cy="6476523"/>
            <a:chOff x="-2516004" y="1853732"/>
            <a:chExt cx="20712580" cy="64765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FC1DC8-F25C-AC8C-6A2C-4198E5326A45}"/>
                </a:ext>
              </a:extLst>
            </p:cNvPr>
            <p:cNvGrpSpPr/>
            <p:nvPr/>
          </p:nvGrpSpPr>
          <p:grpSpPr>
            <a:xfrm>
              <a:off x="-2516004" y="3511521"/>
              <a:ext cx="20712580" cy="4818734"/>
              <a:chOff x="-6940521" y="2841315"/>
              <a:chExt cx="20712580" cy="48187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802FF7B-5361-16D1-9D79-0DB8B3354EFC}"/>
                  </a:ext>
                </a:extLst>
              </p:cNvPr>
              <p:cNvGrpSpPr/>
              <p:nvPr/>
            </p:nvGrpSpPr>
            <p:grpSpPr>
              <a:xfrm>
                <a:off x="-590550" y="2841315"/>
                <a:ext cx="8012638" cy="3581400"/>
                <a:chOff x="-6788121" y="3131040"/>
                <a:chExt cx="20712580" cy="358140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F8363658-5D35-8198-D9F6-8B850B5ECED8}"/>
                    </a:ext>
                  </a:extLst>
                </p:cNvPr>
                <p:cNvSpPr/>
                <p:nvPr/>
              </p:nvSpPr>
              <p:spPr>
                <a:xfrm>
                  <a:off x="3885109" y="3131040"/>
                  <a:ext cx="10039350" cy="3581400"/>
                </a:xfrm>
                <a:custGeom>
                  <a:avLst/>
                  <a:gdLst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781050 w 10039350"/>
                    <a:gd name="connsiteY5" fmla="*/ 2590800 h 3581400"/>
                    <a:gd name="connsiteX6" fmla="*/ 962025 w 10039350"/>
                    <a:gd name="connsiteY6" fmla="*/ 2505075 h 3581400"/>
                    <a:gd name="connsiteX7" fmla="*/ 1304925 w 10039350"/>
                    <a:gd name="connsiteY7" fmla="*/ 2305050 h 3581400"/>
                    <a:gd name="connsiteX8" fmla="*/ 1628775 w 10039350"/>
                    <a:gd name="connsiteY8" fmla="*/ 2152650 h 3581400"/>
                    <a:gd name="connsiteX9" fmla="*/ 2276475 w 10039350"/>
                    <a:gd name="connsiteY9" fmla="*/ 1895475 h 3581400"/>
                    <a:gd name="connsiteX10" fmla="*/ 2924175 w 10039350"/>
                    <a:gd name="connsiteY10" fmla="*/ 1657350 h 3581400"/>
                    <a:gd name="connsiteX11" fmla="*/ 3571875 w 10039350"/>
                    <a:gd name="connsiteY11" fmla="*/ 1438275 h 3581400"/>
                    <a:gd name="connsiteX12" fmla="*/ 4210050 w 10039350"/>
                    <a:gd name="connsiteY12" fmla="*/ 1266825 h 3581400"/>
                    <a:gd name="connsiteX13" fmla="*/ 4857750 w 10039350"/>
                    <a:gd name="connsiteY13" fmla="*/ 1095375 h 3581400"/>
                    <a:gd name="connsiteX14" fmla="*/ 5505450 w 10039350"/>
                    <a:gd name="connsiteY14" fmla="*/ 933450 h 3581400"/>
                    <a:gd name="connsiteX15" fmla="*/ 6162675 w 10039350"/>
                    <a:gd name="connsiteY15" fmla="*/ 781050 h 3581400"/>
                    <a:gd name="connsiteX16" fmla="*/ 6800850 w 10039350"/>
                    <a:gd name="connsiteY16" fmla="*/ 638175 h 3581400"/>
                    <a:gd name="connsiteX17" fmla="*/ 7439025 w 10039350"/>
                    <a:gd name="connsiteY17" fmla="*/ 504825 h 3581400"/>
                    <a:gd name="connsiteX18" fmla="*/ 8077200 w 10039350"/>
                    <a:gd name="connsiteY18" fmla="*/ 361950 h 3581400"/>
                    <a:gd name="connsiteX19" fmla="*/ 8734425 w 10039350"/>
                    <a:gd name="connsiteY19" fmla="*/ 238125 h 3581400"/>
                    <a:gd name="connsiteX20" fmla="*/ 9391650 w 10039350"/>
                    <a:gd name="connsiteY20" fmla="*/ 114300 h 3581400"/>
                    <a:gd name="connsiteX21" fmla="*/ 10039350 w 10039350"/>
                    <a:gd name="connsiteY21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962025 w 10039350"/>
                    <a:gd name="connsiteY5" fmla="*/ 2505075 h 3581400"/>
                    <a:gd name="connsiteX6" fmla="*/ 1304925 w 10039350"/>
                    <a:gd name="connsiteY6" fmla="*/ 2305050 h 3581400"/>
                    <a:gd name="connsiteX7" fmla="*/ 1628775 w 10039350"/>
                    <a:gd name="connsiteY7" fmla="*/ 2152650 h 3581400"/>
                    <a:gd name="connsiteX8" fmla="*/ 2276475 w 10039350"/>
                    <a:gd name="connsiteY8" fmla="*/ 1895475 h 3581400"/>
                    <a:gd name="connsiteX9" fmla="*/ 2924175 w 10039350"/>
                    <a:gd name="connsiteY9" fmla="*/ 1657350 h 3581400"/>
                    <a:gd name="connsiteX10" fmla="*/ 3571875 w 10039350"/>
                    <a:gd name="connsiteY10" fmla="*/ 1438275 h 3581400"/>
                    <a:gd name="connsiteX11" fmla="*/ 4210050 w 10039350"/>
                    <a:gd name="connsiteY11" fmla="*/ 1266825 h 3581400"/>
                    <a:gd name="connsiteX12" fmla="*/ 4857750 w 10039350"/>
                    <a:gd name="connsiteY12" fmla="*/ 1095375 h 3581400"/>
                    <a:gd name="connsiteX13" fmla="*/ 5505450 w 10039350"/>
                    <a:gd name="connsiteY13" fmla="*/ 933450 h 3581400"/>
                    <a:gd name="connsiteX14" fmla="*/ 6162675 w 10039350"/>
                    <a:gd name="connsiteY14" fmla="*/ 781050 h 3581400"/>
                    <a:gd name="connsiteX15" fmla="*/ 6800850 w 10039350"/>
                    <a:gd name="connsiteY15" fmla="*/ 638175 h 3581400"/>
                    <a:gd name="connsiteX16" fmla="*/ 7439025 w 10039350"/>
                    <a:gd name="connsiteY16" fmla="*/ 504825 h 3581400"/>
                    <a:gd name="connsiteX17" fmla="*/ 8077200 w 10039350"/>
                    <a:gd name="connsiteY17" fmla="*/ 361950 h 3581400"/>
                    <a:gd name="connsiteX18" fmla="*/ 8734425 w 10039350"/>
                    <a:gd name="connsiteY18" fmla="*/ 238125 h 3581400"/>
                    <a:gd name="connsiteX19" fmla="*/ 9391650 w 10039350"/>
                    <a:gd name="connsiteY19" fmla="*/ 114300 h 3581400"/>
                    <a:gd name="connsiteX20" fmla="*/ 10039350 w 10039350"/>
                    <a:gd name="connsiteY20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304925 w 10039350"/>
                    <a:gd name="connsiteY5" fmla="*/ 2305050 h 3581400"/>
                    <a:gd name="connsiteX6" fmla="*/ 1628775 w 10039350"/>
                    <a:gd name="connsiteY6" fmla="*/ 2152650 h 3581400"/>
                    <a:gd name="connsiteX7" fmla="*/ 2276475 w 10039350"/>
                    <a:gd name="connsiteY7" fmla="*/ 1895475 h 3581400"/>
                    <a:gd name="connsiteX8" fmla="*/ 2924175 w 10039350"/>
                    <a:gd name="connsiteY8" fmla="*/ 1657350 h 3581400"/>
                    <a:gd name="connsiteX9" fmla="*/ 3571875 w 10039350"/>
                    <a:gd name="connsiteY9" fmla="*/ 1438275 h 3581400"/>
                    <a:gd name="connsiteX10" fmla="*/ 4210050 w 10039350"/>
                    <a:gd name="connsiteY10" fmla="*/ 1266825 h 3581400"/>
                    <a:gd name="connsiteX11" fmla="*/ 4857750 w 10039350"/>
                    <a:gd name="connsiteY11" fmla="*/ 1095375 h 3581400"/>
                    <a:gd name="connsiteX12" fmla="*/ 5505450 w 10039350"/>
                    <a:gd name="connsiteY12" fmla="*/ 933450 h 3581400"/>
                    <a:gd name="connsiteX13" fmla="*/ 6162675 w 10039350"/>
                    <a:gd name="connsiteY13" fmla="*/ 781050 h 3581400"/>
                    <a:gd name="connsiteX14" fmla="*/ 6800850 w 10039350"/>
                    <a:gd name="connsiteY14" fmla="*/ 638175 h 3581400"/>
                    <a:gd name="connsiteX15" fmla="*/ 7439025 w 10039350"/>
                    <a:gd name="connsiteY15" fmla="*/ 504825 h 3581400"/>
                    <a:gd name="connsiteX16" fmla="*/ 8077200 w 10039350"/>
                    <a:gd name="connsiteY16" fmla="*/ 361950 h 3581400"/>
                    <a:gd name="connsiteX17" fmla="*/ 8734425 w 10039350"/>
                    <a:gd name="connsiteY17" fmla="*/ 238125 h 3581400"/>
                    <a:gd name="connsiteX18" fmla="*/ 9391650 w 10039350"/>
                    <a:gd name="connsiteY18" fmla="*/ 114300 h 3581400"/>
                    <a:gd name="connsiteX19" fmla="*/ 10039350 w 10039350"/>
                    <a:gd name="connsiteY19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66700 w 10039350"/>
                    <a:gd name="connsiteY2" fmla="*/ 3048000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39350" h="3581400">
                      <a:moveTo>
                        <a:pt x="0" y="3581400"/>
                      </a:moveTo>
                      <a:cubicBezTo>
                        <a:pt x="25400" y="3482181"/>
                        <a:pt x="41275" y="3394075"/>
                        <a:pt x="85725" y="3305175"/>
                      </a:cubicBezTo>
                      <a:cubicBezTo>
                        <a:pt x="130175" y="3216275"/>
                        <a:pt x="190500" y="3135312"/>
                        <a:pt x="266700" y="3048000"/>
                      </a:cubicBezTo>
                      <a:cubicBezTo>
                        <a:pt x="342900" y="2960688"/>
                        <a:pt x="427038" y="2871787"/>
                        <a:pt x="542925" y="2781300"/>
                      </a:cubicBezTo>
                      <a:cubicBezTo>
                        <a:pt x="658812" y="2690813"/>
                        <a:pt x="781050" y="2609850"/>
                        <a:pt x="962025" y="2505075"/>
                      </a:cubicBezTo>
                      <a:cubicBezTo>
                        <a:pt x="1143000" y="2400300"/>
                        <a:pt x="1409700" y="2254250"/>
                        <a:pt x="1628775" y="2152650"/>
                      </a:cubicBezTo>
                      <a:cubicBezTo>
                        <a:pt x="1847850" y="2051050"/>
                        <a:pt x="2060575" y="1978025"/>
                        <a:pt x="2276475" y="1895475"/>
                      </a:cubicBezTo>
                      <a:cubicBezTo>
                        <a:pt x="2492375" y="1812925"/>
                        <a:pt x="2708275" y="1733550"/>
                        <a:pt x="2924175" y="1657350"/>
                      </a:cubicBezTo>
                      <a:cubicBezTo>
                        <a:pt x="3140075" y="1581150"/>
                        <a:pt x="3357563" y="1503362"/>
                        <a:pt x="3571875" y="1438275"/>
                      </a:cubicBezTo>
                      <a:cubicBezTo>
                        <a:pt x="3786187" y="1373188"/>
                        <a:pt x="4210050" y="1266825"/>
                        <a:pt x="4210050" y="1266825"/>
                      </a:cubicBezTo>
                      <a:lnTo>
                        <a:pt x="4857750" y="1095375"/>
                      </a:lnTo>
                      <a:lnTo>
                        <a:pt x="5505450" y="933450"/>
                      </a:lnTo>
                      <a:lnTo>
                        <a:pt x="6162675" y="781050"/>
                      </a:lnTo>
                      <a:lnTo>
                        <a:pt x="6800850" y="638175"/>
                      </a:lnTo>
                      <a:lnTo>
                        <a:pt x="7439025" y="504825"/>
                      </a:lnTo>
                      <a:lnTo>
                        <a:pt x="8077200" y="361950"/>
                      </a:lnTo>
                      <a:cubicBezTo>
                        <a:pt x="8293100" y="317500"/>
                        <a:pt x="8734425" y="238125"/>
                        <a:pt x="8734425" y="238125"/>
                      </a:cubicBezTo>
                      <a:lnTo>
                        <a:pt x="9391650" y="114300"/>
                      </a:lnTo>
                      <a:lnTo>
                        <a:pt x="10039350" y="0"/>
                      </a:lnTo>
                    </a:path>
                  </a:pathLst>
                </a:cu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E869EC6-490C-8038-128D-92C8235FE5EF}"/>
                    </a:ext>
                  </a:extLst>
                </p:cNvPr>
                <p:cNvSpPr/>
                <p:nvPr/>
              </p:nvSpPr>
              <p:spPr>
                <a:xfrm flipH="1">
                  <a:off x="-6788121" y="3131040"/>
                  <a:ext cx="10039350" cy="3581400"/>
                </a:xfrm>
                <a:custGeom>
                  <a:avLst/>
                  <a:gdLst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781050 w 10039350"/>
                    <a:gd name="connsiteY5" fmla="*/ 2590800 h 3581400"/>
                    <a:gd name="connsiteX6" fmla="*/ 962025 w 10039350"/>
                    <a:gd name="connsiteY6" fmla="*/ 2505075 h 3581400"/>
                    <a:gd name="connsiteX7" fmla="*/ 1304925 w 10039350"/>
                    <a:gd name="connsiteY7" fmla="*/ 2305050 h 3581400"/>
                    <a:gd name="connsiteX8" fmla="*/ 1628775 w 10039350"/>
                    <a:gd name="connsiteY8" fmla="*/ 2152650 h 3581400"/>
                    <a:gd name="connsiteX9" fmla="*/ 2276475 w 10039350"/>
                    <a:gd name="connsiteY9" fmla="*/ 1895475 h 3581400"/>
                    <a:gd name="connsiteX10" fmla="*/ 2924175 w 10039350"/>
                    <a:gd name="connsiteY10" fmla="*/ 1657350 h 3581400"/>
                    <a:gd name="connsiteX11" fmla="*/ 3571875 w 10039350"/>
                    <a:gd name="connsiteY11" fmla="*/ 1438275 h 3581400"/>
                    <a:gd name="connsiteX12" fmla="*/ 4210050 w 10039350"/>
                    <a:gd name="connsiteY12" fmla="*/ 1266825 h 3581400"/>
                    <a:gd name="connsiteX13" fmla="*/ 4857750 w 10039350"/>
                    <a:gd name="connsiteY13" fmla="*/ 1095375 h 3581400"/>
                    <a:gd name="connsiteX14" fmla="*/ 5505450 w 10039350"/>
                    <a:gd name="connsiteY14" fmla="*/ 933450 h 3581400"/>
                    <a:gd name="connsiteX15" fmla="*/ 6162675 w 10039350"/>
                    <a:gd name="connsiteY15" fmla="*/ 781050 h 3581400"/>
                    <a:gd name="connsiteX16" fmla="*/ 6800850 w 10039350"/>
                    <a:gd name="connsiteY16" fmla="*/ 638175 h 3581400"/>
                    <a:gd name="connsiteX17" fmla="*/ 7439025 w 10039350"/>
                    <a:gd name="connsiteY17" fmla="*/ 504825 h 3581400"/>
                    <a:gd name="connsiteX18" fmla="*/ 8077200 w 10039350"/>
                    <a:gd name="connsiteY18" fmla="*/ 361950 h 3581400"/>
                    <a:gd name="connsiteX19" fmla="*/ 8734425 w 10039350"/>
                    <a:gd name="connsiteY19" fmla="*/ 238125 h 3581400"/>
                    <a:gd name="connsiteX20" fmla="*/ 9391650 w 10039350"/>
                    <a:gd name="connsiteY20" fmla="*/ 114300 h 3581400"/>
                    <a:gd name="connsiteX21" fmla="*/ 10039350 w 10039350"/>
                    <a:gd name="connsiteY21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962025 w 10039350"/>
                    <a:gd name="connsiteY5" fmla="*/ 2505075 h 3581400"/>
                    <a:gd name="connsiteX6" fmla="*/ 1304925 w 10039350"/>
                    <a:gd name="connsiteY6" fmla="*/ 2305050 h 3581400"/>
                    <a:gd name="connsiteX7" fmla="*/ 1628775 w 10039350"/>
                    <a:gd name="connsiteY7" fmla="*/ 2152650 h 3581400"/>
                    <a:gd name="connsiteX8" fmla="*/ 2276475 w 10039350"/>
                    <a:gd name="connsiteY8" fmla="*/ 1895475 h 3581400"/>
                    <a:gd name="connsiteX9" fmla="*/ 2924175 w 10039350"/>
                    <a:gd name="connsiteY9" fmla="*/ 1657350 h 3581400"/>
                    <a:gd name="connsiteX10" fmla="*/ 3571875 w 10039350"/>
                    <a:gd name="connsiteY10" fmla="*/ 1438275 h 3581400"/>
                    <a:gd name="connsiteX11" fmla="*/ 4210050 w 10039350"/>
                    <a:gd name="connsiteY11" fmla="*/ 1266825 h 3581400"/>
                    <a:gd name="connsiteX12" fmla="*/ 4857750 w 10039350"/>
                    <a:gd name="connsiteY12" fmla="*/ 1095375 h 3581400"/>
                    <a:gd name="connsiteX13" fmla="*/ 5505450 w 10039350"/>
                    <a:gd name="connsiteY13" fmla="*/ 933450 h 3581400"/>
                    <a:gd name="connsiteX14" fmla="*/ 6162675 w 10039350"/>
                    <a:gd name="connsiteY14" fmla="*/ 781050 h 3581400"/>
                    <a:gd name="connsiteX15" fmla="*/ 6800850 w 10039350"/>
                    <a:gd name="connsiteY15" fmla="*/ 638175 h 3581400"/>
                    <a:gd name="connsiteX16" fmla="*/ 7439025 w 10039350"/>
                    <a:gd name="connsiteY16" fmla="*/ 504825 h 3581400"/>
                    <a:gd name="connsiteX17" fmla="*/ 8077200 w 10039350"/>
                    <a:gd name="connsiteY17" fmla="*/ 361950 h 3581400"/>
                    <a:gd name="connsiteX18" fmla="*/ 8734425 w 10039350"/>
                    <a:gd name="connsiteY18" fmla="*/ 238125 h 3581400"/>
                    <a:gd name="connsiteX19" fmla="*/ 9391650 w 10039350"/>
                    <a:gd name="connsiteY19" fmla="*/ 114300 h 3581400"/>
                    <a:gd name="connsiteX20" fmla="*/ 10039350 w 10039350"/>
                    <a:gd name="connsiteY20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304925 w 10039350"/>
                    <a:gd name="connsiteY5" fmla="*/ 2305050 h 3581400"/>
                    <a:gd name="connsiteX6" fmla="*/ 1628775 w 10039350"/>
                    <a:gd name="connsiteY6" fmla="*/ 2152650 h 3581400"/>
                    <a:gd name="connsiteX7" fmla="*/ 2276475 w 10039350"/>
                    <a:gd name="connsiteY7" fmla="*/ 1895475 h 3581400"/>
                    <a:gd name="connsiteX8" fmla="*/ 2924175 w 10039350"/>
                    <a:gd name="connsiteY8" fmla="*/ 1657350 h 3581400"/>
                    <a:gd name="connsiteX9" fmla="*/ 3571875 w 10039350"/>
                    <a:gd name="connsiteY9" fmla="*/ 1438275 h 3581400"/>
                    <a:gd name="connsiteX10" fmla="*/ 4210050 w 10039350"/>
                    <a:gd name="connsiteY10" fmla="*/ 1266825 h 3581400"/>
                    <a:gd name="connsiteX11" fmla="*/ 4857750 w 10039350"/>
                    <a:gd name="connsiteY11" fmla="*/ 1095375 h 3581400"/>
                    <a:gd name="connsiteX12" fmla="*/ 5505450 w 10039350"/>
                    <a:gd name="connsiteY12" fmla="*/ 933450 h 3581400"/>
                    <a:gd name="connsiteX13" fmla="*/ 6162675 w 10039350"/>
                    <a:gd name="connsiteY13" fmla="*/ 781050 h 3581400"/>
                    <a:gd name="connsiteX14" fmla="*/ 6800850 w 10039350"/>
                    <a:gd name="connsiteY14" fmla="*/ 638175 h 3581400"/>
                    <a:gd name="connsiteX15" fmla="*/ 7439025 w 10039350"/>
                    <a:gd name="connsiteY15" fmla="*/ 504825 h 3581400"/>
                    <a:gd name="connsiteX16" fmla="*/ 8077200 w 10039350"/>
                    <a:gd name="connsiteY16" fmla="*/ 361950 h 3581400"/>
                    <a:gd name="connsiteX17" fmla="*/ 8734425 w 10039350"/>
                    <a:gd name="connsiteY17" fmla="*/ 238125 h 3581400"/>
                    <a:gd name="connsiteX18" fmla="*/ 9391650 w 10039350"/>
                    <a:gd name="connsiteY18" fmla="*/ 114300 h 3581400"/>
                    <a:gd name="connsiteX19" fmla="*/ 10039350 w 10039350"/>
                    <a:gd name="connsiteY19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66700 w 10039350"/>
                    <a:gd name="connsiteY2" fmla="*/ 3048000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39350" h="3581400">
                      <a:moveTo>
                        <a:pt x="0" y="3581400"/>
                      </a:moveTo>
                      <a:cubicBezTo>
                        <a:pt x="25400" y="3482181"/>
                        <a:pt x="41275" y="3394075"/>
                        <a:pt x="85725" y="3305175"/>
                      </a:cubicBezTo>
                      <a:cubicBezTo>
                        <a:pt x="130175" y="3216275"/>
                        <a:pt x="190500" y="3135312"/>
                        <a:pt x="266700" y="3048000"/>
                      </a:cubicBezTo>
                      <a:cubicBezTo>
                        <a:pt x="342900" y="2960688"/>
                        <a:pt x="427038" y="2871787"/>
                        <a:pt x="542925" y="2781300"/>
                      </a:cubicBezTo>
                      <a:cubicBezTo>
                        <a:pt x="658812" y="2690813"/>
                        <a:pt x="781050" y="2609850"/>
                        <a:pt x="962025" y="2505075"/>
                      </a:cubicBezTo>
                      <a:cubicBezTo>
                        <a:pt x="1143000" y="2400300"/>
                        <a:pt x="1409700" y="2254250"/>
                        <a:pt x="1628775" y="2152650"/>
                      </a:cubicBezTo>
                      <a:cubicBezTo>
                        <a:pt x="1847850" y="2051050"/>
                        <a:pt x="2060575" y="1978025"/>
                        <a:pt x="2276475" y="1895475"/>
                      </a:cubicBezTo>
                      <a:cubicBezTo>
                        <a:pt x="2492375" y="1812925"/>
                        <a:pt x="2708275" y="1733550"/>
                        <a:pt x="2924175" y="1657350"/>
                      </a:cubicBezTo>
                      <a:cubicBezTo>
                        <a:pt x="3140075" y="1581150"/>
                        <a:pt x="3357563" y="1503362"/>
                        <a:pt x="3571875" y="1438275"/>
                      </a:cubicBezTo>
                      <a:cubicBezTo>
                        <a:pt x="3786187" y="1373188"/>
                        <a:pt x="4210050" y="1266825"/>
                        <a:pt x="4210050" y="1266825"/>
                      </a:cubicBezTo>
                      <a:lnTo>
                        <a:pt x="4857750" y="1095375"/>
                      </a:lnTo>
                      <a:lnTo>
                        <a:pt x="5505450" y="933450"/>
                      </a:lnTo>
                      <a:lnTo>
                        <a:pt x="6162675" y="781050"/>
                      </a:lnTo>
                      <a:lnTo>
                        <a:pt x="6800850" y="638175"/>
                      </a:lnTo>
                      <a:lnTo>
                        <a:pt x="7439025" y="504825"/>
                      </a:lnTo>
                      <a:lnTo>
                        <a:pt x="8077200" y="361950"/>
                      </a:lnTo>
                      <a:cubicBezTo>
                        <a:pt x="8293100" y="317500"/>
                        <a:pt x="8734425" y="238125"/>
                        <a:pt x="8734425" y="238125"/>
                      </a:cubicBezTo>
                      <a:lnTo>
                        <a:pt x="9391650" y="114300"/>
                      </a:lnTo>
                      <a:lnTo>
                        <a:pt x="10039350" y="0"/>
                      </a:lnTo>
                    </a:path>
                  </a:pathLst>
                </a:cu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49A87FD-6998-2EDC-ECFE-6A14C6ED0576}"/>
                  </a:ext>
                </a:extLst>
              </p:cNvPr>
              <p:cNvSpPr/>
              <p:nvPr/>
            </p:nvSpPr>
            <p:spPr>
              <a:xfrm>
                <a:off x="3732709" y="29786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B93C7F4-6916-313D-5B6A-315E35BFC384}"/>
                  </a:ext>
                </a:extLst>
              </p:cNvPr>
              <p:cNvSpPr/>
              <p:nvPr/>
            </p:nvSpPr>
            <p:spPr>
              <a:xfrm flipH="1">
                <a:off x="-6940521" y="29786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5809346-25F9-1CFE-6F44-A3BFFF081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6375" y="5803106"/>
                <a:ext cx="0" cy="18569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42770-871F-FFD7-034A-0C8F4C62DBA0}"/>
                  </a:ext>
                </a:extLst>
              </p:cNvPr>
              <p:cNvSpPr/>
              <p:nvPr/>
            </p:nvSpPr>
            <p:spPr>
              <a:xfrm>
                <a:off x="2118861" y="4931752"/>
                <a:ext cx="2593816" cy="1043344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1D3DF9-6126-0B92-0114-E9EAC990F9BE}"/>
                  </a:ext>
                </a:extLst>
              </p:cNvPr>
              <p:cNvSpPr/>
              <p:nvPr/>
            </p:nvSpPr>
            <p:spPr>
              <a:xfrm>
                <a:off x="1513950" y="4385752"/>
                <a:ext cx="3803638" cy="1529982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CB07E5-E343-E6C2-D600-DBFF1F4F95A3}"/>
                  </a:ext>
                </a:extLst>
              </p:cNvPr>
              <p:cNvSpPr/>
              <p:nvPr/>
            </p:nvSpPr>
            <p:spPr>
              <a:xfrm>
                <a:off x="2822189" y="5737609"/>
                <a:ext cx="1187160" cy="47752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18CD902-5F90-EE56-BF62-8012D23A82C9}"/>
                  </a:ext>
                </a:extLst>
              </p:cNvPr>
              <p:cNvSpPr/>
              <p:nvPr/>
            </p:nvSpPr>
            <p:spPr>
              <a:xfrm>
                <a:off x="839499" y="3797560"/>
                <a:ext cx="5152540" cy="207256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8801FB-4C3C-F15A-B958-DB26DEFDE075}"/>
                  </a:ext>
                </a:extLst>
              </p:cNvPr>
              <p:cNvSpPr/>
              <p:nvPr/>
            </p:nvSpPr>
            <p:spPr>
              <a:xfrm>
                <a:off x="171433" y="3305720"/>
                <a:ext cx="6488672" cy="2610014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F35205-5882-8249-49AE-C063F0CBEC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6375" y="3969090"/>
                <a:ext cx="0" cy="185694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6C97C6-5F5E-54D3-AA7B-D87204F6DD06}"/>
                </a:ext>
              </a:extLst>
            </p:cNvPr>
            <p:cNvSpPr/>
            <p:nvPr/>
          </p:nvSpPr>
          <p:spPr>
            <a:xfrm rot="19800000">
              <a:off x="11736908" y="2622088"/>
              <a:ext cx="1914711" cy="2674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6F250-4E09-3C66-C0D8-9721CA7DC667}"/>
                </a:ext>
              </a:extLst>
            </p:cNvPr>
            <p:cNvSpPr/>
            <p:nvPr/>
          </p:nvSpPr>
          <p:spPr>
            <a:xfrm rot="13510616">
              <a:off x="-180002" y="1410412"/>
              <a:ext cx="3691437" cy="457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C4EC42-9DD7-B98D-4343-0D4177157FBC}"/>
              </a:ext>
            </a:extLst>
          </p:cNvPr>
          <p:cNvSpPr txBox="1"/>
          <p:nvPr/>
        </p:nvSpPr>
        <p:spPr>
          <a:xfrm>
            <a:off x="5054600" y="345182"/>
            <a:ext cx="657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Event Horizon well-behaved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E8BB8-261A-E346-1E64-6344E9C2A0FF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FC5318-A0E9-0405-7A9B-C4B92F121960}"/>
              </a:ext>
            </a:extLst>
          </p:cNvPr>
          <p:cNvSpPr txBox="1"/>
          <p:nvPr/>
        </p:nvSpPr>
        <p:spPr>
          <a:xfrm>
            <a:off x="5054600" y="1245918"/>
            <a:ext cx="32512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Eddington-Finkelstein Coordinates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BA0DC-D8B7-AC3F-0969-5BE2E67086FB}"/>
              </a:ext>
            </a:extLst>
          </p:cNvPr>
          <p:cNvGrpSpPr/>
          <p:nvPr/>
        </p:nvGrpSpPr>
        <p:grpSpPr>
          <a:xfrm>
            <a:off x="228600" y="345182"/>
            <a:ext cx="3454400" cy="2839728"/>
            <a:chOff x="228600" y="345182"/>
            <a:chExt cx="3454400" cy="28397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B8D98B-1B7B-05CE-A9F8-8626DEC5E053}"/>
                </a:ext>
              </a:extLst>
            </p:cNvPr>
            <p:cNvSpPr txBox="1"/>
            <p:nvPr/>
          </p:nvSpPr>
          <p:spPr>
            <a:xfrm>
              <a:off x="330200" y="345182"/>
              <a:ext cx="3251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Event Horizon badly-behaved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6B653F-3104-DEBB-80B9-47C0995D29DA}"/>
                </a:ext>
              </a:extLst>
            </p:cNvPr>
            <p:cNvSpPr txBox="1"/>
            <p:nvPr/>
          </p:nvSpPr>
          <p:spPr>
            <a:xfrm>
              <a:off x="228600" y="1738360"/>
              <a:ext cx="3454400" cy="14465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Schwarzschild Coordinates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13CAB6-D2F3-CB43-63D7-CC6E9FD5D3C2}"/>
              </a:ext>
            </a:extLst>
          </p:cNvPr>
          <p:cNvSpPr txBox="1"/>
          <p:nvPr/>
        </p:nvSpPr>
        <p:spPr>
          <a:xfrm>
            <a:off x="8813800" y="1245918"/>
            <a:ext cx="325120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Kruskal-Szekeres Coordinates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862D9-4D00-B858-2DEF-A705E2175037}"/>
              </a:ext>
            </a:extLst>
          </p:cNvPr>
          <p:cNvGrpSpPr/>
          <p:nvPr/>
        </p:nvGrpSpPr>
        <p:grpSpPr>
          <a:xfrm>
            <a:off x="228600" y="3184910"/>
            <a:ext cx="10210800" cy="2382857"/>
            <a:chOff x="228600" y="3184910"/>
            <a:chExt cx="10210800" cy="23828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BFA24E-FC94-FF20-FE4C-9C2656A6047B}"/>
                </a:ext>
              </a:extLst>
            </p:cNvPr>
            <p:cNvSpPr txBox="1"/>
            <p:nvPr/>
          </p:nvSpPr>
          <p:spPr>
            <a:xfrm>
              <a:off x="228600" y="3998107"/>
              <a:ext cx="3883710" cy="156966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Schwarzschild</a:t>
              </a:r>
              <a:br>
                <a:rPr lang="en-CA" sz="4800" dirty="0"/>
              </a:br>
              <a:r>
                <a:rPr lang="en-CA" sz="4800" dirty="0"/>
                <a:t>Geometry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10C6EA0-ACEB-99C5-EC45-E10D3C37CB3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609067" y="3184910"/>
              <a:ext cx="3071133" cy="61185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8E34FAD-FBF9-8417-B89D-7FA7D2E55120}"/>
                </a:ext>
              </a:extLst>
            </p:cNvPr>
            <p:cNvCxnSpPr>
              <a:cxnSpLocks/>
            </p:cNvCxnSpPr>
            <p:nvPr/>
          </p:nvCxnSpPr>
          <p:spPr>
            <a:xfrm>
              <a:off x="1834062" y="3206432"/>
              <a:ext cx="149405" cy="59486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709BF1-1E81-34DF-5BF7-7E41609E1F5D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366289" y="3184910"/>
              <a:ext cx="6073111" cy="8463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B08D6B4-BB7E-C210-B373-21B719985B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8760" y="1011960"/>
              <a:ext cx="1146960" cy="1724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B08D6B4-BB7E-C210-B373-21B719985B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9400" y="1002600"/>
                <a:ext cx="1165680" cy="174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052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4"/>
    </mc:Choice>
    <mc:Fallback xmlns="">
      <p:transition spd="slow" advTm="3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6148D-B7BB-F399-94C5-A00A2484BBF4}"/>
                  </a:ext>
                </a:extLst>
              </p:cNvPr>
              <p:cNvSpPr txBox="1"/>
              <p:nvPr/>
            </p:nvSpPr>
            <p:spPr>
              <a:xfrm>
                <a:off x="0" y="2113361"/>
                <a:ext cx="8037095" cy="46217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5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5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5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5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3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3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5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𝑋𝑋</m:t>
                        </m:r>
                      </m:sub>
                    </m:sSub>
                  </m:oMath>
                </a14:m>
                <a:r>
                  <a:rPr lang="en-GB" sz="35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5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𝑈𝑉</m:t>
                            </m:r>
                          </m:sub>
                        </m:sSub>
                      </m:e>
                    </m:d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35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5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5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5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5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6148D-B7BB-F399-94C5-A00A2484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3361"/>
                <a:ext cx="8037095" cy="4621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C6290-3CE4-49A5-3CC9-FE91CC3E02D2}"/>
                  </a:ext>
                </a:extLst>
              </p:cNvPr>
              <p:cNvSpPr txBox="1"/>
              <p:nvPr/>
            </p:nvSpPr>
            <p:spPr>
              <a:xfrm>
                <a:off x="3693886" y="5783598"/>
                <a:ext cx="8401863" cy="1030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3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C6290-3CE4-49A5-3CC9-FE91CC3E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886" y="5783598"/>
                <a:ext cx="8401863" cy="1030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/>
              <p:nvPr/>
            </p:nvSpPr>
            <p:spPr>
              <a:xfrm>
                <a:off x="7518401" y="606388"/>
                <a:ext cx="4412342" cy="816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𝑋𝑇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AA835C-C798-46CC-6806-0C363A707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1" y="606388"/>
                <a:ext cx="4412342" cy="816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934DD2-8CD1-DD44-D593-C19209A7F662}"/>
              </a:ext>
            </a:extLst>
          </p:cNvPr>
          <p:cNvSpPr txBox="1"/>
          <p:nvPr/>
        </p:nvSpPr>
        <p:spPr>
          <a:xfrm>
            <a:off x="7324289" y="3044279"/>
            <a:ext cx="4606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FF0000"/>
                </a:solidFill>
              </a:rPr>
              <a:t>Light-like geodesics</a:t>
            </a:r>
            <a:endParaRPr lang="en-CA" sz="4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A19E0-3063-E0D2-B4BB-8A44D3ADCAFE}"/>
              </a:ext>
            </a:extLst>
          </p:cNvPr>
          <p:cNvSpPr/>
          <p:nvPr/>
        </p:nvSpPr>
        <p:spPr>
          <a:xfrm>
            <a:off x="10177951" y="5875733"/>
            <a:ext cx="1781820" cy="916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F9463E-3695-BE55-70CB-712FDA5138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15560" y="3059280"/>
              <a:ext cx="12154320" cy="273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F9463E-3695-BE55-70CB-712FDA5138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4920" y="3049920"/>
                <a:ext cx="12173040" cy="27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A2DEF8-5592-38A3-52EC-980001448DBD}"/>
                  </a:ext>
                </a:extLst>
              </p:cNvPr>
              <p:cNvSpPr txBox="1"/>
              <p:nvPr/>
            </p:nvSpPr>
            <p:spPr>
              <a:xfrm>
                <a:off x="100693" y="100692"/>
                <a:ext cx="7214508" cy="19420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𝑇𝑇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𝑋𝑋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A2DEF8-5592-38A3-52EC-98000144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3" y="100692"/>
                <a:ext cx="7214508" cy="19420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120A6EC-3DC3-53E4-D700-489B667461E3}"/>
              </a:ext>
            </a:extLst>
          </p:cNvPr>
          <p:cNvGrpSpPr/>
          <p:nvPr/>
        </p:nvGrpSpPr>
        <p:grpSpPr>
          <a:xfrm>
            <a:off x="7546523" y="4621936"/>
            <a:ext cx="3086099" cy="1192305"/>
            <a:chOff x="7546523" y="4621936"/>
            <a:chExt cx="3086099" cy="119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A0EBD4-89D0-22C1-9D45-56155E148FAE}"/>
                    </a:ext>
                  </a:extLst>
                </p:cNvPr>
                <p:cNvSpPr txBox="1"/>
                <p:nvPr/>
              </p:nvSpPr>
              <p:spPr>
                <a:xfrm>
                  <a:off x="7546523" y="4621936"/>
                  <a:ext cx="3086099" cy="76944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A0EBD4-89D0-22C1-9D45-56155E148F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523" y="4621936"/>
                  <a:ext cx="3086099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878918-2CDC-08B8-D007-ED4D1AFC6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4572" y="5397984"/>
              <a:ext cx="453379" cy="41625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033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8"/>
    </mc:Choice>
    <mc:Fallback xmlns="">
      <p:transition spd="slow" advTm="1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3" grpId="0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09E3C-C45B-AD98-51EC-354C16AA9B93}"/>
                  </a:ext>
                </a:extLst>
              </p:cNvPr>
              <p:cNvSpPr txBox="1"/>
              <p:nvPr/>
            </p:nvSpPr>
            <p:spPr>
              <a:xfrm>
                <a:off x="219610" y="607329"/>
                <a:ext cx="2210157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Schwarzschild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09E3C-C45B-AD98-51EC-354C16AA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0" y="607329"/>
                <a:ext cx="2210157" cy="1631216"/>
              </a:xfrm>
              <a:prstGeom prst="rect">
                <a:avLst/>
              </a:prstGeom>
              <a:blipFill>
                <a:blip r:embed="rId3"/>
                <a:stretch>
                  <a:fillRect l="-3794" t="-2564" r="-37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BDC1D-A497-D189-1496-29D1589EAF97}"/>
                  </a:ext>
                </a:extLst>
              </p:cNvPr>
              <p:cNvSpPr txBox="1"/>
              <p:nvPr/>
            </p:nvSpPr>
            <p:spPr>
              <a:xfrm>
                <a:off x="9431231" y="176442"/>
                <a:ext cx="2586670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Kruskal-Szekeres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 algn="ctr"/>
                <a:r>
                  <a:rPr lang="en-GB" sz="2800" dirty="0"/>
                  <a:t>(time/space)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BDC1D-A497-D189-1496-29D1589EA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231" y="176442"/>
                <a:ext cx="2586670" cy="2062103"/>
              </a:xfrm>
              <a:prstGeom prst="rect">
                <a:avLst/>
              </a:prstGeom>
              <a:blipFill>
                <a:blip r:embed="rId4"/>
                <a:stretch>
                  <a:fillRect l="-3256" t="-2035" r="-34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48892-EF69-8C93-E944-295E587523E1}"/>
                  </a:ext>
                </a:extLst>
              </p:cNvPr>
              <p:cNvSpPr txBox="1"/>
              <p:nvPr/>
            </p:nvSpPr>
            <p:spPr>
              <a:xfrm>
                <a:off x="6438704" y="176442"/>
                <a:ext cx="2586670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Kruskal-Szekeres</a:t>
                </a:r>
                <a:br>
                  <a:rPr lang="en-GB" sz="2800" b="0" dirty="0"/>
                </a:br>
                <a:r>
                  <a:rPr lang="en-GB" sz="2800" b="0" dirty="0"/>
                  <a:t>Coordinates</a:t>
                </a:r>
              </a:p>
              <a:p>
                <a:pPr algn="ctr"/>
                <a:r>
                  <a:rPr lang="en-GB" sz="2800" dirty="0"/>
                  <a:t>(light-like)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48892-EF69-8C93-E944-295E58752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704" y="176442"/>
                <a:ext cx="2586670" cy="2062103"/>
              </a:xfrm>
              <a:prstGeom prst="rect">
                <a:avLst/>
              </a:prstGeom>
              <a:blipFill>
                <a:blip r:embed="rId5"/>
                <a:stretch>
                  <a:fillRect l="-3248" t="-2035" r="-32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A8B15-26EE-64A4-2095-BBFF6897815B}"/>
                  </a:ext>
                </a:extLst>
              </p:cNvPr>
              <p:cNvSpPr txBox="1"/>
              <p:nvPr/>
            </p:nvSpPr>
            <p:spPr>
              <a:xfrm>
                <a:off x="2725618" y="176442"/>
                <a:ext cx="3321743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b="0" dirty="0"/>
                  <a:t>Eddington-Finkelstein</a:t>
                </a:r>
                <a:br>
                  <a:rPr lang="en-GB" sz="2800" b="0" dirty="0"/>
                </a:br>
                <a:r>
                  <a:rPr lang="en-GB" sz="2800" b="0" dirty="0"/>
                  <a:t>Coordinates </a:t>
                </a:r>
              </a:p>
              <a:p>
                <a:pPr algn="ctr"/>
                <a:r>
                  <a:rPr lang="en-GB" sz="2800" dirty="0"/>
                  <a:t>(light-like)</a:t>
                </a:r>
                <a:endParaRPr lang="en-GB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BA8B15-26EE-64A4-2095-BBFF6897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18" y="176442"/>
                <a:ext cx="3321743" cy="2062103"/>
              </a:xfrm>
              <a:prstGeom prst="rect">
                <a:avLst/>
              </a:prstGeom>
              <a:blipFill>
                <a:blip r:embed="rId6"/>
                <a:stretch>
                  <a:fillRect l="-2178" t="-2035" r="-23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/>
              <p:nvPr/>
            </p:nvSpPr>
            <p:spPr>
              <a:xfrm>
                <a:off x="4888807" y="3458028"/>
                <a:ext cx="3389520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807" y="3458028"/>
                <a:ext cx="3389520" cy="220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8607298" y="3458028"/>
                <a:ext cx="3125929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298" y="3458028"/>
                <a:ext cx="3125929" cy="2182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292181" y="3429000"/>
                <a:ext cx="4267654" cy="14671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81" y="3429000"/>
                <a:ext cx="4267654" cy="14671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6190510C-FD9B-717B-19FA-9044880F5E73}"/>
              </a:ext>
            </a:extLst>
          </p:cNvPr>
          <p:cNvSpPr/>
          <p:nvPr/>
        </p:nvSpPr>
        <p:spPr>
          <a:xfrm>
            <a:off x="1484523" y="2311004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9CD553F4-6D14-FD5B-B0ED-27629AAD51D9}"/>
              </a:ext>
            </a:extLst>
          </p:cNvPr>
          <p:cNvSpPr/>
          <p:nvPr/>
        </p:nvSpPr>
        <p:spPr>
          <a:xfrm>
            <a:off x="5497219" y="2317128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A2F49C73-090F-39F8-8064-6B28EC091DA5}"/>
              </a:ext>
            </a:extLst>
          </p:cNvPr>
          <p:cNvSpPr/>
          <p:nvPr/>
        </p:nvSpPr>
        <p:spPr>
          <a:xfrm>
            <a:off x="8568430" y="2311003"/>
            <a:ext cx="1882969" cy="1045537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5"/>
    </mc:Choice>
    <mc:Fallback xmlns="">
      <p:transition spd="slow" advTm="6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/>
              <p:nvPr/>
            </p:nvSpPr>
            <p:spPr>
              <a:xfrm>
                <a:off x="-1" y="0"/>
                <a:ext cx="9477829" cy="7080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477829" cy="7080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7452E-A2E4-702C-8180-449419A67C2B}"/>
                  </a:ext>
                </a:extLst>
              </p:cNvPr>
              <p:cNvSpPr txBox="1"/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7452E-A2E4-702C-8180-449419A67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5DA919-F7BC-99C7-0C10-5A3C66CB97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8160" y="87120"/>
              <a:ext cx="10741320" cy="670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5DA919-F7BC-99C7-0C10-5A3C66CB9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8800" y="77760"/>
                <a:ext cx="10760040" cy="672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339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4528">
        <p159:morph option="byObject"/>
      </p:transition>
    </mc:Choice>
    <mc:Fallback xmlns="">
      <p:transition spd="slow" advTm="104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/>
              <p:nvPr/>
            </p:nvSpPr>
            <p:spPr>
              <a:xfrm>
                <a:off x="-1" y="-38100"/>
                <a:ext cx="9477829" cy="7080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8100"/>
                <a:ext cx="9477829" cy="7080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AD1562-31AC-8EA0-A90B-076EFBFAF5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8120" y="523440"/>
              <a:ext cx="9434880" cy="625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AD1562-31AC-8EA0-A90B-076EFBFAF5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8760" y="514080"/>
                <a:ext cx="9453600" cy="62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7FBCF4-87A1-33E1-928F-019EFB155F37}"/>
                  </a:ext>
                </a:extLst>
              </p:cNvPr>
              <p:cNvSpPr txBox="1"/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7FBCF4-87A1-33E1-928F-019EFB155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934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308">
        <p159:morph option="byObject"/>
      </p:transition>
    </mc:Choice>
    <mc:Fallback xmlns="">
      <p:transition spd="slow" advTm="19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E878CA4-5027-EB27-06C1-7C134E75D473}"/>
              </a:ext>
            </a:extLst>
          </p:cNvPr>
          <p:cNvGrpSpPr/>
          <p:nvPr/>
        </p:nvGrpSpPr>
        <p:grpSpPr>
          <a:xfrm>
            <a:off x="6768684" y="-1036023"/>
            <a:ext cx="5294845" cy="8664796"/>
            <a:chOff x="6768684" y="-1036023"/>
            <a:chExt cx="5294845" cy="86647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FEEEC98-F0EB-429F-D573-B915B2F845A1}"/>
                </a:ext>
              </a:extLst>
            </p:cNvPr>
            <p:cNvGrpSpPr/>
            <p:nvPr/>
          </p:nvGrpSpPr>
          <p:grpSpPr>
            <a:xfrm>
              <a:off x="6768684" y="-1036023"/>
              <a:ext cx="4968932" cy="8664796"/>
              <a:chOff x="7523494" y="-1338365"/>
              <a:chExt cx="5468607" cy="9536126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6F167BB7-C24B-EEA9-DB03-7F81C32F55A8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DCFF857-49BD-D90B-9789-F99A15091BC7}"/>
                  </a:ext>
                </a:extLst>
              </p:cNvPr>
              <p:cNvGrpSpPr/>
              <p:nvPr/>
            </p:nvGrpSpPr>
            <p:grpSpPr>
              <a:xfrm>
                <a:off x="7526130" y="-1338365"/>
                <a:ext cx="5465971" cy="9536126"/>
                <a:chOff x="6480223" y="-1483506"/>
                <a:chExt cx="5465971" cy="9536126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5DC7E80-6080-AF56-6BEA-2104CC5E987E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261D46C2-F42B-C664-C0CD-1C3AE26125BE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7" name="Freeform: Shape 66">
                      <a:extLst>
                        <a:ext uri="{FF2B5EF4-FFF2-40B4-BE49-F238E27FC236}">
                          <a16:creationId xmlns:a16="http://schemas.microsoft.com/office/drawing/2014/main" id="{1415091D-7C02-870F-B9CE-3AEBBF830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8" name="Freeform: Shape 67">
                      <a:extLst>
                        <a:ext uri="{FF2B5EF4-FFF2-40B4-BE49-F238E27FC236}">
                          <a16:creationId xmlns:a16="http://schemas.microsoft.com/office/drawing/2014/main" id="{62E747AB-A135-799D-4A57-67211438F4D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8ED738D3-26D2-3105-04FB-C6ADDB1E9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5903053A-5EE1-12B9-3DF0-85430B5CB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B4F93F98-7FE9-8FB0-2880-0F4E677CAD2D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C7ED0043-325C-81D9-C4EC-B73108E92FD3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E9C0472A-1B6D-3028-2A7B-1DC2EAFEF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184E1298-B2E0-BDF4-4083-FF834BAED76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23C52778-8868-5B94-C3CF-5D95FDD49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DD830627-7ED6-BF4E-6C3C-BD9E9416CD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5F79E2F-7D14-B17B-1677-5B25D7A30CCF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6F725F54-7757-981B-263A-870511104C7A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6F4D1CC-D508-4E18-2CE4-952BFAE70F6D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B7536113-8872-BF3C-185B-6145B7607001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153067D-94AE-3622-5F07-FE3478A5288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F0A72D8-3B46-AEF2-AA87-0FBD9BCD32D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13FCF3C-2FE5-3F45-8D62-B3C3E8D8A9E0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E6CE2FA2-3F37-D9DE-7121-929187FA4727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58DCFC4C-66BF-F7A3-BAA3-D292F8B72A1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A527506-BB47-D722-A257-616C1EB5B15D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5"/>
                  <a:chOff x="6490343" y="391886"/>
                  <a:chExt cx="4006207" cy="6008915"/>
                </a:xfrm>
              </p:grpSpPr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4A7F0324-1DB7-6796-9F41-C3DAB881E6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610D8A40-8FC2-A229-7187-FAB3ED1881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595BDA72-8FA1-2AF5-7674-2527C7810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BBBF855C-6F06-9624-A129-FF4BB2BD5C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0472AEC4-2A8B-C208-392D-28791C08B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8EBF3DF-601F-F682-F185-E856057C24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C45628A-CEC0-261D-BFAD-61A58022F4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48F1461-7889-01D8-A1E4-3503701281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BDA88270-EFD9-86E7-A2A9-54A18921FF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9" y="3390150"/>
                    <a:ext cx="3899694" cy="3010651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C8474F3-89CD-A217-6EF3-29748773B7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75498DC-6F1F-8FEE-7AAE-73628E8DB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565B5A5-BE3E-A52A-EE71-3C090B53A269}"/>
                    </a:ext>
                  </a:extLst>
                </p:cNvPr>
                <p:cNvSpPr/>
                <p:nvPr/>
              </p:nvSpPr>
              <p:spPr>
                <a:xfrm>
                  <a:off x="9953433" y="-1483506"/>
                  <a:ext cx="1992761" cy="95361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3D3DFA-4C23-03CB-E6E2-FB454E5197B6}"/>
                </a:ext>
              </a:extLst>
            </p:cNvPr>
            <p:cNvGrpSpPr/>
            <p:nvPr/>
          </p:nvGrpSpPr>
          <p:grpSpPr>
            <a:xfrm>
              <a:off x="10176203" y="2227378"/>
              <a:ext cx="1887326" cy="830997"/>
              <a:chOff x="10176203" y="2227378"/>
              <a:chExt cx="1887326" cy="830997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3500DA93-2E38-2E70-B5F3-2BBD8341CF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76203" y="2642877"/>
                <a:ext cx="1178130" cy="21560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74D822C6-E699-9E9B-032E-019A0EE6A747}"/>
                      </a:ext>
                    </a:extLst>
                  </p:cNvPr>
                  <p:cNvSpPr txBox="1"/>
                  <p:nvPr/>
                </p:nvSpPr>
                <p:spPr>
                  <a:xfrm>
                    <a:off x="11386386" y="2227378"/>
                    <a:ext cx="677143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74D822C6-E699-9E9B-032E-019A0EE6A7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86386" y="2227378"/>
                    <a:ext cx="677143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7CA0F4B-8EDA-0D2C-2931-806336DA0E22}"/>
                </a:ext>
              </a:extLst>
            </p:cNvPr>
            <p:cNvGrpSpPr/>
            <p:nvPr/>
          </p:nvGrpSpPr>
          <p:grpSpPr>
            <a:xfrm>
              <a:off x="10381997" y="450569"/>
              <a:ext cx="997562" cy="1013729"/>
              <a:chOff x="10381997" y="450569"/>
              <a:chExt cx="997562" cy="10137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72BCD35A-8B28-B51A-0DFB-96DF131B27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02416" y="629172"/>
                    <a:ext cx="677143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72BCD35A-8B28-B51A-0DFB-96DF131B27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02416" y="629172"/>
                    <a:ext cx="677143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A51396C-54B1-BE35-B890-5A5C96F7A85C}"/>
                  </a:ext>
                </a:extLst>
              </p:cNvPr>
              <p:cNvSpPr/>
              <p:nvPr/>
            </p:nvSpPr>
            <p:spPr>
              <a:xfrm rot="21152647">
                <a:off x="10381997" y="450569"/>
                <a:ext cx="491861" cy="1013729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762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6F323-C4CA-57F1-63F3-BB9CA8162081}"/>
                  </a:ext>
                </a:extLst>
              </p:cNvPr>
              <p:cNvSpPr txBox="1"/>
              <p:nvPr/>
            </p:nvSpPr>
            <p:spPr>
              <a:xfrm>
                <a:off x="192039" y="1769821"/>
                <a:ext cx="5945605" cy="259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E6F323-C4CA-57F1-63F3-BB9CA816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39" y="1769821"/>
                <a:ext cx="5945605" cy="25976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84C467-EAAB-8070-2283-98F0876C78EC}"/>
              </a:ext>
            </a:extLst>
          </p:cNvPr>
          <p:cNvSpPr txBox="1"/>
          <p:nvPr/>
        </p:nvSpPr>
        <p:spPr>
          <a:xfrm>
            <a:off x="63355" y="68382"/>
            <a:ext cx="5017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Kruskal-Szekeres Coordinates</a:t>
            </a:r>
            <a:endParaRPr lang="en-CA" sz="5400" dirty="0">
              <a:solidFill>
                <a:srgbClr val="FF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45A5EE-84B9-38FA-09E1-D9CCECA3E2BF}"/>
              </a:ext>
            </a:extLst>
          </p:cNvPr>
          <p:cNvGrpSpPr/>
          <p:nvPr/>
        </p:nvGrpSpPr>
        <p:grpSpPr>
          <a:xfrm>
            <a:off x="6772356" y="132675"/>
            <a:ext cx="3323593" cy="3310439"/>
            <a:chOff x="6772356" y="132675"/>
            <a:chExt cx="3323593" cy="33104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178522-4E95-D5F5-14E4-724EBD67CBCC}"/>
                </a:ext>
              </a:extLst>
            </p:cNvPr>
            <p:cNvGrpSpPr/>
            <p:nvPr/>
          </p:nvGrpSpPr>
          <p:grpSpPr>
            <a:xfrm>
              <a:off x="7052754" y="154264"/>
              <a:ext cx="1338277" cy="2135060"/>
              <a:chOff x="7138386" y="7029403"/>
              <a:chExt cx="1472853" cy="2349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5E46343-53CD-DB0B-C8DB-5592C60D779C}"/>
                      </a:ext>
                    </a:extLst>
                  </p:cNvPr>
                  <p:cNvSpPr txBox="1"/>
                  <p:nvPr/>
                </p:nvSpPr>
                <p:spPr>
                  <a:xfrm>
                    <a:off x="7138386" y="7029403"/>
                    <a:ext cx="1472853" cy="1592015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800" dirty="0"/>
                      <a:t>Event Horizon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5E46343-53CD-DB0B-C8DB-5592C60D77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8386" y="7029403"/>
                    <a:ext cx="1472853" cy="159201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t="-2459" r="-6222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2771715-C8DD-1B17-978E-466F44C6D90F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flipH="1" flipV="1">
                <a:off x="7874813" y="8621418"/>
                <a:ext cx="256853" cy="75774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47F0FE-092E-EC13-D1FC-DD8EB5884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2356" y="132675"/>
              <a:ext cx="3323593" cy="3310439"/>
            </a:xfrm>
            <a:prstGeom prst="line">
              <a:avLst/>
            </a:prstGeom>
            <a:ln w="1143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7E8CF-759C-0CED-0752-5A62B2C51736}"/>
              </a:ext>
            </a:extLst>
          </p:cNvPr>
          <p:cNvGrpSpPr/>
          <p:nvPr/>
        </p:nvGrpSpPr>
        <p:grpSpPr>
          <a:xfrm>
            <a:off x="6012087" y="64243"/>
            <a:ext cx="5012219" cy="6438031"/>
            <a:chOff x="6012087" y="64243"/>
            <a:chExt cx="5012219" cy="6438031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6F407B8-E505-9E55-E297-59E5EC7F1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5591" y="230511"/>
              <a:ext cx="0" cy="627176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97A933F-448E-8329-8384-671665D801ED}"/>
                </a:ext>
              </a:extLst>
            </p:cNvPr>
            <p:cNvCxnSpPr>
              <a:cxnSpLocks/>
            </p:cNvCxnSpPr>
            <p:nvPr/>
          </p:nvCxnSpPr>
          <p:spPr>
            <a:xfrm>
              <a:off x="6723998" y="3452257"/>
              <a:ext cx="4108278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370B245-33BC-96C9-BA8A-D98FEB556782}"/>
                    </a:ext>
                  </a:extLst>
                </p:cNvPr>
                <p:cNvSpPr txBox="1"/>
                <p:nvPr/>
              </p:nvSpPr>
              <p:spPr>
                <a:xfrm>
                  <a:off x="6012087" y="64243"/>
                  <a:ext cx="67714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370B245-33BC-96C9-BA8A-D98FEB556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087" y="64243"/>
                  <a:ext cx="677143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0FE79FC-4216-C2BA-DA41-62F41D59A8E3}"/>
                    </a:ext>
                  </a:extLst>
                </p:cNvPr>
                <p:cNvSpPr txBox="1"/>
                <p:nvPr/>
              </p:nvSpPr>
              <p:spPr>
                <a:xfrm>
                  <a:off x="10347163" y="3550901"/>
                  <a:ext cx="67714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0FE79FC-4216-C2BA-DA41-62F41D59A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7163" y="3550901"/>
                  <a:ext cx="677143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D41148-5DCA-17ED-536B-23AD0BD79C28}"/>
              </a:ext>
            </a:extLst>
          </p:cNvPr>
          <p:cNvGrpSpPr/>
          <p:nvPr/>
        </p:nvGrpSpPr>
        <p:grpSpPr>
          <a:xfrm>
            <a:off x="162975" y="5020083"/>
            <a:ext cx="6179371" cy="1793302"/>
            <a:chOff x="162975" y="4620173"/>
            <a:chExt cx="6179371" cy="1793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842BEEC-BA06-6EF4-13B3-9963B27C39F9}"/>
                    </a:ext>
                  </a:extLst>
                </p:cNvPr>
                <p:cNvSpPr txBox="1"/>
                <p:nvPr/>
              </p:nvSpPr>
              <p:spPr>
                <a:xfrm>
                  <a:off x="1002797" y="5397812"/>
                  <a:ext cx="439092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GB" sz="6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B842BEEC-BA06-6EF4-13B3-9963B27C3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797" y="5397812"/>
                  <a:ext cx="4390929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015E117-3C81-6319-A9A8-499B880FE17C}"/>
                </a:ext>
              </a:extLst>
            </p:cNvPr>
            <p:cNvSpPr txBox="1"/>
            <p:nvPr/>
          </p:nvSpPr>
          <p:spPr>
            <a:xfrm>
              <a:off x="162975" y="4620173"/>
              <a:ext cx="6179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Light beams (null geodesics):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7F1BA79-98C6-CFB3-4333-ACE01ECB0EA4}"/>
                  </a:ext>
                </a:extLst>
              </p:cNvPr>
              <p:cNvSpPr txBox="1"/>
              <p:nvPr/>
            </p:nvSpPr>
            <p:spPr>
              <a:xfrm rot="2700000">
                <a:off x="8685118" y="5952258"/>
                <a:ext cx="1444834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7F1BA79-98C6-CFB3-4333-ACE01ECB0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8685118" y="5952258"/>
                <a:ext cx="144483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20A5B73-4B45-0EB2-F877-5F67E48C9B56}"/>
                  </a:ext>
                </a:extLst>
              </p:cNvPr>
              <p:cNvSpPr txBox="1"/>
              <p:nvPr/>
            </p:nvSpPr>
            <p:spPr>
              <a:xfrm rot="18900000">
                <a:off x="8700939" y="387628"/>
                <a:ext cx="1444834" cy="46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=+∞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20A5B73-4B45-0EB2-F877-5F67E48C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8700939" y="387628"/>
                <a:ext cx="144483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62A928C9-56BA-9BB8-F6D4-8425589C3192}"/>
              </a:ext>
            </a:extLst>
          </p:cNvPr>
          <p:cNvSpPr txBox="1"/>
          <p:nvPr/>
        </p:nvSpPr>
        <p:spPr>
          <a:xfrm>
            <a:off x="107455" y="4297374"/>
            <a:ext cx="6305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(similar to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Rindler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coordinates, Relativity 105a/b)</a:t>
            </a:r>
            <a:endParaRPr lang="en-CA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6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73"/>
    </mc:Choice>
    <mc:Fallback xmlns="">
      <p:transition spd="slow" advTm="7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9BAC645-01D8-38B6-EC14-6DAA104790D8}"/>
              </a:ext>
            </a:extLst>
          </p:cNvPr>
          <p:cNvGrpSpPr/>
          <p:nvPr/>
        </p:nvGrpSpPr>
        <p:grpSpPr>
          <a:xfrm>
            <a:off x="8708968" y="-606542"/>
            <a:ext cx="4968933" cy="8308499"/>
            <a:chOff x="7523494" y="-946240"/>
            <a:chExt cx="5468608" cy="9144000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68527CFC-B571-29C9-8C59-B2241D4F7D25}"/>
                </a:ext>
              </a:extLst>
            </p:cNvPr>
            <p:cNvSpPr/>
            <p:nvPr/>
          </p:nvSpPr>
          <p:spPr>
            <a:xfrm rot="16200000">
              <a:off x="5609520" y="1652560"/>
              <a:ext cx="7649984" cy="3822036"/>
            </a:xfrm>
            <a:prstGeom prst="triangle">
              <a:avLst/>
            </a:prstGeom>
            <a:solidFill>
              <a:srgbClr val="F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AAA2D4-C931-6784-2A81-CF376B4E9D80}"/>
                </a:ext>
              </a:extLst>
            </p:cNvPr>
            <p:cNvGrpSpPr/>
            <p:nvPr/>
          </p:nvGrpSpPr>
          <p:grpSpPr>
            <a:xfrm>
              <a:off x="7526130" y="-946240"/>
              <a:ext cx="5465972" cy="9144000"/>
              <a:chOff x="6480223" y="-1091381"/>
              <a:chExt cx="5465972" cy="9144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8DF29CC-8B92-17C9-DFD5-4A8EBAE75B1C}"/>
                  </a:ext>
                </a:extLst>
              </p:cNvPr>
              <p:cNvGrpSpPr/>
              <p:nvPr/>
            </p:nvGrpSpPr>
            <p:grpSpPr>
              <a:xfrm>
                <a:off x="7048451" y="-44450"/>
                <a:ext cx="3127020" cy="6965950"/>
                <a:chOff x="7048451" y="-44450"/>
                <a:chExt cx="3127020" cy="6965950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130591C-CC47-3D9A-360A-F6A45E97398D}"/>
                    </a:ext>
                  </a:extLst>
                </p:cNvPr>
                <p:cNvGrpSpPr/>
                <p:nvPr/>
              </p:nvGrpSpPr>
              <p:grpSpPr>
                <a:xfrm>
                  <a:off x="7048451" y="1918357"/>
                  <a:ext cx="1111568" cy="3016991"/>
                  <a:chOff x="4723570" y="360362"/>
                  <a:chExt cx="2121730" cy="6141905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380B202E-6BE6-10A1-7072-524D1DC276C3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77DE1F40-9C0D-34FD-5990-25E50C30B5BE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B6C9B65-6797-9BBC-9248-4B9095027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0603" y="-44450"/>
                  <a:ext cx="2121914" cy="2092005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9F1646F2-F140-5FFA-8C48-2E23DA29D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6513" y="4891564"/>
                  <a:ext cx="2058958" cy="202993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51BC1D-4B48-0CCB-A2D9-D4F23201C8D8}"/>
                  </a:ext>
                </a:extLst>
              </p:cNvPr>
              <p:cNvGrpSpPr/>
              <p:nvPr/>
            </p:nvGrpSpPr>
            <p:grpSpPr>
              <a:xfrm>
                <a:off x="7556195" y="57150"/>
                <a:ext cx="2803909" cy="6902450"/>
                <a:chOff x="7575245" y="57150"/>
                <a:chExt cx="2803909" cy="6902450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3B0E8B15-4E7A-2610-0FE9-FCA7F256B120}"/>
                    </a:ext>
                  </a:extLst>
                </p:cNvPr>
                <p:cNvGrpSpPr/>
                <p:nvPr/>
              </p:nvGrpSpPr>
              <p:grpSpPr>
                <a:xfrm>
                  <a:off x="7575245" y="529619"/>
                  <a:ext cx="2121730" cy="5758744"/>
                  <a:chOff x="4723570" y="360362"/>
                  <a:chExt cx="2121730" cy="6141905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3DD5CFC-9633-3113-7873-8C0EFC0D96E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B56205C-AA7C-5F31-B0E9-C759EC37E9CB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61874DA6-20EB-8C63-DB8F-7CD8D75BC2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7628" y="57150"/>
                  <a:ext cx="547142" cy="53943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509C89B-6758-1B21-BC1C-35D95BE504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28422" y="6219449"/>
                  <a:ext cx="750732" cy="74015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A2B57B2-0CFE-1AE0-8633-6639F95DEE1F}"/>
                  </a:ext>
                </a:extLst>
              </p:cNvPr>
              <p:cNvGrpSpPr/>
              <p:nvPr/>
            </p:nvGrpSpPr>
            <p:grpSpPr>
              <a:xfrm>
                <a:off x="8114305" y="66707"/>
                <a:ext cx="2121730" cy="6709420"/>
                <a:chOff x="4723570" y="360362"/>
                <a:chExt cx="2121730" cy="6141905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4D88579A-AFEB-416F-4B9B-CFE538142F45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FF0F41D6-8842-67B5-0CE3-9FA671696B8C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224AB5A-4B8F-B102-548A-5EB00E26DA6D}"/>
                  </a:ext>
                </a:extLst>
              </p:cNvPr>
              <p:cNvGrpSpPr/>
              <p:nvPr/>
            </p:nvGrpSpPr>
            <p:grpSpPr>
              <a:xfrm>
                <a:off x="8628793" y="-406558"/>
                <a:ext cx="2121730" cy="7655946"/>
                <a:chOff x="4723570" y="360362"/>
                <a:chExt cx="2121730" cy="6141905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539E807-7C94-2200-9CB3-3E7E07CD0BFB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57BF514-DCF2-C372-BB5E-8DEF4ED8AB11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1381FFA-6508-FFDA-10AB-885570CA2C6A}"/>
                  </a:ext>
                </a:extLst>
              </p:cNvPr>
              <p:cNvGrpSpPr/>
              <p:nvPr/>
            </p:nvGrpSpPr>
            <p:grpSpPr>
              <a:xfrm>
                <a:off x="9178758" y="-952500"/>
                <a:ext cx="2121730" cy="8735406"/>
                <a:chOff x="4723570" y="360362"/>
                <a:chExt cx="2121730" cy="614190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72864D1-C497-ABD5-4DFF-746A1A9984F4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D353255-8132-4DC7-9D22-716E1665C7C9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746FBE9-5A3C-741C-837B-178206354BBF}"/>
                  </a:ext>
                </a:extLst>
              </p:cNvPr>
              <p:cNvGrpSpPr/>
              <p:nvPr/>
            </p:nvGrpSpPr>
            <p:grpSpPr>
              <a:xfrm>
                <a:off x="6490343" y="391886"/>
                <a:ext cx="4006207" cy="6008914"/>
                <a:chOff x="6490343" y="391886"/>
                <a:chExt cx="4006207" cy="600891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C2AB8C-9E21-BC9B-D90A-A8121306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343" y="3403418"/>
                  <a:ext cx="3644257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A2EA8E9-6DA6-5BC7-786B-249811A07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2397055"/>
                  <a:ext cx="3986612" cy="1009767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AE52C8A-86E6-D81F-2C82-12E8A8348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1695450"/>
                  <a:ext cx="3639656" cy="1718518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FAF3D1D-1157-0963-C6C2-FDC11FF74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7558" y="850900"/>
                  <a:ext cx="3959007" cy="256306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4A2C547-0C90-7BA2-0066-8015754F8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09938" y="391886"/>
                  <a:ext cx="3905244" cy="3014936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DADF3CB-F2EC-C37E-7CFF-ADBBC92B7B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688274" cy="93420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A8E2DB6-5A04-8583-0756-66C57036B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809256" cy="179859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F46A5B3-7591-7AC7-7B53-7E0D140D3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04858" y="3383005"/>
                  <a:ext cx="3749213" cy="242724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80CCED7-9820-2AC1-9DE1-A69640332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7238" y="3390150"/>
                  <a:ext cx="3899694" cy="3010650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FC42699-F891-D924-9EE7-E1BA68876B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4986" y="-597559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8CF0D4-CC0B-71F7-DF5C-880286B93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0223" y="3393416"/>
                <a:ext cx="4011564" cy="4011568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60E1084-8C37-2BF5-BAC2-D80818F0A922}"/>
                  </a:ext>
                </a:extLst>
              </p:cNvPr>
              <p:cNvSpPr/>
              <p:nvPr/>
            </p:nvSpPr>
            <p:spPr>
              <a:xfrm>
                <a:off x="9953434" y="-1091381"/>
                <a:ext cx="1992761" cy="914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E6C3A82-4C7B-9C60-87CE-F60C58DF358F}"/>
              </a:ext>
            </a:extLst>
          </p:cNvPr>
          <p:cNvGrpSpPr/>
          <p:nvPr/>
        </p:nvGrpSpPr>
        <p:grpSpPr>
          <a:xfrm>
            <a:off x="3776243" y="-1560584"/>
            <a:ext cx="9154185" cy="9891074"/>
            <a:chOff x="3791234" y="-1475780"/>
            <a:chExt cx="9154185" cy="98910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667C26-B659-94EE-526D-5250718D4830}"/>
                </a:ext>
              </a:extLst>
            </p:cNvPr>
            <p:cNvGrpSpPr/>
            <p:nvPr/>
          </p:nvGrpSpPr>
          <p:grpSpPr>
            <a:xfrm>
              <a:off x="4636920" y="-1475780"/>
              <a:ext cx="8308499" cy="4968932"/>
              <a:chOff x="4636920" y="-1475780"/>
              <a:chExt cx="8308499" cy="496893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18A429E-6039-B8D4-19B1-4659C83A238F}"/>
                  </a:ext>
                </a:extLst>
              </p:cNvPr>
              <p:cNvGrpSpPr/>
              <p:nvPr/>
            </p:nvGrpSpPr>
            <p:grpSpPr>
              <a:xfrm rot="16200000">
                <a:off x="6306704" y="-3145564"/>
                <a:ext cx="4968932" cy="8308499"/>
                <a:chOff x="7523494" y="-946240"/>
                <a:chExt cx="5468607" cy="9144000"/>
              </a:xfrm>
            </p:grpSpPr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A5F029D4-0D17-65C5-FA71-E58E8B05035C}"/>
                    </a:ext>
                  </a:extLst>
                </p:cNvPr>
                <p:cNvSpPr/>
                <p:nvPr/>
              </p:nvSpPr>
              <p:spPr>
                <a:xfrm rot="16200000">
                  <a:off x="5609520" y="1652560"/>
                  <a:ext cx="7649984" cy="3822036"/>
                </a:xfrm>
                <a:prstGeom prst="triangl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D50FEFDA-FC47-A007-13F3-7F46B3CE66B4}"/>
                    </a:ext>
                  </a:extLst>
                </p:cNvPr>
                <p:cNvGrpSpPr/>
                <p:nvPr/>
              </p:nvGrpSpPr>
              <p:grpSpPr>
                <a:xfrm>
                  <a:off x="7526130" y="-946240"/>
                  <a:ext cx="5465971" cy="9144000"/>
                  <a:chOff x="6480223" y="-1091381"/>
                  <a:chExt cx="5465971" cy="9144000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7534ABDC-5751-F770-381D-5922E663C62A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-44450"/>
                    <a:ext cx="3127020" cy="6965950"/>
                    <a:chOff x="7048451" y="-44450"/>
                    <a:chExt cx="3127020" cy="6965950"/>
                  </a:xfrm>
                </p:grpSpPr>
                <p:grpSp>
                  <p:nvGrpSpPr>
                    <p:cNvPr id="97" name="Group 96">
                      <a:extLst>
                        <a:ext uri="{FF2B5EF4-FFF2-40B4-BE49-F238E27FC236}">
                          <a16:creationId xmlns:a16="http://schemas.microsoft.com/office/drawing/2014/main" id="{AAE24AE8-8771-AFD4-C8D3-D09F41D7E1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1918357"/>
                      <a:ext cx="1111568" cy="3016991"/>
                      <a:chOff x="4723570" y="360362"/>
                      <a:chExt cx="2121730" cy="6141905"/>
                    </a:xfrm>
                  </p:grpSpPr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C7627E30-1252-8F96-20D2-79C04919C1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E97D5AF6-EDD7-1F15-1497-5173A8532F96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C14021DB-74C7-BDCC-20F7-6ED9AE5CA4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30603" y="-44450"/>
                      <a:ext cx="2121914" cy="2092005"/>
                    </a:xfrm>
                    <a:prstGeom prst="line">
                      <a:avLst/>
                    </a:prstGeom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9412614C-7F74-96BE-900F-C069E9C2AB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116513" y="4891564"/>
                      <a:ext cx="2058958" cy="2029936"/>
                    </a:xfrm>
                    <a:prstGeom prst="line">
                      <a:avLst/>
                    </a:prstGeom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38A3E509-1F20-E11D-A01E-453C9415CBEC}"/>
                      </a:ext>
                    </a:extLst>
                  </p:cNvPr>
                  <p:cNvGrpSpPr/>
                  <p:nvPr/>
                </p:nvGrpSpPr>
                <p:grpSpPr>
                  <a:xfrm>
                    <a:off x="7556195" y="57150"/>
                    <a:ext cx="2803909" cy="6902450"/>
                    <a:chOff x="7575245" y="57150"/>
                    <a:chExt cx="2803909" cy="6902450"/>
                  </a:xfrm>
                </p:grpSpPr>
                <p:grpSp>
                  <p:nvGrpSpPr>
                    <p:cNvPr id="92" name="Group 91">
                      <a:extLst>
                        <a:ext uri="{FF2B5EF4-FFF2-40B4-BE49-F238E27FC236}">
                          <a16:creationId xmlns:a16="http://schemas.microsoft.com/office/drawing/2014/main" id="{E4298731-2893-5BAB-5368-E798D4A5C8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75245" y="529619"/>
                      <a:ext cx="2121730" cy="5758744"/>
                      <a:chOff x="4723570" y="360362"/>
                      <a:chExt cx="2121730" cy="6141905"/>
                    </a:xfrm>
                  </p:grpSpPr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0A36E774-05ED-17AB-37BD-697B047003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96" name="Freeform: Shape 95">
                        <a:extLst>
                          <a:ext uri="{FF2B5EF4-FFF2-40B4-BE49-F238E27FC236}">
                            <a16:creationId xmlns:a16="http://schemas.microsoft.com/office/drawing/2014/main" id="{854B742C-978E-C11D-A684-C4FF67E3644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3C2064A2-A9B1-C167-8C54-CAC606CFA9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627628" y="57150"/>
                      <a:ext cx="547142" cy="539430"/>
                    </a:xfrm>
                    <a:prstGeom prst="line">
                      <a:avLst/>
                    </a:prstGeom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F54BB02C-27EA-465E-5B72-6724CC58E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628422" y="6219449"/>
                      <a:ext cx="750732" cy="740151"/>
                    </a:xfrm>
                    <a:prstGeom prst="line">
                      <a:avLst/>
                    </a:prstGeom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0155756A-B1F5-EFC1-A958-7C20DD3E5883}"/>
                      </a:ext>
                    </a:extLst>
                  </p:cNvPr>
                  <p:cNvGrpSpPr/>
                  <p:nvPr/>
                </p:nvGrpSpPr>
                <p:grpSpPr>
                  <a:xfrm>
                    <a:off x="8114305" y="66707"/>
                    <a:ext cx="2121730" cy="6709420"/>
                    <a:chOff x="4723570" y="360362"/>
                    <a:chExt cx="2121730" cy="6141905"/>
                  </a:xfrm>
                </p:grpSpPr>
                <p:sp>
                  <p:nvSpPr>
                    <p:cNvPr id="90" name="Freeform: Shape 89">
                      <a:extLst>
                        <a:ext uri="{FF2B5EF4-FFF2-40B4-BE49-F238E27FC236}">
                          <a16:creationId xmlns:a16="http://schemas.microsoft.com/office/drawing/2014/main" id="{4558849A-6DFB-ECD8-2139-B20362CA9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91" name="Freeform: Shape 90">
                      <a:extLst>
                        <a:ext uri="{FF2B5EF4-FFF2-40B4-BE49-F238E27FC236}">
                          <a16:creationId xmlns:a16="http://schemas.microsoft.com/office/drawing/2014/main" id="{2F89FF65-1961-B460-46A3-D2FF3F6484A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D5E85F00-68C7-E54B-A99A-84CF7A4FED21}"/>
                      </a:ext>
                    </a:extLst>
                  </p:cNvPr>
                  <p:cNvGrpSpPr/>
                  <p:nvPr/>
                </p:nvGrpSpPr>
                <p:grpSpPr>
                  <a:xfrm>
                    <a:off x="8628793" y="-406558"/>
                    <a:ext cx="2121730" cy="7655946"/>
                    <a:chOff x="4723570" y="360362"/>
                    <a:chExt cx="2121730" cy="6141905"/>
                  </a:xfrm>
                </p:grpSpPr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DB55FA6B-C3F5-B8DD-1377-BF7FE46CF9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BF7163DB-E16E-9F95-3905-E428762BDED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523FD6-195F-2A7E-3C7B-6B3DC575CA9E}"/>
                      </a:ext>
                    </a:extLst>
                  </p:cNvPr>
                  <p:cNvGrpSpPr/>
                  <p:nvPr/>
                </p:nvGrpSpPr>
                <p:grpSpPr>
                  <a:xfrm>
                    <a:off x="9178758" y="-952500"/>
                    <a:ext cx="2121730" cy="8735406"/>
                    <a:chOff x="4723570" y="360362"/>
                    <a:chExt cx="2121730" cy="6141905"/>
                  </a:xfrm>
                </p:grpSpPr>
                <p:sp>
                  <p:nvSpPr>
                    <p:cNvPr id="86" name="Freeform: Shape 85">
                      <a:extLst>
                        <a:ext uri="{FF2B5EF4-FFF2-40B4-BE49-F238E27FC236}">
                          <a16:creationId xmlns:a16="http://schemas.microsoft.com/office/drawing/2014/main" id="{A639C4AB-FBE3-8F5E-82D1-5A38322BC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5CD767DA-5AA9-E0F8-86A9-FDF8BC1E129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04AEAE5C-4FF6-C034-0766-61F1304A7E02}"/>
                      </a:ext>
                    </a:extLst>
                  </p:cNvPr>
                  <p:cNvGrpSpPr/>
                  <p:nvPr/>
                </p:nvGrpSpPr>
                <p:grpSpPr>
                  <a:xfrm>
                    <a:off x="6490343" y="391886"/>
                    <a:ext cx="4006207" cy="6008914"/>
                    <a:chOff x="6490343" y="391886"/>
                    <a:chExt cx="4006207" cy="6008914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F704C2CF-7086-8E1E-1455-36E1A40DDD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90343" y="3403418"/>
                      <a:ext cx="3644257" cy="0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AAA1AA99-4A8E-D03E-7AD1-929BF8EEED5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09938" y="2397055"/>
                      <a:ext cx="3986612" cy="1009767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F25605D0-E10D-3B62-6FC8-444CBEB2CC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17558" y="1695450"/>
                      <a:ext cx="3639656" cy="171851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2E4DDC2C-C87A-9888-9E8E-32F03A4BB6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17558" y="850900"/>
                      <a:ext cx="3959007" cy="2563066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9B6C725F-B5D4-B5C4-1CA1-0EB9E81B2B4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09938" y="391886"/>
                      <a:ext cx="3905244" cy="3014936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063FF308-D12F-7810-8B0C-7F77F74882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97238" y="3390150"/>
                      <a:ext cx="3688274" cy="934200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BFB3E569-DFC5-1E25-DA04-EE1476879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04858" y="3383005"/>
                      <a:ext cx="3809256" cy="179859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B837C0CB-455F-3F86-9337-ECD38E498D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04858" y="3383005"/>
                      <a:ext cx="3749213" cy="242724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F77B8AD6-4BE3-C396-2524-2F9DBB8F5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97238" y="3390150"/>
                      <a:ext cx="3899694" cy="3010650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85C4F59-8572-689E-F1E5-5AD0EC855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84986" y="-597559"/>
                    <a:ext cx="4011564" cy="401156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B25F810A-1221-F310-6DF0-7F9B860AE9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80223" y="3393416"/>
                    <a:ext cx="4011564" cy="401156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54106095-74B5-5870-AA54-D2139DD531F5}"/>
                      </a:ext>
                    </a:extLst>
                  </p:cNvPr>
                  <p:cNvSpPr/>
                  <p:nvPr/>
                </p:nvSpPr>
                <p:spPr>
                  <a:xfrm>
                    <a:off x="9953434" y="-1091381"/>
                    <a:ext cx="1992760" cy="914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5B59D0C-8232-7BF7-6C8B-D351548CE462}"/>
                  </a:ext>
                </a:extLst>
              </p:cNvPr>
              <p:cNvGrpSpPr/>
              <p:nvPr/>
            </p:nvGrpSpPr>
            <p:grpSpPr>
              <a:xfrm>
                <a:off x="5238015" y="-37956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DDE4779-777A-6216-459B-4D9E571E355A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1B19059F-1394-393F-A4D0-98F368A4DF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1AEC45B0-6DB0-205D-45E7-3FA739E0382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54B664-8981-6C7A-3CFF-67304BFB6A9C}"/>
                    </a:ext>
                  </a:extLst>
                </p:cNvPr>
                <p:cNvSpPr/>
                <p:nvPr/>
              </p:nvSpPr>
              <p:spPr>
                <a:xfrm flipV="1">
                  <a:off x="3702374" y="-403300"/>
                  <a:ext cx="7382915" cy="2000234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1427778-0066-3AB4-CFAC-2ED8DE284BC1}"/>
                </a:ext>
              </a:extLst>
            </p:cNvPr>
            <p:cNvGrpSpPr/>
            <p:nvPr/>
          </p:nvGrpSpPr>
          <p:grpSpPr>
            <a:xfrm rot="10800000">
              <a:off x="3791234" y="-762444"/>
              <a:ext cx="9040979" cy="9177738"/>
              <a:chOff x="3151021" y="-1520231"/>
              <a:chExt cx="9040979" cy="9177738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C1D68512-5B32-775B-EBDE-13F436E5F39C}"/>
                  </a:ext>
                </a:extLst>
              </p:cNvPr>
              <p:cNvGrpSpPr/>
              <p:nvPr/>
            </p:nvGrpSpPr>
            <p:grpSpPr>
              <a:xfrm>
                <a:off x="3151021" y="-1520231"/>
                <a:ext cx="9040979" cy="9177738"/>
                <a:chOff x="1632090" y="-1077070"/>
                <a:chExt cx="9950138" cy="101006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71CB79EE-6779-8120-1360-F6044972114E}"/>
                    </a:ext>
                  </a:extLst>
                </p:cNvPr>
                <p:cNvGrpSpPr/>
                <p:nvPr/>
              </p:nvGrpSpPr>
              <p:grpSpPr>
                <a:xfrm rot="16200000">
                  <a:off x="3469786" y="-2914766"/>
                  <a:ext cx="5468607" cy="9144000"/>
                  <a:chOff x="7523494" y="-946240"/>
                  <a:chExt cx="5468607" cy="9144000"/>
                </a:xfrm>
              </p:grpSpPr>
              <p:sp>
                <p:nvSpPr>
                  <p:cNvPr id="247" name="Isosceles Triangle 246">
                    <a:extLst>
                      <a:ext uri="{FF2B5EF4-FFF2-40B4-BE49-F238E27FC236}">
                        <a16:creationId xmlns:a16="http://schemas.microsoft.com/office/drawing/2014/main" id="{139AF226-2D05-9552-9EAA-760EC4F01B3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0" y="1652560"/>
                    <a:ext cx="7649984" cy="3822036"/>
                  </a:xfrm>
                  <a:prstGeom prst="triangl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45D2A250-1C37-DDBC-C58C-D4F6304F922D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49" name="Group 248">
                      <a:extLst>
                        <a:ext uri="{FF2B5EF4-FFF2-40B4-BE49-F238E27FC236}">
                          <a16:creationId xmlns:a16="http://schemas.microsoft.com/office/drawing/2014/main" id="{CCE637A7-FCBA-4199-58B8-C65DFADF2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78" name="Group 277">
                        <a:extLst>
                          <a:ext uri="{FF2B5EF4-FFF2-40B4-BE49-F238E27FC236}">
                            <a16:creationId xmlns:a16="http://schemas.microsoft.com/office/drawing/2014/main" id="{CF7E204E-5227-8BE5-0EFC-65C5BAFBCD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81" name="Freeform: Shape 280">
                          <a:extLst>
                            <a:ext uri="{FF2B5EF4-FFF2-40B4-BE49-F238E27FC236}">
                              <a16:creationId xmlns:a16="http://schemas.microsoft.com/office/drawing/2014/main" id="{051B000F-30C0-A01C-0FAD-2CC25A9156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82" name="Freeform: Shape 281">
                          <a:extLst>
                            <a:ext uri="{FF2B5EF4-FFF2-40B4-BE49-F238E27FC236}">
                              <a16:creationId xmlns:a16="http://schemas.microsoft.com/office/drawing/2014/main" id="{CE26712C-7B9E-33C3-66FA-6FDD1C3396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51BB9EC8-9506-869E-F680-193129700FF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0E879979-6447-52BF-480B-6E90FA770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0" name="Group 249">
                      <a:extLst>
                        <a:ext uri="{FF2B5EF4-FFF2-40B4-BE49-F238E27FC236}">
                          <a16:creationId xmlns:a16="http://schemas.microsoft.com/office/drawing/2014/main" id="{71B52E64-2456-359D-E1D8-EC67E0B73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73" name="Group 272">
                        <a:extLst>
                          <a:ext uri="{FF2B5EF4-FFF2-40B4-BE49-F238E27FC236}">
                            <a16:creationId xmlns:a16="http://schemas.microsoft.com/office/drawing/2014/main" id="{3B6E2DF0-4E71-1412-70D5-3926C8C46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76" name="Freeform: Shape 275">
                          <a:extLst>
                            <a:ext uri="{FF2B5EF4-FFF2-40B4-BE49-F238E27FC236}">
                              <a16:creationId xmlns:a16="http://schemas.microsoft.com/office/drawing/2014/main" id="{D3EFF056-BE7A-7A6A-67A0-D60E5B66EF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77" name="Freeform: Shape 276">
                          <a:extLst>
                            <a:ext uri="{FF2B5EF4-FFF2-40B4-BE49-F238E27FC236}">
                              <a16:creationId xmlns:a16="http://schemas.microsoft.com/office/drawing/2014/main" id="{C098D510-B9AB-A9EA-9FD2-C033DACF13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EA82BC54-2083-E2AC-36F0-3E66AD8A5B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1CDE8DBF-8C5A-A0B7-9235-4C110DAE00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51" name="Group 250">
                      <a:extLst>
                        <a:ext uri="{FF2B5EF4-FFF2-40B4-BE49-F238E27FC236}">
                          <a16:creationId xmlns:a16="http://schemas.microsoft.com/office/drawing/2014/main" id="{09DFC1A6-6E58-E76F-4433-7D0D1E1F8B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71" name="Freeform: Shape 270">
                        <a:extLst>
                          <a:ext uri="{FF2B5EF4-FFF2-40B4-BE49-F238E27FC236}">
                            <a16:creationId xmlns:a16="http://schemas.microsoft.com/office/drawing/2014/main" id="{1C0B4F42-7CB4-CCC7-58B0-D2FBEFC97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2" name="Freeform: Shape 271">
                        <a:extLst>
                          <a:ext uri="{FF2B5EF4-FFF2-40B4-BE49-F238E27FC236}">
                            <a16:creationId xmlns:a16="http://schemas.microsoft.com/office/drawing/2014/main" id="{A7610063-2B61-9423-592F-AD3D873AE365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F9CF3503-187B-CA84-042F-3162D6C63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69" name="Freeform: Shape 268">
                        <a:extLst>
                          <a:ext uri="{FF2B5EF4-FFF2-40B4-BE49-F238E27FC236}">
                            <a16:creationId xmlns:a16="http://schemas.microsoft.com/office/drawing/2014/main" id="{D50F2383-E880-DC0A-CC3F-4779234FEF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70" name="Freeform: Shape 269">
                        <a:extLst>
                          <a:ext uri="{FF2B5EF4-FFF2-40B4-BE49-F238E27FC236}">
                            <a16:creationId xmlns:a16="http://schemas.microsoft.com/office/drawing/2014/main" id="{062CDB08-2B98-410F-C59A-EFA48BC01C9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>
                      <a:extLst>
                        <a:ext uri="{FF2B5EF4-FFF2-40B4-BE49-F238E27FC236}">
                          <a16:creationId xmlns:a16="http://schemas.microsoft.com/office/drawing/2014/main" id="{1B0FBDF1-5EBA-52B9-4CD8-79B3AFAA66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67" name="Freeform: Shape 266">
                        <a:extLst>
                          <a:ext uri="{FF2B5EF4-FFF2-40B4-BE49-F238E27FC236}">
                            <a16:creationId xmlns:a16="http://schemas.microsoft.com/office/drawing/2014/main" id="{3309C1F4-DE11-873C-B9B8-AD5A2E7192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68" name="Freeform: Shape 267">
                        <a:extLst>
                          <a:ext uri="{FF2B5EF4-FFF2-40B4-BE49-F238E27FC236}">
                            <a16:creationId xmlns:a16="http://schemas.microsoft.com/office/drawing/2014/main" id="{35A41498-432E-5F4F-2A8D-29CB2C0492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9034DF7B-BBA8-4C5F-79E9-0229A8ACAF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985D1EEB-2AEE-13DD-E452-EE531BBCF53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3FAAFEDB-2948-1205-5E8A-FBBEE7A078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286322B1-7950-7283-FCC1-9BB1D26170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724F1BDD-CCB8-FFE5-CFE5-7F13F22FF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61AF42A2-6831-923C-B4D5-C773C82466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8F1BC06B-6059-5B16-A1D4-050FF175C83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8C8D19CC-5B5A-ED69-8B37-A5D74C5AEB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CDA6EAD4-FEB3-6944-1238-C2EC0B39CFA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69C07366-5672-5697-0CE1-694C595D36A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:a16="http://schemas.microsoft.com/office/drawing/2014/main" id="{E8A89D6F-0525-8EB9-1399-A1FD7CE9DD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:a16="http://schemas.microsoft.com/office/drawing/2014/main" id="{B1DC6D94-20C5-2BDE-1620-933F7FA370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93B75600-7F50-3EE3-77E1-63925B081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2CE6D629-33FB-E58B-C3C7-41BB84F84289}"/>
                    </a:ext>
                  </a:extLst>
                </p:cNvPr>
                <p:cNvGrpSpPr/>
                <p:nvPr/>
              </p:nvGrpSpPr>
              <p:grpSpPr>
                <a:xfrm>
                  <a:off x="6113622" y="-120421"/>
                  <a:ext cx="5468606" cy="9144000"/>
                  <a:chOff x="7523495" y="-946240"/>
                  <a:chExt cx="5468606" cy="9144000"/>
                </a:xfrm>
              </p:grpSpPr>
              <p:sp>
                <p:nvSpPr>
                  <p:cNvPr id="211" name="Isosceles Triangle 210">
                    <a:extLst>
                      <a:ext uri="{FF2B5EF4-FFF2-40B4-BE49-F238E27FC236}">
                        <a16:creationId xmlns:a16="http://schemas.microsoft.com/office/drawing/2014/main" id="{E20185C4-B2D6-D170-798F-651BA77F126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09521" y="1652561"/>
                    <a:ext cx="7649983" cy="3822036"/>
                  </a:xfrm>
                  <a:prstGeom prst="triangl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12" name="Group 211">
                    <a:extLst>
                      <a:ext uri="{FF2B5EF4-FFF2-40B4-BE49-F238E27FC236}">
                        <a16:creationId xmlns:a16="http://schemas.microsoft.com/office/drawing/2014/main" id="{656D581D-BF97-94AF-14D0-797F05D04DA4}"/>
                      </a:ext>
                    </a:extLst>
                  </p:cNvPr>
                  <p:cNvGrpSpPr/>
                  <p:nvPr/>
                </p:nvGrpSpPr>
                <p:grpSpPr>
                  <a:xfrm>
                    <a:off x="7526130" y="-946240"/>
                    <a:ext cx="5465971" cy="9144000"/>
                    <a:chOff x="6480223" y="-1091381"/>
                    <a:chExt cx="5465971" cy="9144000"/>
                  </a:xfrm>
                </p:grpSpPr>
                <p:grpSp>
                  <p:nvGrpSpPr>
                    <p:cNvPr id="213" name="Group 212">
                      <a:extLst>
                        <a:ext uri="{FF2B5EF4-FFF2-40B4-BE49-F238E27FC236}">
                          <a16:creationId xmlns:a16="http://schemas.microsoft.com/office/drawing/2014/main" id="{CB1F2D11-D197-2B8B-86C3-0BF7E9333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48451" y="-44450"/>
                      <a:ext cx="3127020" cy="6965950"/>
                      <a:chOff x="7048451" y="-44450"/>
                      <a:chExt cx="3127020" cy="6965950"/>
                    </a:xfrm>
                  </p:grpSpPr>
                  <p:grpSp>
                    <p:nvGrpSpPr>
                      <p:cNvPr id="242" name="Group 241">
                        <a:extLst>
                          <a:ext uri="{FF2B5EF4-FFF2-40B4-BE49-F238E27FC236}">
                            <a16:creationId xmlns:a16="http://schemas.microsoft.com/office/drawing/2014/main" id="{C7E562B3-8A85-40BB-636A-B5FD248B0F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48451" y="1918357"/>
                        <a:ext cx="1111568" cy="3016991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5" name="Freeform: Shape 244">
                          <a:extLst>
                            <a:ext uri="{FF2B5EF4-FFF2-40B4-BE49-F238E27FC236}">
                              <a16:creationId xmlns:a16="http://schemas.microsoft.com/office/drawing/2014/main" id="{9D74B1BB-DCD9-298A-A9C8-C90BC0E072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6" name="Freeform: Shape 245">
                          <a:extLst>
                            <a:ext uri="{FF2B5EF4-FFF2-40B4-BE49-F238E27FC236}">
                              <a16:creationId xmlns:a16="http://schemas.microsoft.com/office/drawing/2014/main" id="{AFD1100F-8384-C767-1E74-BB36C15AB3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43" name="Straight Connector 242">
                        <a:extLst>
                          <a:ext uri="{FF2B5EF4-FFF2-40B4-BE49-F238E27FC236}">
                            <a16:creationId xmlns:a16="http://schemas.microsoft.com/office/drawing/2014/main" id="{488CB6BE-0CA7-804E-AFEB-93CF732819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30603" y="-44450"/>
                        <a:ext cx="2121914" cy="20920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A62188CE-546C-869B-8B8D-DC0BA497C4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116513" y="4891564"/>
                        <a:ext cx="2058958" cy="2029936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E7C125F1-5A78-D4EF-CB7B-7460B2D61B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6195" y="57150"/>
                      <a:ext cx="2803909" cy="6902450"/>
                      <a:chOff x="7575245" y="57150"/>
                      <a:chExt cx="2803909" cy="6902450"/>
                    </a:xfrm>
                  </p:grpSpPr>
                  <p:grpSp>
                    <p:nvGrpSpPr>
                      <p:cNvPr id="237" name="Group 236">
                        <a:extLst>
                          <a:ext uri="{FF2B5EF4-FFF2-40B4-BE49-F238E27FC236}">
                            <a16:creationId xmlns:a16="http://schemas.microsoft.com/office/drawing/2014/main" id="{341BEA3C-DD19-C19B-5D5A-22027E3C3C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75245" y="529619"/>
                        <a:ext cx="2121730" cy="5758744"/>
                        <a:chOff x="4723570" y="360362"/>
                        <a:chExt cx="2121730" cy="6141905"/>
                      </a:xfrm>
                    </p:grpSpPr>
                    <p:sp>
                      <p:nvSpPr>
                        <p:cNvPr id="240" name="Freeform: Shape 239">
                          <a:extLst>
                            <a:ext uri="{FF2B5EF4-FFF2-40B4-BE49-F238E27FC236}">
                              <a16:creationId xmlns:a16="http://schemas.microsoft.com/office/drawing/2014/main" id="{3070C8D4-E178-DC8B-8ECE-40730ECFBB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4400" y="360362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 dirty="0"/>
                        </a:p>
                      </p:txBody>
                    </p:sp>
                    <p:sp>
                      <p:nvSpPr>
                        <p:cNvPr id="241" name="Freeform: Shape 240">
                          <a:extLst>
                            <a:ext uri="{FF2B5EF4-FFF2-40B4-BE49-F238E27FC236}">
                              <a16:creationId xmlns:a16="http://schemas.microsoft.com/office/drawing/2014/main" id="{B4CFBF1B-DC22-27F6-474E-E51123F630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V="1">
                          <a:off x="4723570" y="3428867"/>
                          <a:ext cx="2120900" cy="3073400"/>
                        </a:xfrm>
                        <a:custGeom>
                          <a:avLst/>
                          <a:gdLst>
                            <a:gd name="connsiteX0" fmla="*/ 0 w 2120900"/>
                            <a:gd name="connsiteY0" fmla="*/ 3073400 h 3073400"/>
                            <a:gd name="connsiteX1" fmla="*/ 31750 w 2120900"/>
                            <a:gd name="connsiteY1" fmla="*/ 2781300 h 3073400"/>
                            <a:gd name="connsiteX2" fmla="*/ 139700 w 2120900"/>
                            <a:gd name="connsiteY2" fmla="*/ 2470150 h 3073400"/>
                            <a:gd name="connsiteX3" fmla="*/ 361950 w 2120900"/>
                            <a:gd name="connsiteY3" fmla="*/ 2070100 h 3073400"/>
                            <a:gd name="connsiteX4" fmla="*/ 673100 w 2120900"/>
                            <a:gd name="connsiteY4" fmla="*/ 1625600 h 3073400"/>
                            <a:gd name="connsiteX5" fmla="*/ 1104900 w 2120900"/>
                            <a:gd name="connsiteY5" fmla="*/ 1098550 h 3073400"/>
                            <a:gd name="connsiteX6" fmla="*/ 2120900 w 2120900"/>
                            <a:gd name="connsiteY6" fmla="*/ 0 h 30734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120900" h="3073400">
                              <a:moveTo>
                                <a:pt x="0" y="3073400"/>
                              </a:moveTo>
                              <a:cubicBezTo>
                                <a:pt x="4233" y="2977621"/>
                                <a:pt x="8467" y="2881842"/>
                                <a:pt x="31750" y="2781300"/>
                              </a:cubicBezTo>
                              <a:cubicBezTo>
                                <a:pt x="55033" y="2680758"/>
                                <a:pt x="84667" y="2588683"/>
                                <a:pt x="139700" y="2470150"/>
                              </a:cubicBezTo>
                              <a:cubicBezTo>
                                <a:pt x="194733" y="2351617"/>
                                <a:pt x="273050" y="2210858"/>
                                <a:pt x="361950" y="2070100"/>
                              </a:cubicBezTo>
                              <a:cubicBezTo>
                                <a:pt x="450850" y="1929342"/>
                                <a:pt x="549275" y="1787525"/>
                                <a:pt x="673100" y="1625600"/>
                              </a:cubicBezTo>
                              <a:cubicBezTo>
                                <a:pt x="796925" y="1463675"/>
                                <a:pt x="863600" y="1369483"/>
                                <a:pt x="1104900" y="1098550"/>
                              </a:cubicBezTo>
                              <a:cubicBezTo>
                                <a:pt x="1346200" y="827617"/>
                                <a:pt x="1733550" y="413808"/>
                                <a:pt x="2120900" y="0"/>
                              </a:cubicBezTo>
                            </a:path>
                          </a:pathLst>
                        </a:custGeom>
                        <a:noFill/>
                        <a:ln w="38100"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CA"/>
                        </a:p>
                      </p:txBody>
                    </p:sp>
                  </p:grp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49FB53D9-FCFA-8504-2EC8-DDBEACEF675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9627628" y="57150"/>
                        <a:ext cx="547142" cy="539430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BB6065DF-C65B-6F8D-F70B-E73093026F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628422" y="6219449"/>
                        <a:ext cx="750732" cy="740151"/>
                      </a:xfrm>
                      <a:prstGeom prst="line">
                        <a:avLst/>
                      </a:prstGeom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F16DB86C-743F-BC1F-2C55-843AC599E1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14305" y="66707"/>
                      <a:ext cx="2121730" cy="6709420"/>
                      <a:chOff x="4723570" y="360362"/>
                      <a:chExt cx="2121730" cy="6141905"/>
                    </a:xfrm>
                  </p:grpSpPr>
                  <p:sp>
                    <p:nvSpPr>
                      <p:cNvPr id="235" name="Freeform: Shape 234">
                        <a:extLst>
                          <a:ext uri="{FF2B5EF4-FFF2-40B4-BE49-F238E27FC236}">
                            <a16:creationId xmlns:a16="http://schemas.microsoft.com/office/drawing/2014/main" id="{F181CF8E-7AB5-3E0E-66C4-1FCD7AC259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6" name="Freeform: Shape 235">
                        <a:extLst>
                          <a:ext uri="{FF2B5EF4-FFF2-40B4-BE49-F238E27FC236}">
                            <a16:creationId xmlns:a16="http://schemas.microsoft.com/office/drawing/2014/main" id="{96997227-E56F-E99A-1888-E1C0C083F3C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6" name="Group 215">
                      <a:extLst>
                        <a:ext uri="{FF2B5EF4-FFF2-40B4-BE49-F238E27FC236}">
                          <a16:creationId xmlns:a16="http://schemas.microsoft.com/office/drawing/2014/main" id="{BD3E6C15-349B-C33E-8CF2-91D1427DA5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28793" y="-406558"/>
                      <a:ext cx="2121730" cy="7655946"/>
                      <a:chOff x="4723570" y="360362"/>
                      <a:chExt cx="2121730" cy="6141905"/>
                    </a:xfrm>
                  </p:grpSpPr>
                  <p:sp>
                    <p:nvSpPr>
                      <p:cNvPr id="233" name="Freeform: Shape 232">
                        <a:extLst>
                          <a:ext uri="{FF2B5EF4-FFF2-40B4-BE49-F238E27FC236}">
                            <a16:creationId xmlns:a16="http://schemas.microsoft.com/office/drawing/2014/main" id="{036FB0FF-342C-1754-AE48-A63C6D406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4" name="Freeform: Shape 233">
                        <a:extLst>
                          <a:ext uri="{FF2B5EF4-FFF2-40B4-BE49-F238E27FC236}">
                            <a16:creationId xmlns:a16="http://schemas.microsoft.com/office/drawing/2014/main" id="{9AE36E22-1019-504D-D9D6-688083A8E68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7" name="Group 216">
                      <a:extLst>
                        <a:ext uri="{FF2B5EF4-FFF2-40B4-BE49-F238E27FC236}">
                          <a16:creationId xmlns:a16="http://schemas.microsoft.com/office/drawing/2014/main" id="{C6CF3B12-6BC7-AA9D-53FA-2016C9DA1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78758" y="-952500"/>
                      <a:ext cx="2121730" cy="8735406"/>
                      <a:chOff x="4723570" y="360362"/>
                      <a:chExt cx="2121730" cy="6141905"/>
                    </a:xfrm>
                  </p:grpSpPr>
                  <p:sp>
                    <p:nvSpPr>
                      <p:cNvPr id="231" name="Freeform: Shape 230">
                        <a:extLst>
                          <a:ext uri="{FF2B5EF4-FFF2-40B4-BE49-F238E27FC236}">
                            <a16:creationId xmlns:a16="http://schemas.microsoft.com/office/drawing/2014/main" id="{FE2581C6-B6F5-239B-9725-9D18F13B71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24400" y="360362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  <p:sp>
                    <p:nvSpPr>
                      <p:cNvPr id="232" name="Freeform: Shape 231">
                        <a:extLst>
                          <a:ext uri="{FF2B5EF4-FFF2-40B4-BE49-F238E27FC236}">
                            <a16:creationId xmlns:a16="http://schemas.microsoft.com/office/drawing/2014/main" id="{C18C09BC-E472-E24A-AC57-38E659E96EA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4723570" y="3428867"/>
                        <a:ext cx="2120900" cy="3073400"/>
                      </a:xfrm>
                      <a:custGeom>
                        <a:avLst/>
                        <a:gdLst>
                          <a:gd name="connsiteX0" fmla="*/ 0 w 2120900"/>
                          <a:gd name="connsiteY0" fmla="*/ 3073400 h 3073400"/>
                          <a:gd name="connsiteX1" fmla="*/ 31750 w 2120900"/>
                          <a:gd name="connsiteY1" fmla="*/ 2781300 h 3073400"/>
                          <a:gd name="connsiteX2" fmla="*/ 139700 w 2120900"/>
                          <a:gd name="connsiteY2" fmla="*/ 2470150 h 3073400"/>
                          <a:gd name="connsiteX3" fmla="*/ 361950 w 2120900"/>
                          <a:gd name="connsiteY3" fmla="*/ 2070100 h 3073400"/>
                          <a:gd name="connsiteX4" fmla="*/ 673100 w 2120900"/>
                          <a:gd name="connsiteY4" fmla="*/ 1625600 h 3073400"/>
                          <a:gd name="connsiteX5" fmla="*/ 1104900 w 2120900"/>
                          <a:gd name="connsiteY5" fmla="*/ 1098550 h 3073400"/>
                          <a:gd name="connsiteX6" fmla="*/ 2120900 w 2120900"/>
                          <a:gd name="connsiteY6" fmla="*/ 0 h 3073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120900" h="3073400">
                            <a:moveTo>
                              <a:pt x="0" y="3073400"/>
                            </a:moveTo>
                            <a:cubicBezTo>
                              <a:pt x="4233" y="2977621"/>
                              <a:pt x="8467" y="2881842"/>
                              <a:pt x="31750" y="2781300"/>
                            </a:cubicBezTo>
                            <a:cubicBezTo>
                              <a:pt x="55033" y="2680758"/>
                              <a:pt x="84667" y="2588683"/>
                              <a:pt x="139700" y="2470150"/>
                            </a:cubicBezTo>
                            <a:cubicBezTo>
                              <a:pt x="194733" y="2351617"/>
                              <a:pt x="273050" y="2210858"/>
                              <a:pt x="361950" y="2070100"/>
                            </a:cubicBezTo>
                            <a:cubicBezTo>
                              <a:pt x="450850" y="1929342"/>
                              <a:pt x="549275" y="1787525"/>
                              <a:pt x="673100" y="1625600"/>
                            </a:cubicBezTo>
                            <a:cubicBezTo>
                              <a:pt x="796925" y="1463675"/>
                              <a:pt x="863600" y="1369483"/>
                              <a:pt x="1104900" y="1098550"/>
                            </a:cubicBezTo>
                            <a:cubicBezTo>
                              <a:pt x="1346200" y="827617"/>
                              <a:pt x="1733550" y="413808"/>
                              <a:pt x="2120900" y="0"/>
                            </a:cubicBezTo>
                          </a:path>
                        </a:pathLst>
                      </a:custGeom>
                      <a:noFill/>
                      <a:ln w="381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04F1BBA-BAB1-5083-114A-C777DB405F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0343" y="391886"/>
                      <a:ext cx="4006207" cy="6008914"/>
                      <a:chOff x="6490343" y="391886"/>
                      <a:chExt cx="4006207" cy="6008914"/>
                    </a:xfrm>
                  </p:grpSpPr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D50E456C-F9DE-EAB8-D12F-112B63E042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0343" y="3403418"/>
                        <a:ext cx="3644257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0FEDEFC7-DE94-E01E-36E2-9B9443D127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2397055"/>
                        <a:ext cx="3986612" cy="1009767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E1E2D91C-AB9B-2718-EEE7-8EDA8735DD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1695450"/>
                        <a:ext cx="3639656" cy="1718518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B643DE5C-1AAF-9707-39E4-5A292226DA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17558" y="850900"/>
                        <a:ext cx="3959007" cy="256306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974DFD43-DD89-FEF7-43A7-3240AB3347D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09938" y="391886"/>
                        <a:ext cx="3905244" cy="30149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E50C5087-EB66-EBC0-EFC9-28DDFCDFF2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688274" cy="93420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8FD383C-EFB9-B39F-3A2C-A1753F1F72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809256" cy="179859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3BA2F068-8AE2-A310-74DC-6F1CC5D79F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504858" y="3383005"/>
                        <a:ext cx="3749213" cy="2427245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E8642330-3C98-5094-8E25-1ECB864748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497238" y="3390150"/>
                        <a:ext cx="3899694" cy="301065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:a16="http://schemas.microsoft.com/office/drawing/2014/main" id="{312025E1-BCF6-F2A6-F1D4-7B9878A63A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484986" y="-597559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:a16="http://schemas.microsoft.com/office/drawing/2014/main" id="{7E467594-84EE-FC6F-B7AA-14D66F33CF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80223" y="3393416"/>
                      <a:ext cx="4011564" cy="4011568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45E6559-9C54-D539-B74A-D11CE8C6D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3434" y="-1091381"/>
                      <a:ext cx="1992760" cy="9144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softEdge rad="1270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AAFF4CF-BDF9-3BFF-DD50-4E68C9A25034}"/>
                  </a:ext>
                </a:extLst>
              </p:cNvPr>
              <p:cNvGrpSpPr/>
              <p:nvPr/>
            </p:nvGrpSpPr>
            <p:grpSpPr>
              <a:xfrm>
                <a:off x="3752115" y="-424011"/>
                <a:ext cx="6956411" cy="1943828"/>
                <a:chOff x="3563013" y="-542365"/>
                <a:chExt cx="7655946" cy="2139299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AC14F305-6C46-CEB0-DA53-3DB41FDAA8CB}"/>
                    </a:ext>
                  </a:extLst>
                </p:cNvPr>
                <p:cNvGrpSpPr/>
                <p:nvPr/>
              </p:nvGrpSpPr>
              <p:grpSpPr>
                <a:xfrm>
                  <a:off x="3563013" y="-542365"/>
                  <a:ext cx="7655946" cy="2121730"/>
                  <a:chOff x="3885223" y="-537407"/>
                  <a:chExt cx="7655946" cy="2121730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6A8D1946-2470-7A0F-E5C9-A0D8C402ACD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40285" y="-139246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7EA396C9-D093-2806-9219-55096CDCC0A7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8565207" y="-1391639"/>
                    <a:ext cx="2120900" cy="3831024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1143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206" name="Isosceles Triangle 205">
                  <a:extLst>
                    <a:ext uri="{FF2B5EF4-FFF2-40B4-BE49-F238E27FC236}">
                      <a16:creationId xmlns:a16="http://schemas.microsoft.com/office/drawing/2014/main" id="{C1AC3F28-E442-CAB5-96D6-5951AB09D48A}"/>
                    </a:ext>
                  </a:extLst>
                </p:cNvPr>
                <p:cNvSpPr/>
                <p:nvPr/>
              </p:nvSpPr>
              <p:spPr>
                <a:xfrm flipV="1">
                  <a:off x="3702374" y="-403301"/>
                  <a:ext cx="7382915" cy="200023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68A6C322-6BB0-296C-96F8-7DA941C8EC4B}"/>
              </a:ext>
            </a:extLst>
          </p:cNvPr>
          <p:cNvCxnSpPr>
            <a:cxnSpLocks/>
          </p:cNvCxnSpPr>
          <p:nvPr/>
        </p:nvCxnSpPr>
        <p:spPr>
          <a:xfrm flipV="1">
            <a:off x="5314759" y="161410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FE97C00-064F-D4AD-CA3A-785B5C6F6411}"/>
              </a:ext>
            </a:extLst>
          </p:cNvPr>
          <p:cNvCxnSpPr>
            <a:cxnSpLocks/>
          </p:cNvCxnSpPr>
          <p:nvPr/>
        </p:nvCxnSpPr>
        <p:spPr>
          <a:xfrm flipH="1" flipV="1">
            <a:off x="5350942" y="47005"/>
            <a:ext cx="6702424" cy="667589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57A08BA2-F26D-0939-F603-4C6D710421BB}"/>
                  </a:ext>
                </a:extLst>
              </p:cNvPr>
              <p:cNvSpPr/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57A08BA2-F26D-0939-F603-4C6D71042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686" y="2916185"/>
                <a:ext cx="1149481" cy="114948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B69C7FF-D68E-2629-276E-5283E3615F0F}"/>
                  </a:ext>
                </a:extLst>
              </p:cNvPr>
              <p:cNvSpPr/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B69C7FF-D68E-2629-276E-5283E3615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048" y="1773459"/>
                <a:ext cx="1149481" cy="114948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DC49ADB-6A53-07F5-D141-AAA6F10DE5D7}"/>
                  </a:ext>
                </a:extLst>
              </p:cNvPr>
              <p:cNvSpPr/>
              <p:nvPr/>
            </p:nvSpPr>
            <p:spPr>
              <a:xfrm>
                <a:off x="5690270" y="2895901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𝐼𝐼</m:t>
                    </m:r>
                  </m:oMath>
                </a14:m>
                <a:endParaRPr lang="en-CA" sz="6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DC49ADB-6A53-07F5-D141-AAA6F10DE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70" y="2895901"/>
                <a:ext cx="1149481" cy="114948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019CD67-2994-D9B5-56B1-3187F492BE25}"/>
                  </a:ext>
                </a:extLst>
              </p:cNvPr>
              <p:cNvSpPr/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019CD67-2994-D9B5-56B1-3187F492B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693" y="3959740"/>
                <a:ext cx="1149481" cy="114948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>
            <a:extLst>
              <a:ext uri="{FF2B5EF4-FFF2-40B4-BE49-F238E27FC236}">
                <a16:creationId xmlns:a16="http://schemas.microsoft.com/office/drawing/2014/main" id="{BE0E2376-0985-EDB2-E805-78014657A34E}"/>
              </a:ext>
            </a:extLst>
          </p:cNvPr>
          <p:cNvSpPr txBox="1"/>
          <p:nvPr/>
        </p:nvSpPr>
        <p:spPr>
          <a:xfrm>
            <a:off x="63355" y="68382"/>
            <a:ext cx="5123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Kruskal-Szekeres Coordinates (full)</a:t>
            </a:r>
            <a:endParaRPr lang="en-CA" sz="5400" dirty="0">
              <a:solidFill>
                <a:srgbClr val="FF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6501F8C-D715-D0AD-FBF9-C726B1F717C5}"/>
              </a:ext>
            </a:extLst>
          </p:cNvPr>
          <p:cNvSpPr txBox="1"/>
          <p:nvPr/>
        </p:nvSpPr>
        <p:spPr>
          <a:xfrm>
            <a:off x="709337" y="2706837"/>
            <a:ext cx="388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4 Regions</a:t>
            </a:r>
            <a:endParaRPr lang="en-CA" sz="7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6A21D7-F6CE-7880-A3E7-E33A687DD3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03680" y="1792800"/>
              <a:ext cx="835200" cy="124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6A21D7-F6CE-7880-A3E7-E33A687DD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94320" y="1783440"/>
                <a:ext cx="853920" cy="126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144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7"/>
    </mc:Choice>
    <mc:Fallback xmlns="">
      <p:transition spd="slow" advTm="17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 animBg="1"/>
      <p:bldP spid="652" grpId="0" animBg="1"/>
      <p:bldP spid="653" grpId="0" animBg="1"/>
      <p:bldP spid="654" grpId="0" animBg="1"/>
      <p:bldP spid="17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/>
              <p:nvPr/>
            </p:nvSpPr>
            <p:spPr>
              <a:xfrm>
                <a:off x="-1" y="0"/>
                <a:ext cx="9477829" cy="7080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477829" cy="7080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7452E-A2E4-702C-8180-449419A67C2B}"/>
                  </a:ext>
                </a:extLst>
              </p:cNvPr>
              <p:cNvSpPr txBox="1"/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7452E-A2E4-702C-8180-449419A67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50" y="2649136"/>
                <a:ext cx="3389520" cy="2205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3941B6-94D4-E1C8-B3B2-E5B6A83217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9000" y="2397960"/>
              <a:ext cx="6139440" cy="126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3941B6-94D4-E1C8-B3B2-E5B6A83217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9640" y="2388600"/>
                <a:ext cx="6158160" cy="128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207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20">
        <p159:morph option="byObject"/>
      </p:transition>
    </mc:Choice>
    <mc:Fallback xmlns="">
      <p:transition spd="slow" advTm="70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8B486F-B7F2-8AA2-B2A0-48F8440F47FE}"/>
                  </a:ext>
                </a:extLst>
              </p:cNvPr>
              <p:cNvSpPr txBox="1"/>
              <p:nvPr/>
            </p:nvSpPr>
            <p:spPr>
              <a:xfrm>
                <a:off x="1204684" y="1327224"/>
                <a:ext cx="5375998" cy="143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8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ra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  =  ± 3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8B486F-B7F2-8AA2-B2A0-48F8440F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684" y="1327224"/>
                <a:ext cx="5375998" cy="1439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C13EC4D-6F1C-6E35-7182-710BA0F6DD11}"/>
              </a:ext>
            </a:extLst>
          </p:cNvPr>
          <p:cNvSpPr txBox="1"/>
          <p:nvPr/>
        </p:nvSpPr>
        <p:spPr>
          <a:xfrm>
            <a:off x="224969" y="202368"/>
            <a:ext cx="10987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CA" sz="5400" dirty="0"/>
              <a:t>Square roots have </a:t>
            </a:r>
            <a:r>
              <a:rPr lang="en-CA" sz="5400" dirty="0">
                <a:solidFill>
                  <a:srgbClr val="FF0000"/>
                </a:solidFill>
              </a:rPr>
              <a:t>2 possible answers!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EAA9-F134-5051-738F-2EFD9F03637B}"/>
                  </a:ext>
                </a:extLst>
              </p:cNvPr>
              <p:cNvSpPr txBox="1"/>
              <p:nvPr/>
            </p:nvSpPr>
            <p:spPr>
              <a:xfrm>
                <a:off x="904880" y="3957308"/>
                <a:ext cx="4598233" cy="208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-GB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6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6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6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66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6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4EAA9-F134-5051-738F-2EFD9F036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0" y="3957308"/>
                <a:ext cx="4598233" cy="2082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2D8CE3-31B9-2603-2C19-075FF075BFDA}"/>
                  </a:ext>
                </a:extLst>
              </p:cNvPr>
              <p:cNvSpPr txBox="1"/>
              <p:nvPr/>
            </p:nvSpPr>
            <p:spPr>
              <a:xfrm>
                <a:off x="6096000" y="3979133"/>
                <a:ext cx="5191120" cy="2159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    </m:t>
                    </m:r>
                    <m:rad>
                      <m:radPr>
                        <m:degHide m:val="on"/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2D8CE3-31B9-2603-2C19-075FF075B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79133"/>
                <a:ext cx="5191120" cy="2159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20F393-1E5F-3FAF-6759-0D4086CB7CFD}"/>
              </a:ext>
            </a:extLst>
          </p:cNvPr>
          <p:cNvCxnSpPr>
            <a:cxnSpLocks/>
          </p:cNvCxnSpPr>
          <p:nvPr/>
        </p:nvCxnSpPr>
        <p:spPr>
          <a:xfrm>
            <a:off x="0" y="31416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B1E033E-437A-1C2E-CFB6-91367ADC7E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3280" y="1068120"/>
              <a:ext cx="9932400" cy="501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B1E033E-437A-1C2E-CFB6-91367ADC7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920" y="1058760"/>
                <a:ext cx="9951120" cy="502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154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932">
        <p159:morph option="byObject"/>
      </p:transition>
    </mc:Choice>
    <mc:Fallback xmlns="">
      <p:transition spd="slow" advTm="28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/>
              <p:nvPr/>
            </p:nvSpPr>
            <p:spPr>
              <a:xfrm>
                <a:off x="8743950" y="2690978"/>
                <a:ext cx="3240037" cy="22052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2605E-650F-5467-4527-5481412C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950" y="2690978"/>
                <a:ext cx="3240037" cy="220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/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b="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3F4668-6791-A644-D7F0-E2F53DE42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829" y="221342"/>
                <a:ext cx="2502141" cy="2182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/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2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28A184-0909-55B7-D512-5D3A2CB50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16" y="5183569"/>
                <a:ext cx="4267654" cy="1508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/>
              <p:nvPr/>
            </p:nvSpPr>
            <p:spPr>
              <a:xfrm>
                <a:off x="-1" y="0"/>
                <a:ext cx="9477829" cy="623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CA" sz="3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4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477829" cy="6237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74144D4-E499-2324-AF86-23FF9F7EB416}"/>
              </a:ext>
            </a:extLst>
          </p:cNvPr>
          <p:cNvGrpSpPr/>
          <p:nvPr/>
        </p:nvGrpSpPr>
        <p:grpSpPr>
          <a:xfrm>
            <a:off x="3490213" y="5880596"/>
            <a:ext cx="4095750" cy="477054"/>
            <a:chOff x="3490213" y="5880596"/>
            <a:chExt cx="4095750" cy="4770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28ABD4-1DAD-3721-FEC5-F2268A9CD136}"/>
                </a:ext>
              </a:extLst>
            </p:cNvPr>
            <p:cNvSpPr txBox="1"/>
            <p:nvPr/>
          </p:nvSpPr>
          <p:spPr>
            <a:xfrm>
              <a:off x="5534071" y="5880596"/>
              <a:ext cx="205189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500" dirty="0">
                  <a:solidFill>
                    <a:schemeClr val="accent2">
                      <a:lumMod val="75000"/>
                    </a:schemeClr>
                  </a:solidFill>
                </a:rPr>
                <a:t>(Independent</a:t>
              </a:r>
              <a:r>
                <a:rPr lang="en-CA" sz="2500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33B8583-02B8-DF7F-34B3-57A8E97139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0213" y="5890825"/>
              <a:ext cx="1894392" cy="2797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3C8AD2-2508-F6DC-7F89-FF526A9207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5273" y="5890825"/>
              <a:ext cx="948797" cy="188472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568542-B08D-456B-2268-483594CC9AA0}"/>
              </a:ext>
            </a:extLst>
          </p:cNvPr>
          <p:cNvGrpSpPr/>
          <p:nvPr/>
        </p:nvGrpSpPr>
        <p:grpSpPr>
          <a:xfrm>
            <a:off x="552450" y="6045696"/>
            <a:ext cx="5146024" cy="879224"/>
            <a:chOff x="552450" y="6045696"/>
            <a:chExt cx="5146024" cy="879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9E207B-5249-C892-2484-16E008E1A979}"/>
                    </a:ext>
                  </a:extLst>
                </p:cNvPr>
                <p:cNvSpPr txBox="1"/>
                <p:nvPr/>
              </p:nvSpPr>
              <p:spPr>
                <a:xfrm>
                  <a:off x="552450" y="6340145"/>
                  <a:ext cx="514602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sinh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m:rPr>
                            <m:sty m:val="p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cosh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,− </m:t>
                        </m:r>
                        <m:r>
                          <m:rPr>
                            <m:sty m:val="p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sinh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m:rPr>
                            <m:sty m:val="p"/>
                          </m:rPr>
                          <a:rPr lang="en-GB" sz="3200" b="0" i="1" smtClean="0">
                            <a:latin typeface="Cambria Math" panose="02040503050406030204" pitchFamily="18" charset="0"/>
                          </a:rPr>
                          <m:t>cosh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9E207B-5249-C892-2484-16E008E1A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50" y="6340145"/>
                  <a:ext cx="5146024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406A322A-3081-82BC-89DA-7D7F96805ECF}"/>
                </a:ext>
              </a:extLst>
            </p:cNvPr>
            <p:cNvSpPr/>
            <p:nvPr/>
          </p:nvSpPr>
          <p:spPr>
            <a:xfrm rot="16200000">
              <a:off x="2899513" y="3873204"/>
              <a:ext cx="477055" cy="4822039"/>
            </a:xfrm>
            <a:prstGeom prst="rightBrace">
              <a:avLst>
                <a:gd name="adj1" fmla="val 8333"/>
                <a:gd name="adj2" fmla="val 7291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B8F800-2A18-B4B3-F642-2BA3EF22C6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7200" y="2621160"/>
              <a:ext cx="8418960" cy="421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B8F800-2A18-B4B3-F642-2BA3EF22C6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840" y="2611800"/>
                <a:ext cx="8437680" cy="422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409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569">
        <p159:morph option="byObject"/>
      </p:transition>
    </mc:Choice>
    <mc:Fallback xmlns="">
      <p:transition spd="slow" advTm="37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/>
              <p:nvPr/>
            </p:nvSpPr>
            <p:spPr>
              <a:xfrm>
                <a:off x="-1" y="0"/>
                <a:ext cx="9673771" cy="233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CA" sz="3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GB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3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 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± 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GB" sz="3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m:rPr>
                        <m:nor/>
                      </m:rPr>
                      <a:rPr lang="en-CA" sz="3400" dirty="0"/>
                      <m:t>  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sup>
                    </m:sSup>
                    <m:rad>
                      <m:radPr>
                        <m:degHide m:val="on"/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± 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± </m:t>
                        </m:r>
                        <m:sSup>
                          <m:sSup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CA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CA" sz="3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A4761A-3608-8A0D-1690-1564B051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9673771" cy="2334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1CEC11D-9007-C121-A901-3134D86FAD40}"/>
              </a:ext>
            </a:extLst>
          </p:cNvPr>
          <p:cNvGrpSpPr/>
          <p:nvPr/>
        </p:nvGrpSpPr>
        <p:grpSpPr>
          <a:xfrm>
            <a:off x="6169930" y="145142"/>
            <a:ext cx="5601155" cy="2007978"/>
            <a:chOff x="6169930" y="145142"/>
            <a:chExt cx="5601155" cy="200797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D18EAF-F0B6-E64D-ADBD-DDDAC555D628}"/>
                </a:ext>
              </a:extLst>
            </p:cNvPr>
            <p:cNvSpPr/>
            <p:nvPr/>
          </p:nvSpPr>
          <p:spPr>
            <a:xfrm>
              <a:off x="6169930" y="145142"/>
              <a:ext cx="459105" cy="20079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A2140A-1FBE-D9AB-976F-BF2AC1220F16}"/>
                </a:ext>
              </a:extLst>
            </p:cNvPr>
            <p:cNvSpPr txBox="1"/>
            <p:nvPr/>
          </p:nvSpPr>
          <p:spPr>
            <a:xfrm>
              <a:off x="9673772" y="145142"/>
              <a:ext cx="2097313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0" dirty="0"/>
                <a:t>Choice #1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9E8416-75B6-C85E-4EF9-E7DC3209D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9035" y="370111"/>
              <a:ext cx="30447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1BA08D-B4DC-FEA2-116F-E0D2BE9AB1A5}"/>
              </a:ext>
            </a:extLst>
          </p:cNvPr>
          <p:cNvGrpSpPr/>
          <p:nvPr/>
        </p:nvGrpSpPr>
        <p:grpSpPr>
          <a:xfrm>
            <a:off x="7840028" y="191145"/>
            <a:ext cx="3931057" cy="2007978"/>
            <a:chOff x="7840028" y="191145"/>
            <a:chExt cx="3931057" cy="20079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9A6029-C8E9-6742-0EA0-F4D60A451FE8}"/>
                </a:ext>
              </a:extLst>
            </p:cNvPr>
            <p:cNvSpPr/>
            <p:nvPr/>
          </p:nvSpPr>
          <p:spPr>
            <a:xfrm>
              <a:off x="7840028" y="191145"/>
              <a:ext cx="459105" cy="2007978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F2CE22-F0C1-4B28-3B0F-880A350B97E2}"/>
                </a:ext>
              </a:extLst>
            </p:cNvPr>
            <p:cNvSpPr txBox="1"/>
            <p:nvPr/>
          </p:nvSpPr>
          <p:spPr>
            <a:xfrm>
              <a:off x="9673772" y="933524"/>
              <a:ext cx="2097313" cy="5232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0" dirty="0"/>
                <a:t>Choice #2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44BD94-B58D-F3F6-086B-F80323DFD5BB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8299133" y="1195134"/>
              <a:ext cx="1374636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2C1EB8E2-9860-37C0-656D-D67BE33E1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8301137"/>
                  </p:ext>
                </p:extLst>
              </p:nvPr>
            </p:nvGraphicFramePr>
            <p:xfrm>
              <a:off x="203200" y="2650275"/>
              <a:ext cx="11758950" cy="4109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0807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409075">
                      <a:extLst>
                        <a:ext uri="{9D8B030D-6E8A-4147-A177-3AD203B41FA5}">
                          <a16:colId xmlns:a16="http://schemas.microsoft.com/office/drawing/2014/main" val="2117718744"/>
                        </a:ext>
                      </a:extLst>
                    </a:gridCol>
                    <a:gridCol w="3627620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4002373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  <a:gridCol w="1409075">
                      <a:extLst>
                        <a:ext uri="{9D8B030D-6E8A-4147-A177-3AD203B41FA5}">
                          <a16:colId xmlns:a16="http://schemas.microsoft.com/office/drawing/2014/main" val="1507795240"/>
                        </a:ext>
                      </a:extLst>
                    </a:gridCol>
                  </a:tblGrid>
                  <a:tr h="480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Region</a:t>
                          </a:r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#1,#2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CA" sz="2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CA" sz="2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CA" sz="28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𝐼𝐼𝐼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rad>
                            </m:oMath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4255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  <m:rad>
                                <m:radPr>
                                  <m:degHide m:val="on"/>
                                  <m:ctrlP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2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oMath>
                          </a14:m>
                          <a:endParaRPr lang="en-CA" sz="2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CA" sz="2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2C1EB8E2-9860-37C0-656D-D67BE33E1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8301137"/>
                  </p:ext>
                </p:extLst>
              </p:nvPr>
            </p:nvGraphicFramePr>
            <p:xfrm>
              <a:off x="203200" y="2650275"/>
              <a:ext cx="11758950" cy="41092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0807">
                      <a:extLst>
                        <a:ext uri="{9D8B030D-6E8A-4147-A177-3AD203B41FA5}">
                          <a16:colId xmlns:a16="http://schemas.microsoft.com/office/drawing/2014/main" val="1194578155"/>
                        </a:ext>
                      </a:extLst>
                    </a:gridCol>
                    <a:gridCol w="1409075">
                      <a:extLst>
                        <a:ext uri="{9D8B030D-6E8A-4147-A177-3AD203B41FA5}">
                          <a16:colId xmlns:a16="http://schemas.microsoft.com/office/drawing/2014/main" val="2117718744"/>
                        </a:ext>
                      </a:extLst>
                    </a:gridCol>
                    <a:gridCol w="3627620">
                      <a:extLst>
                        <a:ext uri="{9D8B030D-6E8A-4147-A177-3AD203B41FA5}">
                          <a16:colId xmlns:a16="http://schemas.microsoft.com/office/drawing/2014/main" val="2888188389"/>
                        </a:ext>
                      </a:extLst>
                    </a:gridCol>
                    <a:gridCol w="4002373">
                      <a:extLst>
                        <a:ext uri="{9D8B030D-6E8A-4147-A177-3AD203B41FA5}">
                          <a16:colId xmlns:a16="http://schemas.microsoft.com/office/drawing/2014/main" val="2742291801"/>
                        </a:ext>
                      </a:extLst>
                    </a:gridCol>
                    <a:gridCol w="1409075">
                      <a:extLst>
                        <a:ext uri="{9D8B030D-6E8A-4147-A177-3AD203B41FA5}">
                          <a16:colId xmlns:a16="http://schemas.microsoft.com/office/drawing/2014/main" val="1507795240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Region</a:t>
                          </a:r>
                          <a:endParaRPr lang="en-CA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506" t="-10588" r="-643290" b="-69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5000" t="-10588" r="-149329" b="-69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8752" t="-10588" r="-35464" b="-69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35931" t="-10588" r="-866" b="-696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4885232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63514" r="-79860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506" t="-63514" r="-64329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5000" t="-63514" r="-14932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52" t="-63514" r="-3546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5931" t="-63514" r="-866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870606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164626" r="-798605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506" t="-164626" r="-643290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5000" t="-164626" r="-149329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52" t="-164626" r="-35464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5931" t="-164626" r="-866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0091152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262838" r="-798605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506" t="-262838" r="-643290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5000" t="-262838" r="-149329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52" t="-262838" r="-35464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5931" t="-262838" r="-866" b="-100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184961"/>
                      </a:ext>
                    </a:extLst>
                  </a:tr>
                  <a:tr h="89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5" t="-365306" r="-798605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506" t="-365306" r="-643290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5000" t="-365306" r="-149329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8752" t="-365306" r="-35464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5931" t="-365306" r="-866" b="-1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5718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8AF6C22-678B-8583-0041-F7C0022CDF63}"/>
              </a:ext>
            </a:extLst>
          </p:cNvPr>
          <p:cNvSpPr/>
          <p:nvPr/>
        </p:nvSpPr>
        <p:spPr>
          <a:xfrm>
            <a:off x="10567988" y="2457449"/>
            <a:ext cx="1624012" cy="4474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BAC373-EDAD-F98F-6181-DECDD038DA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3120" y="3877200"/>
              <a:ext cx="11455200" cy="286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BAC373-EDAD-F98F-6181-DECDD038DA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760" y="3867840"/>
                <a:ext cx="11473920" cy="288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800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271"/>
    </mc:Choice>
    <mc:Fallback xmlns="">
      <p:transition advTm="49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1|1.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2.4|4.2|10.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4.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0.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7|2.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9|1|0.9|5.9|2.1|0.8|6.4|1.4|1.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3|1.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8|4.3|0.7|4.4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2.5|1.5|0.7|5|1.2|23.9|3.3|7|11.2|2|5.6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8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.8|0.6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3.6|1|1.9|5.4|3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4|1.5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1.1|1.1|5.7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.4|4.3|23.2|1.2|0.9|9.4|7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|6.8|4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1.1|0.5|0.6|12.3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2.2|1.6|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1|3.4|3.4|14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2|1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9|6.8|23|5|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2|0.5|0.5|0.6|0.5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3|4|1|7.8|14.8|19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6|5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|1.4|22.4|2.4|4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19.6|1.3|3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5|0.5|0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3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3|3.1|3.7|7.6|1.5|9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5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|1.7|0.8|0.7|10.3|10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|1.7|0.8|0.7|10.3|10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0.8|0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3|4|0.8|0.5|0.4|0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2|3.1|1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7|2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9|9.3|2.7|2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6|8.9|0.7|7.3|7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.4|5|1.9|2.1|1.8|3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4|0.5|0.8|1.6|1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0.4|3.1|7.5|1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2|0.6|0.5|2.6|0.5|0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8|7.1|5.8|1.7|1|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8|1.1|1.8|6.2|2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8|9.9|3.3|3.3|11.4|8.1|8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3.1|3.5|3.9|2.2|0.3|0.3|7.2|3.3|0.5|0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0.8|1.1|0.8|16.8|2.4|1.8|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0.8|1.1|0.8|16.8|2.4|1.8|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|0.5|0.5|0.6|2.5|0.8|0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|6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1|7.7|4.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2|1.3|6.8|1.4|0.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3|1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5|5.1|0.4|0.5|0.5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3.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9|1|0.9|5.9|2.1|0.8|6.4|1.4|1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0.3|11.1|2.7|34.6|28.9|4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9.3|1.5|5.1|1.6|5.6|16.7|1.6|1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1|1.3|4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0.3|11.1|2.7|34.6|28.9|4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3.3|0.7|3.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.8|4.3|3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|0.7|1.3|3.3|22.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0.8|0.9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6.7|4.5|4.5|4.7|1.4|9.4|5.6|9.3|21.1|2.3|8.9|0.5|1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0.5|5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0|30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.3|2.7|5.3|1.6|24.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.3|2.7|5.3|1.6|24.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|2|1.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8|2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8|2.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9|9.3|2.7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30511</TotalTime>
  <Words>5596</Words>
  <Application>Microsoft Office PowerPoint</Application>
  <PresentationFormat>Widescreen</PresentationFormat>
  <Paragraphs>1238</Paragraphs>
  <Slides>133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Relativity 108: Schwarzschild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108: Schwarzschild Solution</dc:title>
  <dc:creator>Chris D</dc:creator>
  <cp:lastModifiedBy>Chris D</cp:lastModifiedBy>
  <cp:revision>126</cp:revision>
  <dcterms:created xsi:type="dcterms:W3CDTF">2021-11-07T02:40:28Z</dcterms:created>
  <dcterms:modified xsi:type="dcterms:W3CDTF">2022-09-12T01:47:51Z</dcterms:modified>
</cp:coreProperties>
</file>